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7560"/>
            <a:ext cx="2620080" cy="209052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7240" y="4057560"/>
            <a:ext cx="2620080" cy="2090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</a:t>
            </a:r>
            <a:r>
              <a:rPr lang="en-US"/>
              <a:t>レベル目のアウトライン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</a:t>
            </a:r>
            <a:r>
              <a:rPr lang="en-US"/>
              <a:t>レベル目のアウトライン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</a:t>
            </a:r>
            <a:r>
              <a:rPr lang="en-US"/>
              <a:t>レベル目のアウトライン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</a:t>
            </a:r>
            <a:r>
              <a:rPr lang="en-US"/>
              <a:t>レベル目のアウトライン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</a:t>
            </a:r>
            <a:r>
              <a:rPr lang="en-US"/>
              <a:t>レベル目のアウトライン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</a:t>
            </a:r>
            <a:r>
              <a:rPr lang="en-US"/>
              <a:t>レベル目のアウトライン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Title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