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0562-3BCD-FD26-D25C-08EF020C3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CS489:</a:t>
            </a:r>
            <a:br>
              <a:rPr lang="en-SG" dirty="0"/>
            </a:br>
            <a:r>
              <a:rPr lang="en-SG" dirty="0"/>
              <a:t>Applied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ECA7-9689-F340-7C9D-8151F15A3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Dental-Surgery Appointment webapp</a:t>
            </a:r>
          </a:p>
        </p:txBody>
      </p:sp>
    </p:spTree>
    <p:extLst>
      <p:ext uri="{BB962C8B-B14F-4D97-AF65-F5344CB8AC3E}">
        <p14:creationId xmlns:p14="http://schemas.microsoft.com/office/powerpoint/2010/main" val="304406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1564-A3C6-6BB2-8845-648BE7B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026B7-52B2-1DFB-A843-7E334A500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013" y="1562715"/>
            <a:ext cx="9641398" cy="5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3472-BFFC-BE81-8DDD-6D110661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K8s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50002-F3C9-16C9-26E5-8544E184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26" y="1739775"/>
            <a:ext cx="10137058" cy="48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D338-29AD-D8F7-6CB8-F9D5C8F6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MySQL DB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25CC4-8E17-32CC-3AB7-BBAE1686A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877" y="1658144"/>
            <a:ext cx="10209367" cy="48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F7E-7D48-26E7-6BF9-4DE9043E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82DBF-F531-2986-E2D9-A6407CC9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071" y="1600558"/>
            <a:ext cx="9536419" cy="50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2B40-4B1D-8498-230B-DA1D91B2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BCF24-ADB7-9D46-6AD4-13E16C8FE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590" y="1649721"/>
            <a:ext cx="9291423" cy="49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9301-E794-6981-CA57-E99DCF5F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1272F-728C-F36C-57D7-D33DAFF0E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84" y="2097088"/>
            <a:ext cx="10213108" cy="3566318"/>
          </a:xfrm>
        </p:spPr>
      </p:pic>
    </p:spTree>
    <p:extLst>
      <p:ext uri="{BB962C8B-B14F-4D97-AF65-F5344CB8AC3E}">
        <p14:creationId xmlns:p14="http://schemas.microsoft.com/office/powerpoint/2010/main" val="35524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CBBF-6605-8CDC-E8E0-E3E14F47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FF161-6212-EE8C-0E9A-80257E5B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45827"/>
            <a:ext cx="10363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58BA-3AE5-FB5E-7816-A0E30AAC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CLASSES</a:t>
            </a:r>
            <a:endParaRPr lang="en-S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B68091F-23A2-824C-A681-E6A36DF1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49" y="1597035"/>
            <a:ext cx="7523640" cy="48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88A7-3EE6-F950-7C00-B597A9AC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E6D95-73C1-1A39-E969-80161394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98" y="1743692"/>
            <a:ext cx="4801072" cy="4588282"/>
          </a:xfrm>
        </p:spPr>
      </p:pic>
    </p:spTree>
    <p:extLst>
      <p:ext uri="{BB962C8B-B14F-4D97-AF65-F5344CB8AC3E}">
        <p14:creationId xmlns:p14="http://schemas.microsoft.com/office/powerpoint/2010/main" val="241469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F2D-9856-55A6-37AF-3C234D3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A51BA-4DEF-0D97-87E6-D7D9A02D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41" y="1856198"/>
            <a:ext cx="7888920" cy="4625316"/>
          </a:xfrm>
        </p:spPr>
      </p:pic>
    </p:spTree>
    <p:extLst>
      <p:ext uri="{BB962C8B-B14F-4D97-AF65-F5344CB8AC3E}">
        <p14:creationId xmlns:p14="http://schemas.microsoft.com/office/powerpoint/2010/main" val="210485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2D4D-13D3-B049-5F04-78A2DED7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Admin’s Dashboard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698E6C-FE5A-9C22-C075-911C5983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08E1D-E204-381A-8466-0EBC91A9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1547438"/>
            <a:ext cx="9785214" cy="4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F68C-60CF-A017-F670-446989BF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Dentist’s DASHBOARD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C2191-600E-AD1B-804A-2E645936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032" y="2097088"/>
            <a:ext cx="8877658" cy="44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6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C8D-44E0-60DE-DB87-A10A9C4E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Patient’s DASHBOARD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95AA-C808-986F-617F-19FDD1B5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22" y="2249487"/>
            <a:ext cx="8851977" cy="43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38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CS489: Applied Software Development</vt:lpstr>
      <vt:lpstr>USE CASES</vt:lpstr>
      <vt:lpstr>USE CASES</vt:lpstr>
      <vt:lpstr>Domain model CLASSES</vt:lpstr>
      <vt:lpstr>ER Diagram</vt:lpstr>
      <vt:lpstr>Architectural DIAGRAM</vt:lpstr>
      <vt:lpstr>Admin’s Dashboard</vt:lpstr>
      <vt:lpstr>Dentist’s DASHBOARD</vt:lpstr>
      <vt:lpstr>Patient’s DASHBOARD</vt:lpstr>
      <vt:lpstr>Azure Resource GROUP</vt:lpstr>
      <vt:lpstr>Azure K8s</vt:lpstr>
      <vt:lpstr>Azure MySQL DB</vt:lpstr>
      <vt:lpstr>Docker container</vt:lpstr>
      <vt:lpstr>Docker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Myo Min Tun</dc:creator>
  <cp:lastModifiedBy>Myo Min Tun</cp:lastModifiedBy>
  <cp:revision>13</cp:revision>
  <dcterms:created xsi:type="dcterms:W3CDTF">2025-10-22T13:29:29Z</dcterms:created>
  <dcterms:modified xsi:type="dcterms:W3CDTF">2025-10-22T14:49:44Z</dcterms:modified>
</cp:coreProperties>
</file>