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2015年9月11日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2015年9月11日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-name:1567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Rabbitmq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42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回顾：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当不指定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的时候，使用的是默认的</a:t>
            </a:r>
            <a:r>
              <a:rPr kumimoji="1" lang="en-US" altLang="zh-CN" dirty="0" smtClean="0"/>
              <a:t>exchange “”</a:t>
            </a:r>
            <a:r>
              <a:rPr kumimoji="1" lang="zh-CN" altLang="en-US" dirty="0" smtClean="0"/>
              <a:t>，这就是简单的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收发能工作的原因。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Rabbitmq</a:t>
            </a:r>
            <a:r>
              <a:rPr kumimoji="1" lang="zh-CN" altLang="en-US" dirty="0" smtClean="0"/>
              <a:t>安装后即创建默认的</a:t>
            </a:r>
            <a:r>
              <a:rPr kumimoji="1" lang="en-US" altLang="zh-CN" dirty="0" smtClean="0"/>
              <a:t>exchange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重要名词：</a:t>
            </a:r>
            <a:endParaRPr kumimoji="1" lang="en-US" altLang="zh-CN" dirty="0" smtClean="0"/>
          </a:p>
          <a:p>
            <a:pPr marL="627952" lvl="1" indent="-457200">
              <a:buFont typeface="+mj-lt"/>
              <a:buAutoNum type="arabicPeriod"/>
            </a:pPr>
            <a:r>
              <a:rPr kumimoji="1" lang="en-US" altLang="zh-CN" dirty="0" smtClean="0"/>
              <a:t>Channel</a:t>
            </a:r>
          </a:p>
          <a:p>
            <a:pPr marL="627952" lvl="1" indent="-457200">
              <a:buFont typeface="+mj-lt"/>
              <a:buAutoNum type="arabicPeriod"/>
            </a:pPr>
            <a:r>
              <a:rPr kumimoji="1" lang="en-US" altLang="zh-CN" dirty="0" smtClean="0"/>
              <a:t>Queue</a:t>
            </a:r>
          </a:p>
          <a:p>
            <a:pPr marL="627952" lvl="1" indent="-457200">
              <a:buFont typeface="+mj-lt"/>
              <a:buAutoNum type="arabicPeriod"/>
            </a:pPr>
            <a:r>
              <a:rPr kumimoji="1" lang="en-US" altLang="zh-CN" dirty="0" smtClean="0"/>
              <a:t>Exchange</a:t>
            </a:r>
          </a:p>
          <a:p>
            <a:pPr marL="627952" lvl="1" indent="-457200">
              <a:buFont typeface="+mj-lt"/>
              <a:buAutoNum type="arabicPeriod"/>
            </a:pPr>
            <a:r>
              <a:rPr kumimoji="1" lang="en-US" altLang="zh-CN" dirty="0" smtClean="0"/>
              <a:t>Routing-key</a:t>
            </a:r>
          </a:p>
          <a:p>
            <a:pPr marL="627952" lvl="1" indent="-457200">
              <a:buFont typeface="+mj-lt"/>
              <a:buAutoNum type="arabicPeriod"/>
            </a:pPr>
            <a:r>
              <a:rPr kumimoji="1" lang="en-US" altLang="zh-CN" dirty="0" smtClean="0"/>
              <a:t>Binding</a:t>
            </a:r>
          </a:p>
          <a:p>
            <a:pPr marL="627952" lvl="1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87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</a:t>
            </a:r>
            <a:r>
              <a:rPr kumimoji="1" lang="en-US" altLang="zh-CN" dirty="0" err="1" smtClean="0"/>
              <a:t>amqp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/>
              <a:t>&lt;</a:t>
            </a:r>
            <a:r>
              <a:rPr kumimoji="1" lang="en-US" altLang="zh-CN" sz="2000" dirty="0" err="1"/>
              <a:t>rabbit:connection-factory</a:t>
            </a:r>
            <a:r>
              <a:rPr kumimoji="1" lang="en-US" altLang="zh-CN" sz="2000" dirty="0"/>
              <a:t> id="</a:t>
            </a:r>
            <a:r>
              <a:rPr kumimoji="1" lang="en-US" altLang="zh-CN" sz="2000" dirty="0" err="1"/>
              <a:t>rabbitConnectionFactory</a:t>
            </a:r>
            <a:r>
              <a:rPr kumimoji="1" lang="en-US" altLang="zh-CN" sz="2000" dirty="0"/>
              <a:t>"</a:t>
            </a:r>
          </a:p>
          <a:p>
            <a:pPr marL="0" indent="0">
              <a:buNone/>
            </a:pPr>
            <a:r>
              <a:rPr kumimoji="1" lang="en-US" altLang="zh-CN" sz="2000" dirty="0"/>
              <a:t>          </a:t>
            </a:r>
            <a:r>
              <a:rPr kumimoji="1" lang="en-US" altLang="zh-CN" sz="2000" dirty="0" smtClean="0"/>
              <a:t>addresses</a:t>
            </a:r>
            <a:r>
              <a:rPr kumimoji="1" lang="en-US" altLang="zh-CN" sz="2000" dirty="0"/>
              <a:t>="${</a:t>
            </a:r>
            <a:r>
              <a:rPr kumimoji="1" lang="en-US" altLang="zh-CN" sz="2000" dirty="0" err="1"/>
              <a:t>rabbit.addresses</a:t>
            </a:r>
            <a:r>
              <a:rPr kumimoji="1" lang="en-US" altLang="zh-CN" sz="2000" dirty="0"/>
              <a:t>}" username="${</a:t>
            </a:r>
            <a:r>
              <a:rPr kumimoji="1" lang="en-US" altLang="zh-CN" sz="2000" dirty="0" err="1"/>
              <a:t>rabbit.username</a:t>
            </a:r>
            <a:r>
              <a:rPr kumimoji="1" lang="en-US" altLang="zh-CN" sz="2000" dirty="0"/>
              <a:t>}"</a:t>
            </a:r>
          </a:p>
          <a:p>
            <a:pPr marL="0" indent="0">
              <a:buNone/>
            </a:pPr>
            <a:r>
              <a:rPr kumimoji="1" lang="en-US" altLang="zh-CN" sz="2000" dirty="0"/>
              <a:t>          </a:t>
            </a:r>
            <a:r>
              <a:rPr kumimoji="1" lang="en-US" altLang="zh-CN" sz="2000" dirty="0" smtClean="0"/>
              <a:t>password</a:t>
            </a:r>
            <a:r>
              <a:rPr kumimoji="1" lang="en-US" altLang="zh-CN" sz="2000" dirty="0"/>
              <a:t>="${</a:t>
            </a:r>
            <a:r>
              <a:rPr kumimoji="1" lang="en-US" altLang="zh-CN" sz="2000" dirty="0" err="1"/>
              <a:t>rabbit.password</a:t>
            </a:r>
            <a:r>
              <a:rPr kumimoji="1" lang="en-US" altLang="zh-CN" sz="2000" dirty="0"/>
              <a:t>}" virtual-host="${</a:t>
            </a:r>
            <a:r>
              <a:rPr kumimoji="1" lang="en-US" altLang="zh-CN" sz="2000" dirty="0" err="1"/>
              <a:t>rabbit.vhost</a:t>
            </a:r>
            <a:r>
              <a:rPr kumimoji="1" lang="en-US" altLang="zh-CN" sz="2000" dirty="0"/>
              <a:t>}" /</a:t>
            </a:r>
            <a:r>
              <a:rPr kumimoji="1" lang="en-US" altLang="zh-CN" sz="2000" dirty="0" smtClean="0"/>
              <a:t>&gt;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&lt;</a:t>
            </a:r>
            <a:r>
              <a:rPr kumimoji="1" lang="en-US" altLang="zh-CN" sz="2000" dirty="0" err="1"/>
              <a:t>rabbit:queue</a:t>
            </a:r>
            <a:r>
              <a:rPr kumimoji="1" lang="en-US" altLang="zh-CN" sz="2000" dirty="0"/>
              <a:t> id="queue1" name="${queue1}" /</a:t>
            </a:r>
            <a:r>
              <a:rPr kumimoji="1" lang="en-US" altLang="zh-CN" sz="2000" dirty="0" smtClean="0"/>
              <a:t>&gt;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&lt;</a:t>
            </a:r>
            <a:r>
              <a:rPr kumimoji="1" lang="en-US" altLang="zh-CN" sz="2000" dirty="0" err="1"/>
              <a:t>rabbit:template</a:t>
            </a:r>
            <a:r>
              <a:rPr kumimoji="1" lang="en-US" altLang="zh-CN" sz="2000" dirty="0"/>
              <a:t> id="</a:t>
            </a:r>
            <a:r>
              <a:rPr kumimoji="1" lang="en-US" altLang="zh-CN" sz="2000" dirty="0" err="1"/>
              <a:t>transRabbitTemplate</a:t>
            </a:r>
            <a:r>
              <a:rPr kumimoji="1" lang="en-US" altLang="zh-CN" sz="2000" dirty="0"/>
              <a:t>" 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   message</a:t>
            </a:r>
            <a:r>
              <a:rPr kumimoji="1" lang="en-US" altLang="zh-CN" sz="2000" dirty="0"/>
              <a:t>-converter="</a:t>
            </a:r>
            <a:r>
              <a:rPr kumimoji="1" lang="en-US" altLang="zh-CN" sz="2000" dirty="0" err="1"/>
              <a:t>jsonMessageConverter</a:t>
            </a:r>
            <a:r>
              <a:rPr kumimoji="1" lang="en-US" altLang="zh-CN" sz="2000" dirty="0"/>
              <a:t>"</a:t>
            </a:r>
          </a:p>
          <a:p>
            <a:pPr marL="0" indent="0">
              <a:buNone/>
            </a:pPr>
            <a:r>
              <a:rPr kumimoji="1" lang="en-US" altLang="zh-CN" sz="2000" dirty="0"/>
              <a:t>            connection-factory="</a:t>
            </a:r>
            <a:r>
              <a:rPr kumimoji="1" lang="en-US" altLang="zh-CN" sz="2000" dirty="0" err="1"/>
              <a:t>rabbitConnectionFactory</a:t>
            </a:r>
            <a:r>
              <a:rPr kumimoji="1" lang="en-US" altLang="zh-CN" sz="2000" dirty="0"/>
              <a:t>" 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   exchange</a:t>
            </a:r>
            <a:r>
              <a:rPr kumimoji="1" lang="en-US" altLang="zh-CN" sz="2000" dirty="0"/>
              <a:t>="$</a:t>
            </a:r>
            <a:r>
              <a:rPr kumimoji="1" lang="en-US" altLang="zh-CN" sz="2000" dirty="0" smtClean="0"/>
              <a:t>{</a:t>
            </a:r>
            <a:r>
              <a:rPr kumimoji="1" lang="en-US" altLang="zh-CN" sz="2000" dirty="0" err="1" smtClean="0"/>
              <a:t>exchange.fanout</a:t>
            </a:r>
            <a:r>
              <a:rPr kumimoji="1" lang="en-US" altLang="zh-CN" sz="2000" dirty="0"/>
              <a:t>}"/&gt;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590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</a:t>
            </a:r>
            <a:r>
              <a:rPr kumimoji="1" lang="en-US" altLang="zh-CN" dirty="0" err="1" smtClean="0"/>
              <a:t>amqp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定义绑定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74320" y="1298447"/>
            <a:ext cx="8595360" cy="524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&lt;</a:t>
            </a:r>
            <a:r>
              <a:rPr kumimoji="1" lang="en-US" altLang="zh-CN" dirty="0" err="1"/>
              <a:t>rabbit:fanout-exchange</a:t>
            </a:r>
            <a:r>
              <a:rPr kumimoji="1" lang="en-US" altLang="zh-CN" dirty="0"/>
              <a:t>  </a:t>
            </a:r>
            <a:r>
              <a:rPr kumimoji="1" lang="en-US" altLang="zh-CN" dirty="0" smtClean="0"/>
              <a:t>name</a:t>
            </a:r>
            <a:r>
              <a:rPr kumimoji="1" lang="en-US" altLang="zh-CN" dirty="0"/>
              <a:t>="${</a:t>
            </a:r>
            <a:r>
              <a:rPr kumimoji="1" lang="en-US" altLang="zh-CN" dirty="0" err="1"/>
              <a:t>exchange.fanout</a:t>
            </a:r>
            <a:r>
              <a:rPr kumimoji="1" lang="en-US" altLang="zh-CN" dirty="0"/>
              <a:t>}"&gt;</a:t>
            </a:r>
          </a:p>
          <a:p>
            <a:pPr marL="0" indent="0">
              <a:buNone/>
            </a:pPr>
            <a:r>
              <a:rPr kumimoji="1" lang="en-US" altLang="zh-CN" dirty="0"/>
              <a:t>       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/>
              <a:t>rabbit:bindings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r>
              <a:rPr kumimoji="1" lang="en-US" altLang="zh-CN" dirty="0"/>
              <a:t>                &lt;</a:t>
            </a:r>
            <a:r>
              <a:rPr kumimoji="1" lang="en-US" altLang="zh-CN" dirty="0" err="1"/>
              <a:t>rabbit:binding</a:t>
            </a:r>
            <a:r>
              <a:rPr kumimoji="1" lang="en-US" altLang="zh-CN" dirty="0"/>
              <a:t> queue="${queue1}" /&gt;</a:t>
            </a:r>
          </a:p>
          <a:p>
            <a:pPr marL="0" indent="0">
              <a:buNone/>
            </a:pPr>
            <a:r>
              <a:rPr kumimoji="1" lang="en-US" altLang="zh-CN" dirty="0"/>
              <a:t>        </a:t>
            </a:r>
            <a:r>
              <a:rPr kumimoji="1" lang="en-US" altLang="zh-CN" dirty="0" smtClean="0"/>
              <a:t>&lt;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rabbit:bindings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r>
              <a:rPr kumimoji="1" lang="en-US" altLang="zh-CN" dirty="0" smtClean="0"/>
              <a:t>&lt;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rabbit:fanout-exchange</a:t>
            </a:r>
            <a:r>
              <a:rPr kumimoji="1" lang="en-US" altLang="zh-CN" dirty="0" smtClean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&lt;</a:t>
            </a:r>
            <a:r>
              <a:rPr kumimoji="1" lang="en-US" altLang="zh-CN" dirty="0" err="1"/>
              <a:t>rabbit:direct-exchange</a:t>
            </a:r>
            <a:r>
              <a:rPr kumimoji="1" lang="en-US" altLang="zh-CN" dirty="0"/>
              <a:t> name="${</a:t>
            </a:r>
            <a:r>
              <a:rPr kumimoji="1" lang="en-US" altLang="zh-CN" dirty="0" err="1"/>
              <a:t>exchange.direct</a:t>
            </a:r>
            <a:r>
              <a:rPr kumimoji="1" lang="en-US" altLang="zh-CN" dirty="0"/>
              <a:t>}"&gt;</a:t>
            </a:r>
          </a:p>
          <a:p>
            <a:pPr marL="0" indent="0">
              <a:buNone/>
            </a:pPr>
            <a:r>
              <a:rPr kumimoji="1" lang="en-US" altLang="zh-CN" dirty="0"/>
              <a:t>            &lt;</a:t>
            </a:r>
            <a:r>
              <a:rPr kumimoji="1" lang="en-US" altLang="zh-CN" dirty="0" err="1"/>
              <a:t>rabbit:bindings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r>
              <a:rPr kumimoji="1" lang="en-US" altLang="zh-CN" dirty="0"/>
              <a:t>                &lt;</a:t>
            </a:r>
            <a:r>
              <a:rPr kumimoji="1" lang="en-US" altLang="zh-CN" dirty="0" err="1"/>
              <a:t>rabbit:binding</a:t>
            </a:r>
            <a:r>
              <a:rPr kumimoji="1" lang="en-US" altLang="zh-CN" dirty="0"/>
              <a:t> queue="${queue1}" key="${key1}"/&gt;</a:t>
            </a:r>
          </a:p>
          <a:p>
            <a:pPr marL="0" indent="0">
              <a:buNone/>
            </a:pPr>
            <a:r>
              <a:rPr kumimoji="1" lang="en-US" altLang="zh-CN" dirty="0"/>
              <a:t>            &lt;/</a:t>
            </a:r>
            <a:r>
              <a:rPr kumimoji="1" lang="en-US" altLang="zh-CN" dirty="0" err="1"/>
              <a:t>rabbit:bindings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r>
              <a:rPr kumimoji="1" lang="en-US" altLang="zh-CN" dirty="0" smtClean="0"/>
              <a:t>&lt;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rabbit:direct-exchange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79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管理：动态创建和删除</a:t>
            </a:r>
            <a:r>
              <a:rPr kumimoji="1" lang="en-US" altLang="zh-CN" dirty="0" smtClean="0"/>
              <a:t>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sz="2400" dirty="0"/>
              <a:t> </a:t>
            </a:r>
            <a:r>
              <a:rPr kumimoji="1" lang="en-US" altLang="zh-CN" sz="2400" dirty="0" err="1" smtClean="0"/>
              <a:t>rabbitAdmin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&lt;</a:t>
            </a:r>
            <a:r>
              <a:rPr kumimoji="1" lang="en-US" altLang="zh-CN" sz="2400" dirty="0" err="1"/>
              <a:t>rabbit:admin</a:t>
            </a:r>
            <a:r>
              <a:rPr kumimoji="1" lang="en-US" altLang="zh-CN" sz="2400" dirty="0"/>
              <a:t> id="</a:t>
            </a:r>
            <a:r>
              <a:rPr kumimoji="1" lang="en-US" altLang="zh-CN" sz="2400" dirty="0" err="1"/>
              <a:t>rabbitAdmin</a:t>
            </a:r>
            <a:r>
              <a:rPr kumimoji="1" lang="en-US" altLang="zh-CN" sz="2400" dirty="0"/>
              <a:t>" connection-factory="</a:t>
            </a:r>
            <a:r>
              <a:rPr kumimoji="1" lang="en-US" altLang="zh-CN" sz="2400" dirty="0" err="1"/>
              <a:t>rabbitConnectionFactory</a:t>
            </a:r>
            <a:r>
              <a:rPr kumimoji="1" lang="en-US" altLang="zh-CN" sz="2400" dirty="0"/>
              <a:t>" /</a:t>
            </a:r>
            <a:r>
              <a:rPr kumimoji="1" lang="en-US" altLang="zh-CN" sz="2400" dirty="0" smtClean="0"/>
              <a:t>&gt;</a:t>
            </a:r>
          </a:p>
          <a:p>
            <a:endParaRPr kumimoji="1" lang="en-US" altLang="zh-CN" sz="2400" dirty="0" smtClean="0"/>
          </a:p>
          <a:p>
            <a:r>
              <a:rPr kumimoji="1" lang="en-US" altLang="zh-CN" dirty="0" err="1"/>
              <a:t>BindingBuilder.bind</a:t>
            </a:r>
            <a:r>
              <a:rPr kumimoji="1" lang="en-US" altLang="zh-CN" dirty="0"/>
              <a:t>(q).to(</a:t>
            </a:r>
            <a:r>
              <a:rPr kumimoji="1" lang="en-US" altLang="zh-CN" dirty="0" err="1"/>
              <a:t>fanoutExchange</a:t>
            </a:r>
            <a:r>
              <a:rPr kumimoji="1" lang="en-US" altLang="zh-CN" dirty="0"/>
              <a:t>).with("").</a:t>
            </a:r>
            <a:r>
              <a:rPr kumimoji="1" lang="en-US" altLang="zh-CN" dirty="0" err="1"/>
              <a:t>noargs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err="1"/>
              <a:t>rabbitAdmin.declareQueue</a:t>
            </a:r>
            <a:r>
              <a:rPr kumimoji="1" lang="en-US" altLang="zh-CN" dirty="0"/>
              <a:t>(q);</a:t>
            </a:r>
            <a:endParaRPr kumimoji="1" lang="en-US" altLang="zh-CN" dirty="0" smtClean="0"/>
          </a:p>
          <a:p>
            <a:r>
              <a:rPr kumimoji="1" lang="en-US" altLang="zh-CN" dirty="0" err="1"/>
              <a:t>rabbitAdmin.declareBinding</a:t>
            </a:r>
            <a:r>
              <a:rPr kumimoji="1" lang="en-US" altLang="zh-CN" dirty="0"/>
              <a:t>(b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rabbitAdmin.removeBinding</a:t>
            </a:r>
            <a:r>
              <a:rPr kumimoji="1" lang="en-US" altLang="zh-CN" dirty="0"/>
              <a:t>(b)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err="1"/>
              <a:t>rabbitAdmin.deleteQueue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q</a:t>
            </a:r>
            <a:r>
              <a:rPr kumimoji="1" lang="en-US" altLang="zh-CN" dirty="0" smtClean="0"/>
              <a:t>);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示例：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kongliangzhong</a:t>
            </a:r>
            <a:r>
              <a:rPr kumimoji="1" lang="en-US" altLang="zh-CN" dirty="0"/>
              <a:t>/all-samples/tree/master/java-samples/spring/spring-</a:t>
            </a:r>
            <a:r>
              <a:rPr kumimoji="1" lang="en-US" altLang="zh-CN" dirty="0" err="1"/>
              <a:t>amqp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amqp</a:t>
            </a:r>
            <a:r>
              <a:rPr kumimoji="1" lang="en-US" altLang="zh-CN" dirty="0"/>
              <a:t>-admin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2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进一步的研究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TLS/SSL</a:t>
            </a:r>
          </a:p>
          <a:p>
            <a:r>
              <a:rPr kumimoji="1" lang="en-US" altLang="zh-CN" dirty="0" smtClean="0"/>
              <a:t>Clustering</a:t>
            </a:r>
          </a:p>
          <a:p>
            <a:r>
              <a:rPr kumimoji="1" lang="en-US" altLang="zh-CN" dirty="0" smtClean="0"/>
              <a:t>High Availability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8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2555" y="2047359"/>
            <a:ext cx="8591550" cy="182707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/>
              <a:t>谢谢！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7547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Rabbitmq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err="1" smtClean="0"/>
              <a:t>Erlang</a:t>
            </a:r>
            <a:r>
              <a:rPr kumimoji="1" lang="zh-CN" altLang="en-US" dirty="0" smtClean="0"/>
              <a:t>语言开发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AMQP</a:t>
            </a:r>
            <a:r>
              <a:rPr kumimoji="1" lang="zh-CN" altLang="en-US" dirty="0" smtClean="0"/>
              <a:t>标准协议实现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212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系统：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/>
              <a:t>HomeBrew</a:t>
            </a:r>
            <a:r>
              <a:rPr kumimoji="1" lang="zh-CN" altLang="en-US" dirty="0"/>
              <a:t>安装：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Ubuntu</a:t>
            </a:r>
            <a:r>
              <a:rPr kumimoji="1" lang="zh-CN" altLang="en-US" dirty="0" smtClean="0"/>
              <a:t>系统：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apt-get</a:t>
            </a:r>
            <a:r>
              <a:rPr kumimoji="1" lang="zh-CN" altLang="en-US" dirty="0" smtClean="0"/>
              <a:t>安装：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/>
              <a:t>apt-cache search </a:t>
            </a:r>
            <a:r>
              <a:rPr lang="en-US" altLang="zh-CN" dirty="0" err="1" smtClean="0"/>
              <a:t>rabbitmq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rabbitmq</a:t>
            </a:r>
            <a:r>
              <a:rPr lang="en-US" altLang="zh-CN" dirty="0"/>
              <a:t>-server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74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启动，添加用户和权限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2800" dirty="0" smtClean="0"/>
              <a:t>启动服务</a:t>
            </a:r>
            <a:endParaRPr kumimoji="1" lang="en-US" altLang="zh-CN" sz="2800" dirty="0" smtClean="0"/>
          </a:p>
          <a:p>
            <a:pPr marL="627952" lvl="1" indent="-457200">
              <a:buFont typeface="+mj-lt"/>
              <a:buAutoNum type="arabicPeriod"/>
            </a:pPr>
            <a:r>
              <a:rPr lang="zh-CN" altLang="en-US" dirty="0" smtClean="0"/>
              <a:t>启动：</a:t>
            </a:r>
            <a:r>
              <a:rPr lang="en-US" altLang="zh-CN" dirty="0" err="1" smtClean="0"/>
              <a:t>rabbitmq</a:t>
            </a:r>
            <a:r>
              <a:rPr lang="en-US" altLang="zh-CN" dirty="0"/>
              <a:t>-server </a:t>
            </a:r>
            <a:r>
              <a:rPr lang="en-US" altLang="zh-CN" dirty="0" smtClean="0"/>
              <a:t>–detached</a:t>
            </a:r>
          </a:p>
          <a:p>
            <a:pPr marL="627952" lvl="1" indent="-457200">
              <a:buFont typeface="+mj-lt"/>
              <a:buAutoNum type="arabicPeriod"/>
            </a:pP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客户端：</a:t>
            </a:r>
            <a:r>
              <a:rPr lang="en-US" altLang="zh-CN" dirty="0">
                <a:hlinkClick r:id="rId2"/>
              </a:rPr>
              <a:t>http://host-name:</a:t>
            </a:r>
            <a:r>
              <a:rPr lang="en-US" altLang="zh-CN" dirty="0" smtClean="0">
                <a:hlinkClick r:id="rId2"/>
              </a:rPr>
              <a:t>15672</a:t>
            </a:r>
            <a:endParaRPr lang="en-US" altLang="zh-CN" dirty="0" smtClean="0"/>
          </a:p>
          <a:p>
            <a:pPr marL="627952" lvl="1" indent="-457200">
              <a:buFont typeface="+mj-lt"/>
              <a:buAutoNum type="arabicPeriod"/>
            </a:pPr>
            <a:r>
              <a:rPr kumimoji="1" lang="zh-CN" altLang="en-US" dirty="0" smtClean="0"/>
              <a:t>默认用户／密码：</a:t>
            </a:r>
            <a:r>
              <a:rPr kumimoji="1" lang="en-US" altLang="zh-CN" dirty="0" smtClean="0"/>
              <a:t>guest/guest</a:t>
            </a:r>
          </a:p>
          <a:p>
            <a:pPr marL="170752" lvl="1" indent="0">
              <a:buNone/>
            </a:pPr>
            <a:endParaRPr kumimoji="1" lang="en-US" altLang="zh-CN" dirty="0" smtClean="0"/>
          </a:p>
          <a:p>
            <a:r>
              <a:rPr kumimoji="1" lang="zh-CN" altLang="en-US" sz="2800" dirty="0" smtClean="0"/>
              <a:t>添加用户和权限</a:t>
            </a:r>
            <a:endParaRPr kumimoji="1" lang="en-US" altLang="zh-CN" sz="2800" dirty="0" smtClean="0"/>
          </a:p>
          <a:p>
            <a:pPr marL="685102" lvl="1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rabbitmqctl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add_vhost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｛</a:t>
            </a:r>
            <a:r>
              <a:rPr lang="en-US" altLang="zh-CN" dirty="0" err="1" smtClean="0"/>
              <a:t>vhost_name</a:t>
            </a:r>
            <a:r>
              <a:rPr lang="zh-CN" altLang="en-US" dirty="0" smtClean="0"/>
              <a:t>｝</a:t>
            </a:r>
            <a:endParaRPr lang="en-US" altLang="zh-CN" dirty="0" smtClean="0"/>
          </a:p>
          <a:p>
            <a:pPr marL="685102" lvl="1" indent="-514350">
              <a:buFont typeface="+mj-lt"/>
              <a:buAutoNum type="arabicPeriod"/>
            </a:pPr>
            <a:r>
              <a:rPr kumimoji="1" lang="zh-CN" altLang="en-US" dirty="0" smtClean="0"/>
              <a:t>添加用户：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 smtClean="0"/>
              <a:t>add_user</a:t>
            </a:r>
            <a:r>
              <a:rPr lang="en-US" altLang="zh-CN" dirty="0" smtClean="0"/>
              <a:t> {</a:t>
            </a:r>
            <a:r>
              <a:rPr lang="en-US" altLang="zh-CN" dirty="0" err="1" smtClean="0"/>
              <a:t>user_name</a:t>
            </a:r>
            <a:r>
              <a:rPr lang="en-US" altLang="zh-CN" dirty="0" smtClean="0"/>
              <a:t>} {password}</a:t>
            </a:r>
          </a:p>
          <a:p>
            <a:pPr marL="685102" lvl="1" indent="-514350">
              <a:buFont typeface="+mj-lt"/>
              <a:buAutoNum type="arabicPeriod"/>
            </a:pPr>
            <a:r>
              <a:rPr lang="zh-CN" altLang="en-US" dirty="0" smtClean="0"/>
              <a:t>设置权限：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set_permissions</a:t>
            </a:r>
            <a:r>
              <a:rPr lang="en-US" altLang="zh-CN" dirty="0"/>
              <a:t> </a:t>
            </a:r>
            <a:r>
              <a:rPr lang="en-US" altLang="zh-CN" dirty="0" smtClean="0"/>
              <a:t>–p {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} {user}</a:t>
            </a:r>
            <a:r>
              <a:rPr lang="en-US" altLang="zh-CN" dirty="0"/>
              <a:t> “.\*” “.\*” “.\*</a:t>
            </a:r>
            <a:r>
              <a:rPr lang="en-US" altLang="zh-CN" dirty="0" smtClean="0"/>
              <a:t>”</a:t>
            </a:r>
          </a:p>
          <a:p>
            <a:pPr marL="685102" lvl="1" indent="-514350">
              <a:buFont typeface="+mj-lt"/>
              <a:buAutoNum type="arabicPeriod"/>
            </a:pPr>
            <a:r>
              <a:rPr kumimoji="1" lang="zh-CN" altLang="en-US" dirty="0" smtClean="0"/>
              <a:t>设置用户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set_user_tags</a:t>
            </a:r>
            <a:r>
              <a:rPr lang="en-US" altLang="zh-CN" dirty="0"/>
              <a:t> </a:t>
            </a:r>
            <a:r>
              <a:rPr lang="en-US" altLang="zh-CN" dirty="0" smtClean="0"/>
              <a:t>{user}  {management</a:t>
            </a:r>
            <a:r>
              <a:rPr lang="en-US" altLang="zh-CN" dirty="0"/>
              <a:t>/</a:t>
            </a:r>
            <a:r>
              <a:rPr lang="en-US" altLang="zh-CN" dirty="0" smtClean="0"/>
              <a:t>administrator}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79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模式：基本发送接收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生产者：即消息发送方。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消费者：消息接收方。</a:t>
            </a:r>
            <a:endParaRPr kumimoji="1" lang="en-US" altLang="zh-CN" dirty="0"/>
          </a:p>
          <a:p>
            <a:r>
              <a:rPr kumimoji="1" lang="zh-CN" altLang="en-US" dirty="0" smtClean="0"/>
              <a:t>简单的生产消费模型如下：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示例地址：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kongliangzhong</a:t>
            </a:r>
            <a:r>
              <a:rPr kumimoji="1" lang="en-US" altLang="zh-CN" dirty="0"/>
              <a:t>/all-samples/tree/master/java-samples/</a:t>
            </a:r>
            <a:r>
              <a:rPr kumimoji="1" lang="en-US" altLang="zh-CN" dirty="0" err="1"/>
              <a:t>rabbitmq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basic/</a:t>
            </a:r>
          </a:p>
          <a:p>
            <a:pPr marL="0" indent="0">
              <a:buNone/>
            </a:pPr>
            <a:r>
              <a:rPr kumimoji="1" lang="en-US" altLang="zh-CN" dirty="0" smtClean="0"/>
              <a:t>…/</a:t>
            </a:r>
            <a:r>
              <a:rPr lang="en-US" altLang="zh-CN" dirty="0" err="1" smtClean="0"/>
              <a:t>BasicSendRecvTest.java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61" y="2688273"/>
            <a:ext cx="4203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7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模式：</a:t>
            </a:r>
            <a:r>
              <a:rPr kumimoji="1" lang="en-US" altLang="zh-CN" dirty="0" smtClean="0"/>
              <a:t>Work 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分发模式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/>
              <a:t>channel.basicQos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cuont</a:t>
            </a:r>
            <a:r>
              <a:rPr kumimoji="1" lang="en-US" altLang="zh-CN" dirty="0" smtClean="0"/>
              <a:t>): </a:t>
            </a:r>
            <a:r>
              <a:rPr kumimoji="1" lang="zh-CN" altLang="en-US" dirty="0" smtClean="0"/>
              <a:t>每次取消息的个数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示例：</a:t>
            </a:r>
            <a:r>
              <a:rPr kumimoji="1" lang="en-US" altLang="zh-CN" dirty="0" err="1"/>
              <a:t>WorkQueuesSample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" y="1746727"/>
            <a:ext cx="4521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4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模式：发布订阅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发布订阅模式：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消息先到</a:t>
            </a:r>
            <a:r>
              <a:rPr kumimoji="1" lang="en-US" altLang="zh-CN" dirty="0" smtClean="0"/>
              <a:t>exchange, </a:t>
            </a:r>
            <a:r>
              <a:rPr kumimoji="1" lang="zh-CN" altLang="en-US" dirty="0" smtClean="0"/>
              <a:t>然后到绑定的</a:t>
            </a:r>
            <a:r>
              <a:rPr kumimoji="1" lang="en-US" altLang="zh-CN" dirty="0" smtClean="0"/>
              <a:t>queue</a:t>
            </a:r>
          </a:p>
          <a:p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的类型：</a:t>
            </a:r>
            <a:r>
              <a:rPr kumimoji="1" lang="en-US" altLang="zh-CN" dirty="0" err="1" smtClean="0"/>
              <a:t>fanout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忽略</a:t>
            </a:r>
            <a:r>
              <a:rPr kumimoji="1" lang="en-US" altLang="zh-CN" dirty="0" err="1" smtClean="0"/>
              <a:t>routingKey</a:t>
            </a:r>
            <a:endParaRPr kumimoji="1" lang="en-US" altLang="zh-CN" dirty="0" smtClean="0"/>
          </a:p>
          <a:p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exchange</a:t>
            </a:r>
            <a:r>
              <a:rPr kumimoji="1" lang="zh-CN" altLang="en-US" dirty="0" smtClean="0"/>
              <a:t>绑定。</a:t>
            </a:r>
            <a:endParaRPr kumimoji="1" lang="en-US" altLang="zh-CN" dirty="0"/>
          </a:p>
          <a:p>
            <a:r>
              <a:rPr kumimoji="1" lang="zh-CN" altLang="en-US" dirty="0" smtClean="0"/>
              <a:t>示例：</a:t>
            </a:r>
            <a:r>
              <a:rPr kumimoji="1" lang="en-US" altLang="zh-CN" dirty="0" err="1" smtClean="0"/>
              <a:t>PublishSubscribeSample.java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0" y="1784827"/>
            <a:ext cx="4673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模式：</a:t>
            </a:r>
            <a:r>
              <a:rPr kumimoji="1" lang="en-US" altLang="zh-CN" dirty="0" err="1" smtClean="0"/>
              <a:t>routingKey</a:t>
            </a:r>
            <a:r>
              <a:rPr kumimoji="1" lang="zh-CN" altLang="en-US" dirty="0" smtClean="0"/>
              <a:t>定向发布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 exchange type: direct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可以绑定多个</a:t>
            </a:r>
            <a:r>
              <a:rPr kumimoji="1" lang="en-US" altLang="zh-CN" dirty="0" err="1" smtClean="0"/>
              <a:t>routingKey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同样的</a:t>
            </a:r>
            <a:r>
              <a:rPr kumimoji="1" lang="en-US" altLang="zh-CN" dirty="0" err="1" smtClean="0"/>
              <a:t>routingKey</a:t>
            </a:r>
            <a:r>
              <a:rPr kumimoji="1" lang="zh-CN" altLang="en-US" dirty="0" smtClean="0"/>
              <a:t>绑定到多个</a:t>
            </a:r>
            <a:r>
              <a:rPr kumimoji="1" lang="en-US" altLang="zh-CN" dirty="0" smtClean="0"/>
              <a:t>queue,  </a:t>
            </a:r>
            <a:r>
              <a:rPr kumimoji="1" lang="zh-CN" altLang="en-US" dirty="0" smtClean="0"/>
              <a:t>则类似</a:t>
            </a:r>
            <a:r>
              <a:rPr kumimoji="1" lang="en-US" altLang="zh-CN" dirty="0" err="1" smtClean="0"/>
              <a:t>fanout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示例：</a:t>
            </a:r>
            <a:r>
              <a:rPr kumimoji="1" lang="en-US" altLang="zh-CN" dirty="0" err="1" smtClean="0"/>
              <a:t>RoutingSample.java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3" y="1738412"/>
            <a:ext cx="5715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模式：</a:t>
            </a:r>
            <a:r>
              <a:rPr kumimoji="1" lang="en-US" altLang="zh-CN" dirty="0" smtClean="0"/>
              <a:t>Topic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Exchange Type: topic</a:t>
            </a:r>
          </a:p>
          <a:p>
            <a:r>
              <a:rPr kumimoji="1" lang="en-US" altLang="zh-CN" dirty="0" err="1" smtClean="0"/>
              <a:t>Routingkey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格式：</a:t>
            </a:r>
            <a:r>
              <a:rPr kumimoji="1" lang="en-US" altLang="zh-CN" dirty="0" smtClean="0"/>
              <a:t>*.*.*</a:t>
            </a:r>
          </a:p>
          <a:p>
            <a:r>
              <a:rPr kumimoji="1" lang="en-US" altLang="zh-CN" dirty="0" smtClean="0"/>
              <a:t>*</a:t>
            </a:r>
            <a:r>
              <a:rPr kumimoji="1" lang="zh-CN" altLang="en-US" dirty="0" smtClean="0"/>
              <a:t>表示一个单词。＃表示</a:t>
            </a:r>
            <a:r>
              <a:rPr kumimoji="1" lang="zh-CN" altLang="zh-CN" dirty="0" smtClean="0"/>
              <a:t>0</a:t>
            </a:r>
            <a:r>
              <a:rPr kumimoji="1" lang="zh-CN" altLang="en-US" dirty="0" smtClean="0"/>
              <a:t>到多个单词。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＃</a:t>
            </a:r>
            <a:r>
              <a:rPr kumimoji="1" lang="zh-CN" altLang="en-US" dirty="0" smtClean="0"/>
              <a:t>形似的</a:t>
            </a:r>
            <a:r>
              <a:rPr kumimoji="1" lang="en-US" altLang="zh-CN" dirty="0" err="1" smtClean="0"/>
              <a:t>routingKey</a:t>
            </a:r>
            <a:r>
              <a:rPr kumimoji="1" lang="zh-CN" altLang="en-US" dirty="0" smtClean="0"/>
              <a:t>表现类似</a:t>
            </a:r>
            <a:r>
              <a:rPr kumimoji="1" lang="en-US" altLang="zh-CN" dirty="0" err="1" smtClean="0"/>
              <a:t>fanout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routingKey</a:t>
            </a:r>
            <a:r>
              <a:rPr kumimoji="1" lang="zh-CN" altLang="en-US" dirty="0" smtClean="0"/>
              <a:t>中无通配符，则和</a:t>
            </a:r>
            <a:r>
              <a:rPr kumimoji="1" lang="en-US" altLang="zh-CN" dirty="0" smtClean="0"/>
              <a:t>direct exchange</a:t>
            </a:r>
            <a:r>
              <a:rPr kumimoji="1" lang="zh-CN" altLang="en-US" dirty="0" smtClean="0"/>
              <a:t>表现相同。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示例：</a:t>
            </a:r>
            <a:r>
              <a:rPr kumimoji="1" lang="en-US" altLang="zh-CN" dirty="0" err="1" smtClean="0"/>
              <a:t>TopicSample.java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73" y="3151345"/>
            <a:ext cx="5918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9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1405</TotalTime>
  <Words>610</Words>
  <Application>Microsoft Macintosh PowerPoint</Application>
  <PresentationFormat>全屏显示(4:3)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SOHO</vt:lpstr>
      <vt:lpstr>Rabbitmq 简介</vt:lpstr>
      <vt:lpstr>Rabbitmq 简介</vt:lpstr>
      <vt:lpstr>环境准备</vt:lpstr>
      <vt:lpstr>启动，添加用户和权限</vt:lpstr>
      <vt:lpstr>模式：基本发送接收</vt:lpstr>
      <vt:lpstr>模式：Work Queue</vt:lpstr>
      <vt:lpstr>模式：发布订阅</vt:lpstr>
      <vt:lpstr>模式：routingKey定向发布</vt:lpstr>
      <vt:lpstr>模式：Topic</vt:lpstr>
      <vt:lpstr>回顾：</vt:lpstr>
      <vt:lpstr>Spring amqp配置1</vt:lpstr>
      <vt:lpstr>Spring amqp配置2:定义绑定</vt:lpstr>
      <vt:lpstr>管理：动态创建和删除Queue</vt:lpstr>
      <vt:lpstr>进一步的研究</vt:lpstr>
      <vt:lpstr>谢谢！</vt:lpstr>
    </vt:vector>
  </TitlesOfParts>
  <Company>ups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简介</dc:title>
  <dc:creator>kongliang.zhong Zhong</dc:creator>
  <cp:lastModifiedBy>kongliang.zhong Zhong</cp:lastModifiedBy>
  <cp:revision>29</cp:revision>
  <dcterms:created xsi:type="dcterms:W3CDTF">2015-09-10T07:42:02Z</dcterms:created>
  <dcterms:modified xsi:type="dcterms:W3CDTF">2015-09-11T08:50:02Z</dcterms:modified>
</cp:coreProperties>
</file>