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Ax9bCFoM3xTVA/1ypZgytNXf9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9"/>
          <p:cNvSpPr txBox="1"/>
          <p:nvPr>
            <p:ph type="ctrTitle"/>
          </p:nvPr>
        </p:nvSpPr>
        <p:spPr>
          <a:xfrm>
            <a:off x="1524000" y="1333500"/>
            <a:ext cx="914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subTitle"/>
          </p:nvPr>
        </p:nvSpPr>
        <p:spPr>
          <a:xfrm>
            <a:off x="1524000" y="3128009"/>
            <a:ext cx="9144000" cy="128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 b="71478" l="1648" r="13926" t="0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1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604433" y="1604211"/>
            <a:ext cx="10983131" cy="457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476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attrocento Sans"/>
              <a:buChar char=" 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Char char=" "/>
              <a:defRPr sz="12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2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604433" y="1604211"/>
            <a:ext cx="10983131" cy="457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476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attrocento Sans"/>
              <a:buChar char=" 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Char char=" "/>
              <a:defRPr sz="12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090862" y="1507068"/>
            <a:ext cx="3192379" cy="466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4765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attrocento Sans"/>
              <a:buChar char=" 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Char char=" "/>
              <a:defRPr sz="12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4395537" y="1507068"/>
            <a:ext cx="7143905" cy="466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476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attrocento Sans"/>
              <a:buChar char=" 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Char char=" "/>
              <a:defRPr sz="12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14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3" name="Google Shape;43;p15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5"/>
          <p:cNvSpPr txBox="1"/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" name="Google Shape;47;p16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" name="Google Shape;48;p16"/>
          <p:cNvPicPr preferRelativeResize="0"/>
          <p:nvPr/>
        </p:nvPicPr>
        <p:blipFill rotWithShape="1">
          <a:blip r:embed="rId2">
            <a:alphaModFix/>
          </a:blip>
          <a:srcRect b="0" l="-41783" r="0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6"/>
          <p:cNvSpPr txBox="1"/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8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tify-bot.line.me/my/" TargetMode="External"/><Relationship Id="rId4" Type="http://schemas.openxmlformats.org/officeDocument/2006/relationships/hyperlink" Target="https://www.evanlin.com/go-line-notif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shboard.heroku.com/apps" TargetMode="External"/><Relationship Id="rId4" Type="http://schemas.openxmlformats.org/officeDocument/2006/relationships/hyperlink" Target="https://www.huanlintalk.com/2018/07/deploy-aspnet-core-21-app-to-heroku.html" TargetMode="External"/><Relationship Id="rId5" Type="http://schemas.openxmlformats.org/officeDocument/2006/relationships/hyperlink" Target="https://blog.poychang.net/line-notify-1-basic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grok.com/" TargetMode="External"/><Relationship Id="rId4" Type="http://schemas.openxmlformats.org/officeDocument/2006/relationships/hyperlink" Target="https://cleanshadow.blogspot.com/2017/02/ngrokline-botwebhook.html" TargetMode="External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524000" y="1333500"/>
            <a:ext cx="914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Azure DevOps PR</a:t>
            </a:r>
            <a:br>
              <a:rPr lang="en-US"/>
            </a:br>
            <a:r>
              <a:rPr lang="en-US"/>
              <a:t>                with LINE Notify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524000" y="3128009"/>
            <a:ext cx="9144000" cy="128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Jason Shen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077762" y="5255593"/>
            <a:ext cx="2447364" cy="4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8E93"/>
              </a:buClr>
              <a:buSzPts val="1800"/>
              <a:buFont typeface="Tek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4294967295" type="title"/>
          </p:nvPr>
        </p:nvSpPr>
        <p:spPr>
          <a:xfrm>
            <a:off x="539495" y="567559"/>
            <a:ext cx="6877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因為….LINE Bot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95" y="1481960"/>
            <a:ext cx="11202205" cy="356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4294967295" type="title"/>
          </p:nvPr>
        </p:nvSpPr>
        <p:spPr>
          <a:xfrm>
            <a:off x="536028" y="575003"/>
            <a:ext cx="6877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所以 LINE Notify</a:t>
            </a:r>
            <a:endParaRPr/>
          </a:p>
        </p:txBody>
      </p:sp>
      <p:sp>
        <p:nvSpPr>
          <p:cNvPr id="69" name="Google Shape;69;p3"/>
          <p:cNvSpPr txBox="1"/>
          <p:nvPr>
            <p:ph idx="4294967295" type="body"/>
          </p:nvPr>
        </p:nvSpPr>
        <p:spPr>
          <a:xfrm>
            <a:off x="646387" y="1598941"/>
            <a:ext cx="9445625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https://notify-bot.line.me/my/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https://www.evanlin.com/go-line-notify/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登錄服務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發行存取權杖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邀請LINE Notify 官方帳號進群組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4294967295" type="title"/>
          </p:nvPr>
        </p:nvSpPr>
        <p:spPr>
          <a:xfrm>
            <a:off x="520262" y="575003"/>
            <a:ext cx="6877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HEROKU - 轉發通知</a:t>
            </a:r>
            <a:endParaRPr/>
          </a:p>
        </p:txBody>
      </p:sp>
      <p:sp>
        <p:nvSpPr>
          <p:cNvPr id="76" name="Google Shape;76;p4"/>
          <p:cNvSpPr txBox="1"/>
          <p:nvPr>
            <p:ph idx="4294967295" type="body"/>
          </p:nvPr>
        </p:nvSpPr>
        <p:spPr>
          <a:xfrm>
            <a:off x="520262" y="1440656"/>
            <a:ext cx="11671738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1. https://dashboard.heroku.com/apps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2. https://www.huanlintalk.com/2018/07/deploy-aspnet-core-21-app-to-heroku.html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https://blog.poychang.net/line-notify-1-basic/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852408"/>
            <a:ext cx="6772275" cy="2790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2275" y="2852408"/>
            <a:ext cx="8696325" cy="3105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idx="4294967295" type="title"/>
          </p:nvPr>
        </p:nvSpPr>
        <p:spPr>
          <a:xfrm>
            <a:off x="513173" y="606534"/>
            <a:ext cx="6877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Azure DevOps subscription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73" y="1418896"/>
            <a:ext cx="11165653" cy="4461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idx="4294967295" type="title"/>
          </p:nvPr>
        </p:nvSpPr>
        <p:spPr>
          <a:xfrm>
            <a:off x="488731" y="575004"/>
            <a:ext cx="10263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ngrok ( public url for building webhook )</a:t>
            </a:r>
            <a:endParaRPr/>
          </a:p>
        </p:txBody>
      </p:sp>
      <p:sp>
        <p:nvSpPr>
          <p:cNvPr id="90" name="Google Shape;90;p6"/>
          <p:cNvSpPr txBox="1"/>
          <p:nvPr>
            <p:ph idx="4294967295" type="body"/>
          </p:nvPr>
        </p:nvSpPr>
        <p:spPr>
          <a:xfrm>
            <a:off x="488730" y="1345121"/>
            <a:ext cx="11703269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https://ngrok.com/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https://cleanshadow.blogspot.com/2017/02/ngrokline-botwebhook.html</a:t>
            </a:r>
            <a:endParaRPr sz="2400"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720" y="2313590"/>
            <a:ext cx="79343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31" y="422219"/>
            <a:ext cx="3400425" cy="5572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9135" y="384118"/>
            <a:ext cx="3409950" cy="5648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Started with 3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2019-05-21T17:00:53Z</dcterms:created>
</cp:coreProperties>
</file>