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7372C4-A4D8-4764-95B7-66C9B0F69205}" v="64" dt="2025-06-28T09:26:34.7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3" autoAdjust="0"/>
    <p:restoredTop sz="94660"/>
  </p:normalViewPr>
  <p:slideViewPr>
    <p:cSldViewPr snapToGrid="0">
      <p:cViewPr>
        <p:scale>
          <a:sx n="150" d="100"/>
          <a:sy n="150" d="100"/>
        </p:scale>
        <p:origin x="399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伊藤洋 / ITO，HIROSHI" userId="3028eb88-c556-4afb-b556-d8e92e4244af" providerId="ADAL" clId="{76ED022D-5E2D-4836-89D6-355A265D864F}"/>
    <pc:docChg chg="addSld modSld">
      <pc:chgData name="伊藤洋 / ITO，HIROSHI" userId="3028eb88-c556-4afb-b556-d8e92e4244af" providerId="ADAL" clId="{76ED022D-5E2D-4836-89D6-355A265D864F}" dt="2025-06-05T05:53:33.330" v="38"/>
      <pc:docMkLst>
        <pc:docMk/>
      </pc:docMkLst>
      <pc:sldChg chg="addSp modSp mod">
        <pc:chgData name="伊藤洋 / ITO，HIROSHI" userId="3028eb88-c556-4afb-b556-d8e92e4244af" providerId="ADAL" clId="{76ED022D-5E2D-4836-89D6-355A265D864F}" dt="2025-06-05T05:53:30.931" v="37"/>
        <pc:sldMkLst>
          <pc:docMk/>
          <pc:sldMk cId="3662797397" sldId="259"/>
        </pc:sldMkLst>
        <pc:spChg chg="mod">
          <ac:chgData name="伊藤洋 / ITO，HIROSHI" userId="3028eb88-c556-4afb-b556-d8e92e4244af" providerId="ADAL" clId="{76ED022D-5E2D-4836-89D6-355A265D864F}" dt="2025-06-05T05:47:40.405" v="1" actId="1076"/>
          <ac:spMkLst>
            <pc:docMk/>
            <pc:sldMk cId="3662797397" sldId="259"/>
            <ac:spMk id="1069" creationId="{054F4A07-B77B-8854-797F-3C8C1295DEC1}"/>
          </ac:spMkLst>
        </pc:spChg>
        <pc:spChg chg="mod">
          <ac:chgData name="伊藤洋 / ITO，HIROSHI" userId="3028eb88-c556-4afb-b556-d8e92e4244af" providerId="ADAL" clId="{76ED022D-5E2D-4836-89D6-355A265D864F}" dt="2025-06-05T05:48:24.282" v="36" actId="552"/>
          <ac:spMkLst>
            <pc:docMk/>
            <pc:sldMk cId="3662797397" sldId="259"/>
            <ac:spMk id="1071" creationId="{A9FF7E7B-C96D-0D3A-FFA4-E40B72D858DF}"/>
          </ac:spMkLst>
        </pc:spChg>
        <pc:spChg chg="mod">
          <ac:chgData name="伊藤洋 / ITO，HIROSHI" userId="3028eb88-c556-4afb-b556-d8e92e4244af" providerId="ADAL" clId="{76ED022D-5E2D-4836-89D6-355A265D864F}" dt="2025-06-05T05:48:24.282" v="36" actId="552"/>
          <ac:spMkLst>
            <pc:docMk/>
            <pc:sldMk cId="3662797397" sldId="259"/>
            <ac:spMk id="1072" creationId="{639B4F9D-5CF3-C679-EC4F-97642939E281}"/>
          </ac:spMkLst>
        </pc:spChg>
      </pc:sldChg>
      <pc:sldChg chg="add">
        <pc:chgData name="伊藤洋 / ITO，HIROSHI" userId="3028eb88-c556-4afb-b556-d8e92e4244af" providerId="ADAL" clId="{76ED022D-5E2D-4836-89D6-355A265D864F}" dt="2025-06-05T05:53:33.330" v="38"/>
        <pc:sldMkLst>
          <pc:docMk/>
          <pc:sldMk cId="2164201756" sldId="260"/>
        </pc:sldMkLst>
      </pc:sldChg>
    </pc:docChg>
  </pc:docChgLst>
  <pc:docChgLst>
    <pc:chgData name="伊藤洋 / ITO，HIROSHI" userId="3028eb88-c556-4afb-b556-d8e92e4244af" providerId="ADAL" clId="{E58A4614-01A6-44FF-8F73-E1F17F343BED}"/>
    <pc:docChg chg="undo custSel modSld">
      <pc:chgData name="伊藤洋 / ITO，HIROSHI" userId="3028eb88-c556-4afb-b556-d8e92e4244af" providerId="ADAL" clId="{E58A4614-01A6-44FF-8F73-E1F17F343BED}" dt="2025-04-30T07:33:47.774" v="201" actId="1076"/>
      <pc:docMkLst>
        <pc:docMk/>
      </pc:docMkLst>
      <pc:sldChg chg="addSp modSp mod">
        <pc:chgData name="伊藤洋 / ITO，HIROSHI" userId="3028eb88-c556-4afb-b556-d8e92e4244af" providerId="ADAL" clId="{E58A4614-01A6-44FF-8F73-E1F17F343BED}" dt="2025-04-30T07:33:47.774" v="201" actId="1076"/>
        <pc:sldMkLst>
          <pc:docMk/>
          <pc:sldMk cId="3662797397" sldId="259"/>
        </pc:sldMkLst>
        <pc:spChg chg="mod">
          <ac:chgData name="伊藤洋 / ITO，HIROSHI" userId="3028eb88-c556-4afb-b556-d8e92e4244af" providerId="ADAL" clId="{E58A4614-01A6-44FF-8F73-E1F17F343BED}" dt="2025-04-30T07:33:42.671" v="199" actId="1076"/>
          <ac:spMkLst>
            <pc:docMk/>
            <pc:sldMk cId="3662797397" sldId="259"/>
            <ac:spMk id="2" creationId="{E8F564C8-1E3E-3103-A73A-D17BE9DE08DC}"/>
          </ac:spMkLst>
        </pc:spChg>
        <pc:spChg chg="mod">
          <ac:chgData name="伊藤洋 / ITO，HIROSHI" userId="3028eb88-c556-4afb-b556-d8e92e4244af" providerId="ADAL" clId="{E58A4614-01A6-44FF-8F73-E1F17F343BED}" dt="2025-04-30T07:33:19.696" v="194"/>
          <ac:spMkLst>
            <pc:docMk/>
            <pc:sldMk cId="3662797397" sldId="259"/>
            <ac:spMk id="4" creationId="{96F5E6D9-D7F0-D4C9-3622-0959EB184036}"/>
          </ac:spMkLst>
        </pc:spChg>
        <pc:spChg chg="add mod">
          <ac:chgData name="伊藤洋 / ITO，HIROSHI" userId="3028eb88-c556-4afb-b556-d8e92e4244af" providerId="ADAL" clId="{E58A4614-01A6-44FF-8F73-E1F17F343BED}" dt="2025-04-30T07:28:46.253" v="187" actId="164"/>
          <ac:spMkLst>
            <pc:docMk/>
            <pc:sldMk cId="3662797397" sldId="259"/>
            <ac:spMk id="8" creationId="{7B8D733B-C468-8431-BCCE-BE4B3A4D5B32}"/>
          </ac:spMkLst>
        </pc:spChg>
        <pc:spChg chg="add mod">
          <ac:chgData name="伊藤洋 / ITO，HIROSHI" userId="3028eb88-c556-4afb-b556-d8e92e4244af" providerId="ADAL" clId="{E58A4614-01A6-44FF-8F73-E1F17F343BED}" dt="2025-04-30T07:33:42.671" v="199" actId="1076"/>
          <ac:spMkLst>
            <pc:docMk/>
            <pc:sldMk cId="3662797397" sldId="259"/>
            <ac:spMk id="11" creationId="{A3E99CB9-154D-8CEB-BDCD-0B1D88A7DF06}"/>
          </ac:spMkLst>
        </pc:spChg>
        <pc:spChg chg="add mod">
          <ac:chgData name="伊藤洋 / ITO，HIROSHI" userId="3028eb88-c556-4afb-b556-d8e92e4244af" providerId="ADAL" clId="{E58A4614-01A6-44FF-8F73-E1F17F343BED}" dt="2025-04-30T07:28:46.253" v="187" actId="164"/>
          <ac:spMkLst>
            <pc:docMk/>
            <pc:sldMk cId="3662797397" sldId="259"/>
            <ac:spMk id="17" creationId="{30BA1763-39DA-8ED3-A1EE-F67DD9A8AA06}"/>
          </ac:spMkLst>
        </pc:spChg>
        <pc:spChg chg="add mod">
          <ac:chgData name="伊藤洋 / ITO，HIROSHI" userId="3028eb88-c556-4afb-b556-d8e92e4244af" providerId="ADAL" clId="{E58A4614-01A6-44FF-8F73-E1F17F343BED}" dt="2025-04-30T07:28:46.253" v="187" actId="164"/>
          <ac:spMkLst>
            <pc:docMk/>
            <pc:sldMk cId="3662797397" sldId="259"/>
            <ac:spMk id="18" creationId="{37714A20-2EFA-ED4D-699C-FC67B605CAEB}"/>
          </ac:spMkLst>
        </pc:spChg>
        <pc:spChg chg="mod">
          <ac:chgData name="伊藤洋 / ITO，HIROSHI" userId="3028eb88-c556-4afb-b556-d8e92e4244af" providerId="ADAL" clId="{E58A4614-01A6-44FF-8F73-E1F17F343BED}" dt="2025-04-30T07:33:19.696" v="194"/>
          <ac:spMkLst>
            <pc:docMk/>
            <pc:sldMk cId="3662797397" sldId="259"/>
            <ac:spMk id="21" creationId="{778F9ED2-0827-3D5A-1D5A-CF621FD5369B}"/>
          </ac:spMkLst>
        </pc:spChg>
        <pc:spChg chg="mod">
          <ac:chgData name="伊藤洋 / ITO，HIROSHI" userId="3028eb88-c556-4afb-b556-d8e92e4244af" providerId="ADAL" clId="{E58A4614-01A6-44FF-8F73-E1F17F343BED}" dt="2025-04-30T07:33:42.671" v="199" actId="1076"/>
          <ac:spMkLst>
            <pc:docMk/>
            <pc:sldMk cId="3662797397" sldId="259"/>
            <ac:spMk id="22" creationId="{B9745666-96A6-40DC-2B4F-C01C7F67B554}"/>
          </ac:spMkLst>
        </pc:spChg>
        <pc:spChg chg="add mod">
          <ac:chgData name="伊藤洋 / ITO，HIROSHI" userId="3028eb88-c556-4afb-b556-d8e92e4244af" providerId="ADAL" clId="{E58A4614-01A6-44FF-8F73-E1F17F343BED}" dt="2025-04-30T07:33:42.671" v="199" actId="1076"/>
          <ac:spMkLst>
            <pc:docMk/>
            <pc:sldMk cId="3662797397" sldId="259"/>
            <ac:spMk id="30" creationId="{393E0BA4-4CBD-B638-6EFE-3730B78DA66A}"/>
          </ac:spMkLst>
        </pc:spChg>
        <pc:spChg chg="mod">
          <ac:chgData name="伊藤洋 / ITO，HIROSHI" userId="3028eb88-c556-4afb-b556-d8e92e4244af" providerId="ADAL" clId="{E58A4614-01A6-44FF-8F73-E1F17F343BED}" dt="2025-04-30T07:33:19.696" v="194"/>
          <ac:spMkLst>
            <pc:docMk/>
            <pc:sldMk cId="3662797397" sldId="259"/>
            <ac:spMk id="63" creationId="{5CB08E86-CF92-2B5F-1847-A913EB21837D}"/>
          </ac:spMkLst>
        </pc:spChg>
        <pc:spChg chg="mod">
          <ac:chgData name="伊藤洋 / ITO，HIROSHI" userId="3028eb88-c556-4afb-b556-d8e92e4244af" providerId="ADAL" clId="{E58A4614-01A6-44FF-8F73-E1F17F343BED}" dt="2025-04-30T07:12:21.748" v="38" actId="1076"/>
          <ac:spMkLst>
            <pc:docMk/>
            <pc:sldMk cId="3662797397" sldId="259"/>
            <ac:spMk id="1031" creationId="{1E4F18BB-3D73-35F0-1D68-F39F51258D27}"/>
          </ac:spMkLst>
        </pc:spChg>
        <pc:spChg chg="mod">
          <ac:chgData name="伊藤洋 / ITO，HIROSHI" userId="3028eb88-c556-4afb-b556-d8e92e4244af" providerId="ADAL" clId="{E58A4614-01A6-44FF-8F73-E1F17F343BED}" dt="2025-04-30T07:33:19.696" v="194"/>
          <ac:spMkLst>
            <pc:docMk/>
            <pc:sldMk cId="3662797397" sldId="259"/>
            <ac:spMk id="1035" creationId="{17313CCC-F4F9-F75A-23A4-40294449DBAA}"/>
          </ac:spMkLst>
        </pc:spChg>
        <pc:spChg chg="mod">
          <ac:chgData name="伊藤洋 / ITO，HIROSHI" userId="3028eb88-c556-4afb-b556-d8e92e4244af" providerId="ADAL" clId="{E58A4614-01A6-44FF-8F73-E1F17F343BED}" dt="2025-04-30T07:33:19.696" v="194"/>
          <ac:spMkLst>
            <pc:docMk/>
            <pc:sldMk cId="3662797397" sldId="259"/>
            <ac:spMk id="1040" creationId="{9B9F38E4-E14F-1364-AC94-1DC55E504C06}"/>
          </ac:spMkLst>
        </pc:spChg>
        <pc:spChg chg="mod">
          <ac:chgData name="伊藤洋 / ITO，HIROSHI" userId="3028eb88-c556-4afb-b556-d8e92e4244af" providerId="ADAL" clId="{E58A4614-01A6-44FF-8F73-E1F17F343BED}" dt="2025-04-30T07:33:42.671" v="199" actId="1076"/>
          <ac:spMkLst>
            <pc:docMk/>
            <pc:sldMk cId="3662797397" sldId="259"/>
            <ac:spMk id="1042" creationId="{505052CF-63D7-83E7-94BA-F788AF57B638}"/>
          </ac:spMkLst>
        </pc:spChg>
        <pc:spChg chg="mod">
          <ac:chgData name="伊藤洋 / ITO，HIROSHI" userId="3028eb88-c556-4afb-b556-d8e92e4244af" providerId="ADAL" clId="{E58A4614-01A6-44FF-8F73-E1F17F343BED}" dt="2025-04-30T07:33:19.696" v="194"/>
          <ac:spMkLst>
            <pc:docMk/>
            <pc:sldMk cId="3662797397" sldId="259"/>
            <ac:spMk id="1046" creationId="{ABFD8448-680B-E743-6EC0-A2D0BDCC4A93}"/>
          </ac:spMkLst>
        </pc:spChg>
        <pc:spChg chg="mod">
          <ac:chgData name="伊藤洋 / ITO，HIROSHI" userId="3028eb88-c556-4afb-b556-d8e92e4244af" providerId="ADAL" clId="{E58A4614-01A6-44FF-8F73-E1F17F343BED}" dt="2025-04-30T07:33:42.671" v="199" actId="1076"/>
          <ac:spMkLst>
            <pc:docMk/>
            <pc:sldMk cId="3662797397" sldId="259"/>
            <ac:spMk id="1058" creationId="{88AFA324-7FF2-664C-7E99-5E8864AEDB03}"/>
          </ac:spMkLst>
        </pc:spChg>
        <pc:spChg chg="mod">
          <ac:chgData name="伊藤洋 / ITO，HIROSHI" userId="3028eb88-c556-4afb-b556-d8e92e4244af" providerId="ADAL" clId="{E58A4614-01A6-44FF-8F73-E1F17F343BED}" dt="2025-04-30T07:33:42.671" v="199" actId="1076"/>
          <ac:spMkLst>
            <pc:docMk/>
            <pc:sldMk cId="3662797397" sldId="259"/>
            <ac:spMk id="1064" creationId="{F398A265-44E9-6164-1E2A-B46CB39D3261}"/>
          </ac:spMkLst>
        </pc:spChg>
        <pc:spChg chg="mod">
          <ac:chgData name="伊藤洋 / ITO，HIROSHI" userId="3028eb88-c556-4afb-b556-d8e92e4244af" providerId="ADAL" clId="{E58A4614-01A6-44FF-8F73-E1F17F343BED}" dt="2025-04-30T07:33:42.671" v="199" actId="1076"/>
          <ac:spMkLst>
            <pc:docMk/>
            <pc:sldMk cId="3662797397" sldId="259"/>
            <ac:spMk id="1065" creationId="{0D81A725-0975-D7FD-740E-6784CD4C5B15}"/>
          </ac:spMkLst>
        </pc:spChg>
        <pc:spChg chg="mod">
          <ac:chgData name="伊藤洋 / ITO，HIROSHI" userId="3028eb88-c556-4afb-b556-d8e92e4244af" providerId="ADAL" clId="{E58A4614-01A6-44FF-8F73-E1F17F343BED}" dt="2025-04-30T07:33:19.696" v="194"/>
          <ac:spMkLst>
            <pc:docMk/>
            <pc:sldMk cId="3662797397" sldId="259"/>
            <ac:spMk id="1066" creationId="{5DC1835A-3616-D876-B8D5-8C7BDFE82782}"/>
          </ac:spMkLst>
        </pc:spChg>
        <pc:spChg chg="mod">
          <ac:chgData name="伊藤洋 / ITO，HIROSHI" userId="3028eb88-c556-4afb-b556-d8e92e4244af" providerId="ADAL" clId="{E58A4614-01A6-44FF-8F73-E1F17F343BED}" dt="2025-04-30T07:33:47.774" v="201" actId="1076"/>
          <ac:spMkLst>
            <pc:docMk/>
            <pc:sldMk cId="3662797397" sldId="259"/>
            <ac:spMk id="1069" creationId="{054F4A07-B77B-8854-797F-3C8C1295DEC1}"/>
          </ac:spMkLst>
        </pc:spChg>
        <pc:spChg chg="mod">
          <ac:chgData name="伊藤洋 / ITO，HIROSHI" userId="3028eb88-c556-4afb-b556-d8e92e4244af" providerId="ADAL" clId="{E58A4614-01A6-44FF-8F73-E1F17F343BED}" dt="2025-04-30T07:22:36.901" v="111" actId="1076"/>
          <ac:spMkLst>
            <pc:docMk/>
            <pc:sldMk cId="3662797397" sldId="259"/>
            <ac:spMk id="1071" creationId="{A9FF7E7B-C96D-0D3A-FFA4-E40B72D858DF}"/>
          </ac:spMkLst>
        </pc:spChg>
        <pc:spChg chg="mod">
          <ac:chgData name="伊藤洋 / ITO，HIROSHI" userId="3028eb88-c556-4afb-b556-d8e92e4244af" providerId="ADAL" clId="{E58A4614-01A6-44FF-8F73-E1F17F343BED}" dt="2025-04-30T07:33:19.696" v="194"/>
          <ac:spMkLst>
            <pc:docMk/>
            <pc:sldMk cId="3662797397" sldId="259"/>
            <ac:spMk id="1072" creationId="{639B4F9D-5CF3-C679-EC4F-97642939E281}"/>
          </ac:spMkLst>
        </pc:spChg>
        <pc:spChg chg="mod">
          <ac:chgData name="伊藤洋 / ITO，HIROSHI" userId="3028eb88-c556-4afb-b556-d8e92e4244af" providerId="ADAL" clId="{E58A4614-01A6-44FF-8F73-E1F17F343BED}" dt="2025-04-30T07:33:42.671" v="199" actId="1076"/>
          <ac:spMkLst>
            <pc:docMk/>
            <pc:sldMk cId="3662797397" sldId="259"/>
            <ac:spMk id="1080" creationId="{763E1645-B18F-F38F-80AD-34E6FB549BFC}"/>
          </ac:spMkLst>
        </pc:spChg>
        <pc:spChg chg="mod">
          <ac:chgData name="伊藤洋 / ITO，HIROSHI" userId="3028eb88-c556-4afb-b556-d8e92e4244af" providerId="ADAL" clId="{E58A4614-01A6-44FF-8F73-E1F17F343BED}" dt="2025-04-30T07:23:10.438" v="125" actId="20577"/>
          <ac:spMkLst>
            <pc:docMk/>
            <pc:sldMk cId="3662797397" sldId="259"/>
            <ac:spMk id="1081" creationId="{B94B148C-6AF7-BAFD-24FA-44EF413E6A82}"/>
          </ac:spMkLst>
        </pc:spChg>
        <pc:spChg chg="mod">
          <ac:chgData name="伊藤洋 / ITO，HIROSHI" userId="3028eb88-c556-4afb-b556-d8e92e4244af" providerId="ADAL" clId="{E58A4614-01A6-44FF-8F73-E1F17F343BED}" dt="2025-04-30T07:33:42.671" v="199" actId="1076"/>
          <ac:spMkLst>
            <pc:docMk/>
            <pc:sldMk cId="3662797397" sldId="259"/>
            <ac:spMk id="2075" creationId="{A36C1633-A6EF-B0E8-6246-51250F00021D}"/>
          </ac:spMkLst>
        </pc:spChg>
        <pc:grpChg chg="mod">
          <ac:chgData name="伊藤洋 / ITO，HIROSHI" userId="3028eb88-c556-4afb-b556-d8e92e4244af" providerId="ADAL" clId="{E58A4614-01A6-44FF-8F73-E1F17F343BED}" dt="2025-04-30T07:28:46.253" v="187" actId="164"/>
          <ac:grpSpMkLst>
            <pc:docMk/>
            <pc:sldMk cId="3662797397" sldId="259"/>
            <ac:grpSpMk id="3" creationId="{21F80594-364F-16AE-DB47-B0E58E12E23B}"/>
          </ac:grpSpMkLst>
        </pc:grpChg>
        <pc:grpChg chg="add mod">
          <ac:chgData name="伊藤洋 / ITO，HIROSHI" userId="3028eb88-c556-4afb-b556-d8e92e4244af" providerId="ADAL" clId="{E58A4614-01A6-44FF-8F73-E1F17F343BED}" dt="2025-04-30T07:28:46.253" v="187" actId="164"/>
          <ac:grpSpMkLst>
            <pc:docMk/>
            <pc:sldMk cId="3662797397" sldId="259"/>
            <ac:grpSpMk id="31" creationId="{2C5DC912-34E6-7EAB-387B-9DEDB6D5D575}"/>
          </ac:grpSpMkLst>
        </pc:grpChg>
        <pc:picChg chg="add mod">
          <ac:chgData name="伊藤洋 / ITO，HIROSHI" userId="3028eb88-c556-4afb-b556-d8e92e4244af" providerId="ADAL" clId="{E58A4614-01A6-44FF-8F73-E1F17F343BED}" dt="2025-04-30T07:28:46.253" v="187" actId="164"/>
          <ac:picMkLst>
            <pc:docMk/>
            <pc:sldMk cId="3662797397" sldId="259"/>
            <ac:picMk id="1026" creationId="{1E9A0F65-A778-67D4-4F45-888E8AF25BE3}"/>
          </ac:picMkLst>
        </pc:picChg>
        <pc:picChg chg="mod">
          <ac:chgData name="伊藤洋 / ITO，HIROSHI" userId="3028eb88-c556-4afb-b556-d8e92e4244af" providerId="ADAL" clId="{E58A4614-01A6-44FF-8F73-E1F17F343BED}" dt="2025-04-30T07:12:17.014" v="37" actId="1076"/>
          <ac:picMkLst>
            <pc:docMk/>
            <pc:sldMk cId="3662797397" sldId="259"/>
            <ac:picMk id="1051" creationId="{B09DE546-3ADB-8B2F-3D34-38B23BB9BEE6}"/>
          </ac:picMkLst>
        </pc:picChg>
        <pc:picChg chg="mod">
          <ac:chgData name="伊藤洋 / ITO，HIROSHI" userId="3028eb88-c556-4afb-b556-d8e92e4244af" providerId="ADAL" clId="{E58A4614-01A6-44FF-8F73-E1F17F343BED}" dt="2025-04-30T07:12:17.014" v="37" actId="1076"/>
          <ac:picMkLst>
            <pc:docMk/>
            <pc:sldMk cId="3662797397" sldId="259"/>
            <ac:picMk id="1052" creationId="{68F3E701-DA09-1D3B-9286-26548CDE1585}"/>
          </ac:picMkLst>
        </pc:picChg>
        <pc:cxnChg chg="add mod">
          <ac:chgData name="伊藤洋 / ITO，HIROSHI" userId="3028eb88-c556-4afb-b556-d8e92e4244af" providerId="ADAL" clId="{E58A4614-01A6-44FF-8F73-E1F17F343BED}" dt="2025-04-30T07:28:46.253" v="187" actId="164"/>
          <ac:cxnSpMkLst>
            <pc:docMk/>
            <pc:sldMk cId="3662797397" sldId="259"/>
            <ac:cxnSpMk id="13" creationId="{CF351A59-7EB6-3FBF-A76F-C551E7A4D49A}"/>
          </ac:cxnSpMkLst>
        </pc:cxnChg>
        <pc:cxnChg chg="add mod">
          <ac:chgData name="伊藤洋 / ITO，HIROSHI" userId="3028eb88-c556-4afb-b556-d8e92e4244af" providerId="ADAL" clId="{E58A4614-01A6-44FF-8F73-E1F17F343BED}" dt="2025-04-30T07:28:46.253" v="187" actId="164"/>
          <ac:cxnSpMkLst>
            <pc:docMk/>
            <pc:sldMk cId="3662797397" sldId="259"/>
            <ac:cxnSpMk id="16" creationId="{28C08E02-347C-BC39-7B52-1A38920E5635}"/>
          </ac:cxnSpMkLst>
        </pc:cxnChg>
        <pc:cxnChg chg="mod">
          <ac:chgData name="伊藤洋 / ITO，HIROSHI" userId="3028eb88-c556-4afb-b556-d8e92e4244af" providerId="ADAL" clId="{E58A4614-01A6-44FF-8F73-E1F17F343BED}" dt="2025-04-30T07:11:30.651" v="22" actId="14100"/>
          <ac:cxnSpMkLst>
            <pc:docMk/>
            <pc:sldMk cId="3662797397" sldId="259"/>
            <ac:cxnSpMk id="44" creationId="{F8A024B7-1697-8B56-6B8D-FCF101DDFED5}"/>
          </ac:cxnSpMkLst>
        </pc:cxnChg>
        <pc:cxnChg chg="mod">
          <ac:chgData name="伊藤洋 / ITO，HIROSHI" userId="3028eb88-c556-4afb-b556-d8e92e4244af" providerId="ADAL" clId="{E58A4614-01A6-44FF-8F73-E1F17F343BED}" dt="2025-04-30T07:33:32.748" v="197" actId="14100"/>
          <ac:cxnSpMkLst>
            <pc:docMk/>
            <pc:sldMk cId="3662797397" sldId="259"/>
            <ac:cxnSpMk id="59" creationId="{31962F4D-BEC5-273D-CA5E-90915ED7DD26}"/>
          </ac:cxnSpMkLst>
        </pc:cxnChg>
        <pc:cxnChg chg="mod">
          <ac:chgData name="伊藤洋 / ITO，HIROSHI" userId="3028eb88-c556-4afb-b556-d8e92e4244af" providerId="ADAL" clId="{E58A4614-01A6-44FF-8F73-E1F17F343BED}" dt="2025-04-30T07:11:39.035" v="24" actId="1076"/>
          <ac:cxnSpMkLst>
            <pc:docMk/>
            <pc:sldMk cId="3662797397" sldId="259"/>
            <ac:cxnSpMk id="1061" creationId="{33B96F7C-1B98-E8FA-2EB0-3E3A20171107}"/>
          </ac:cxnSpMkLst>
        </pc:cxnChg>
      </pc:sldChg>
    </pc:docChg>
  </pc:docChgLst>
  <pc:docChgLst>
    <pc:chgData name="伊藤洋 / ITO，HIROSHI" userId="3028eb88-c556-4afb-b556-d8e92e4244af" providerId="ADAL" clId="{76B47BEA-BB86-4978-A95A-9436672A769A}"/>
    <pc:docChg chg="undo custSel addSld delSld modSld sldOrd addSection modSection">
      <pc:chgData name="伊藤洋 / ITO，HIROSHI" userId="3028eb88-c556-4afb-b556-d8e92e4244af" providerId="ADAL" clId="{76B47BEA-BB86-4978-A95A-9436672A769A}" dt="2025-06-06T04:23:54.912" v="922" actId="164"/>
      <pc:docMkLst>
        <pc:docMk/>
      </pc:docMkLst>
      <pc:sldChg chg="addSp delSp modSp new mod ord">
        <pc:chgData name="伊藤洋 / ITO，HIROSHI" userId="3028eb88-c556-4afb-b556-d8e92e4244af" providerId="ADAL" clId="{76B47BEA-BB86-4978-A95A-9436672A769A}" dt="2025-06-06T02:34:39.772" v="371" actId="21"/>
        <pc:sldMkLst>
          <pc:docMk/>
          <pc:sldMk cId="2719594046" sldId="261"/>
        </pc:sldMkLst>
      </pc:sldChg>
      <pc:sldChg chg="addSp delSp modSp add mod ord">
        <pc:chgData name="伊藤洋 / ITO，HIROSHI" userId="3028eb88-c556-4afb-b556-d8e92e4244af" providerId="ADAL" clId="{76B47BEA-BB86-4978-A95A-9436672A769A}" dt="2025-06-06T00:46:55.463" v="156" actId="20577"/>
        <pc:sldMkLst>
          <pc:docMk/>
          <pc:sldMk cId="1873232886" sldId="262"/>
        </pc:sldMkLst>
        <pc:spChg chg="mod topLvl">
          <ac:chgData name="伊藤洋 / ITO，HIROSHI" userId="3028eb88-c556-4afb-b556-d8e92e4244af" providerId="ADAL" clId="{76B47BEA-BB86-4978-A95A-9436672A769A}" dt="2025-06-06T00:46:05.533" v="155" actId="164"/>
          <ac:spMkLst>
            <pc:docMk/>
            <pc:sldMk cId="1873232886" sldId="262"/>
            <ac:spMk id="2" creationId="{AB8A6DD3-55D8-F3B9-0929-70B034EB8E75}"/>
          </ac:spMkLst>
        </pc:spChg>
        <pc:spChg chg="mod topLvl">
          <ac:chgData name="伊藤洋 / ITO，HIROSHI" userId="3028eb88-c556-4afb-b556-d8e92e4244af" providerId="ADAL" clId="{76B47BEA-BB86-4978-A95A-9436672A769A}" dt="2025-06-06T00:46:05.533" v="155" actId="164"/>
          <ac:spMkLst>
            <pc:docMk/>
            <pc:sldMk cId="1873232886" sldId="262"/>
            <ac:spMk id="4" creationId="{BB01F8EB-4DC1-554A-E035-DFE2D1D1A36D}"/>
          </ac:spMkLst>
        </pc:spChg>
        <pc:spChg chg="mod">
          <ac:chgData name="伊藤洋 / ITO，HIROSHI" userId="3028eb88-c556-4afb-b556-d8e92e4244af" providerId="ADAL" clId="{76B47BEA-BB86-4978-A95A-9436672A769A}" dt="2025-06-06T00:45:32.172" v="150" actId="1076"/>
          <ac:spMkLst>
            <pc:docMk/>
            <pc:sldMk cId="1873232886" sldId="262"/>
            <ac:spMk id="8" creationId="{7437BED0-EA4D-10B5-31A2-53CAD187D2BA}"/>
          </ac:spMkLst>
        </pc:spChg>
        <pc:spChg chg="mod">
          <ac:chgData name="伊藤洋 / ITO，HIROSHI" userId="3028eb88-c556-4afb-b556-d8e92e4244af" providerId="ADAL" clId="{76B47BEA-BB86-4978-A95A-9436672A769A}" dt="2025-06-06T00:45:32.172" v="150" actId="1076"/>
          <ac:spMkLst>
            <pc:docMk/>
            <pc:sldMk cId="1873232886" sldId="262"/>
            <ac:spMk id="11" creationId="{F685EF4D-6464-456D-3A55-558ABF9FCD2C}"/>
          </ac:spMkLst>
        </pc:spChg>
        <pc:spChg chg="add mod">
          <ac:chgData name="伊藤洋 / ITO，HIROSHI" userId="3028eb88-c556-4afb-b556-d8e92e4244af" providerId="ADAL" clId="{76B47BEA-BB86-4978-A95A-9436672A769A}" dt="2025-06-06T00:46:05.533" v="155" actId="164"/>
          <ac:spMkLst>
            <pc:docMk/>
            <pc:sldMk cId="1873232886" sldId="262"/>
            <ac:spMk id="15" creationId="{8A23CFFE-F9CB-3FDA-BE57-51A4CC598349}"/>
          </ac:spMkLst>
        </pc:spChg>
        <pc:spChg chg="mod topLvl">
          <ac:chgData name="伊藤洋 / ITO，HIROSHI" userId="3028eb88-c556-4afb-b556-d8e92e4244af" providerId="ADAL" clId="{76B47BEA-BB86-4978-A95A-9436672A769A}" dt="2025-06-06T00:46:55.463" v="156" actId="20577"/>
          <ac:spMkLst>
            <pc:docMk/>
            <pc:sldMk cId="1873232886" sldId="262"/>
            <ac:spMk id="17" creationId="{5A6E1CC5-9F7E-F118-C028-6D986BF2D227}"/>
          </ac:spMkLst>
        </pc:spChg>
        <pc:spChg chg="mod">
          <ac:chgData name="伊藤洋 / ITO，HIROSHI" userId="3028eb88-c556-4afb-b556-d8e92e4244af" providerId="ADAL" clId="{76B47BEA-BB86-4978-A95A-9436672A769A}" dt="2025-06-06T00:45:32.172" v="150" actId="1076"/>
          <ac:spMkLst>
            <pc:docMk/>
            <pc:sldMk cId="1873232886" sldId="262"/>
            <ac:spMk id="18" creationId="{63473F5E-6E43-9749-5DAA-D61CF52F660A}"/>
          </ac:spMkLst>
        </pc:spChg>
        <pc:spChg chg="mod topLvl">
          <ac:chgData name="伊藤洋 / ITO，HIROSHI" userId="3028eb88-c556-4afb-b556-d8e92e4244af" providerId="ADAL" clId="{76B47BEA-BB86-4978-A95A-9436672A769A}" dt="2025-06-06T00:40:45.163" v="37" actId="165"/>
          <ac:spMkLst>
            <pc:docMk/>
            <pc:sldMk cId="1873232886" sldId="262"/>
            <ac:spMk id="21" creationId="{E598FED6-6F18-1B2A-6F0B-308EADFC5CA2}"/>
          </ac:spMkLst>
        </pc:spChg>
        <pc:spChg chg="mod">
          <ac:chgData name="伊藤洋 / ITO，HIROSHI" userId="3028eb88-c556-4afb-b556-d8e92e4244af" providerId="ADAL" clId="{76B47BEA-BB86-4978-A95A-9436672A769A}" dt="2025-06-06T00:45:32.172" v="150" actId="1076"/>
          <ac:spMkLst>
            <pc:docMk/>
            <pc:sldMk cId="1873232886" sldId="262"/>
            <ac:spMk id="30" creationId="{73469E76-1D72-0503-BFD9-7FCA1CC78267}"/>
          </ac:spMkLst>
        </pc:spChg>
        <pc:spChg chg="mod topLvl">
          <ac:chgData name="伊藤洋 / ITO，HIROSHI" userId="3028eb88-c556-4afb-b556-d8e92e4244af" providerId="ADAL" clId="{76B47BEA-BB86-4978-A95A-9436672A769A}" dt="2025-06-06T00:46:05.533" v="155" actId="164"/>
          <ac:spMkLst>
            <pc:docMk/>
            <pc:sldMk cId="1873232886" sldId="262"/>
            <ac:spMk id="48" creationId="{2F0C5432-2D7D-3DE7-BE05-86AB16233298}"/>
          </ac:spMkLst>
        </pc:spChg>
        <pc:spChg chg="mod topLvl">
          <ac:chgData name="伊藤洋 / ITO，HIROSHI" userId="3028eb88-c556-4afb-b556-d8e92e4244af" providerId="ADAL" clId="{76B47BEA-BB86-4978-A95A-9436672A769A}" dt="2025-06-06T00:46:05.533" v="155" actId="164"/>
          <ac:spMkLst>
            <pc:docMk/>
            <pc:sldMk cId="1873232886" sldId="262"/>
            <ac:spMk id="63" creationId="{8AD0E661-E956-792D-410B-8A675AA190E8}"/>
          </ac:spMkLst>
        </pc:spChg>
        <pc:spChg chg="mod ord">
          <ac:chgData name="伊藤洋 / ITO，HIROSHI" userId="3028eb88-c556-4afb-b556-d8e92e4244af" providerId="ADAL" clId="{76B47BEA-BB86-4978-A95A-9436672A769A}" dt="2025-06-06T00:44:10.231" v="120" actId="1076"/>
          <ac:spMkLst>
            <pc:docMk/>
            <pc:sldMk cId="1873232886" sldId="262"/>
            <ac:spMk id="1024" creationId="{0154DB7B-FC25-E6D6-BF15-6C75A180750C}"/>
          </ac:spMkLst>
        </pc:spChg>
        <pc:spChg chg="mod">
          <ac:chgData name="伊藤洋 / ITO，HIROSHI" userId="3028eb88-c556-4afb-b556-d8e92e4244af" providerId="ADAL" clId="{76B47BEA-BB86-4978-A95A-9436672A769A}" dt="2025-06-06T00:45:35.488" v="151" actId="1076"/>
          <ac:spMkLst>
            <pc:docMk/>
            <pc:sldMk cId="1873232886" sldId="262"/>
            <ac:spMk id="1035" creationId="{33F304A0-8897-2657-75BA-B480FC786345}"/>
          </ac:spMkLst>
        </pc:spChg>
        <pc:spChg chg="mod">
          <ac:chgData name="伊藤洋 / ITO，HIROSHI" userId="3028eb88-c556-4afb-b556-d8e92e4244af" providerId="ADAL" clId="{76B47BEA-BB86-4978-A95A-9436672A769A}" dt="2025-06-06T00:40:45.163" v="37" actId="165"/>
          <ac:spMkLst>
            <pc:docMk/>
            <pc:sldMk cId="1873232886" sldId="262"/>
            <ac:spMk id="1058" creationId="{FC833B51-12CA-6355-9049-A3654AA4D572}"/>
          </ac:spMkLst>
        </pc:spChg>
        <pc:spChg chg="mod">
          <ac:chgData name="伊藤洋 / ITO，HIROSHI" userId="3028eb88-c556-4afb-b556-d8e92e4244af" providerId="ADAL" clId="{76B47BEA-BB86-4978-A95A-9436672A769A}" dt="2025-06-06T00:40:45.163" v="37" actId="165"/>
          <ac:spMkLst>
            <pc:docMk/>
            <pc:sldMk cId="1873232886" sldId="262"/>
            <ac:spMk id="1065" creationId="{9F2239CC-1065-2F4B-AD26-12AE5A1C7A70}"/>
          </ac:spMkLst>
        </pc:spChg>
        <pc:spChg chg="mod">
          <ac:chgData name="伊藤洋 / ITO，HIROSHI" userId="3028eb88-c556-4afb-b556-d8e92e4244af" providerId="ADAL" clId="{76B47BEA-BB86-4978-A95A-9436672A769A}" dt="2025-06-06T00:40:45.163" v="37" actId="165"/>
          <ac:spMkLst>
            <pc:docMk/>
            <pc:sldMk cId="1873232886" sldId="262"/>
            <ac:spMk id="1066" creationId="{59C9F35E-A9F4-FF1D-6175-36B8CF7DF004}"/>
          </ac:spMkLst>
        </pc:spChg>
        <pc:spChg chg="mod topLvl">
          <ac:chgData name="伊藤洋 / ITO，HIROSHI" userId="3028eb88-c556-4afb-b556-d8e92e4244af" providerId="ADAL" clId="{76B47BEA-BB86-4978-A95A-9436672A769A}" dt="2025-06-06T00:46:05.533" v="155" actId="164"/>
          <ac:spMkLst>
            <pc:docMk/>
            <pc:sldMk cId="1873232886" sldId="262"/>
            <ac:spMk id="1072" creationId="{3D44702E-DA62-44D4-A65B-1C15B30CB287}"/>
          </ac:spMkLst>
        </pc:spChg>
        <pc:spChg chg="mod topLvl">
          <ac:chgData name="伊藤洋 / ITO，HIROSHI" userId="3028eb88-c556-4afb-b556-d8e92e4244af" providerId="ADAL" clId="{76B47BEA-BB86-4978-A95A-9436672A769A}" dt="2025-06-06T00:46:05.533" v="155" actId="164"/>
          <ac:spMkLst>
            <pc:docMk/>
            <pc:sldMk cId="1873232886" sldId="262"/>
            <ac:spMk id="1080" creationId="{DF1F5E60-99BF-2C80-8C08-E15336CF953A}"/>
          </ac:spMkLst>
        </pc:spChg>
        <pc:spChg chg="mod topLvl">
          <ac:chgData name="伊藤洋 / ITO，HIROSHI" userId="3028eb88-c556-4afb-b556-d8e92e4244af" providerId="ADAL" clId="{76B47BEA-BB86-4978-A95A-9436672A769A}" dt="2025-06-06T00:46:05.533" v="155" actId="164"/>
          <ac:spMkLst>
            <pc:docMk/>
            <pc:sldMk cId="1873232886" sldId="262"/>
            <ac:spMk id="1081" creationId="{BE26FC7E-386D-22F5-A5A9-288B0E7AC547}"/>
          </ac:spMkLst>
        </pc:spChg>
        <pc:spChg chg="add mod">
          <ac:chgData name="伊藤洋 / ITO，HIROSHI" userId="3028eb88-c556-4afb-b556-d8e92e4244af" providerId="ADAL" clId="{76B47BEA-BB86-4978-A95A-9436672A769A}" dt="2025-06-06T00:46:05.533" v="155" actId="164"/>
          <ac:spMkLst>
            <pc:docMk/>
            <pc:sldMk cId="1873232886" sldId="262"/>
            <ac:spMk id="2066" creationId="{3E5915B0-E9E9-D73B-A31A-FB2A968496A0}"/>
          </ac:spMkLst>
        </pc:spChg>
        <pc:spChg chg="mod">
          <ac:chgData name="伊藤洋 / ITO，HIROSHI" userId="3028eb88-c556-4afb-b556-d8e92e4244af" providerId="ADAL" clId="{76B47BEA-BB86-4978-A95A-9436672A769A}" dt="2025-06-06T00:45:55.619" v="154" actId="1076"/>
          <ac:spMkLst>
            <pc:docMk/>
            <pc:sldMk cId="1873232886" sldId="262"/>
            <ac:spMk id="2075" creationId="{CC4148CF-BD20-2538-4277-878676DC6017}"/>
          </ac:spMkLst>
        </pc:spChg>
        <pc:grpChg chg="mod">
          <ac:chgData name="伊藤洋 / ITO，HIROSHI" userId="3028eb88-c556-4afb-b556-d8e92e4244af" providerId="ADAL" clId="{76B47BEA-BB86-4978-A95A-9436672A769A}" dt="2025-06-06T00:45:35.488" v="151" actId="1076"/>
          <ac:grpSpMkLst>
            <pc:docMk/>
            <pc:sldMk cId="1873232886" sldId="262"/>
            <ac:grpSpMk id="2051" creationId="{1FA3558B-6AC7-8E57-EB12-3DF20167B136}"/>
          </ac:grpSpMkLst>
        </pc:grpChg>
        <pc:picChg chg="mod">
          <ac:chgData name="伊藤洋 / ITO，HIROSHI" userId="3028eb88-c556-4afb-b556-d8e92e4244af" providerId="ADAL" clId="{76B47BEA-BB86-4978-A95A-9436672A769A}" dt="2025-06-06T00:45:32.172" v="150" actId="1076"/>
          <ac:picMkLst>
            <pc:docMk/>
            <pc:sldMk cId="1873232886" sldId="262"/>
            <ac:picMk id="1026" creationId="{10F6F4A5-13E6-86A6-92F6-503EFD724FFD}"/>
          </ac:picMkLst>
        </pc:picChg>
        <pc:picChg chg="mod">
          <ac:chgData name="伊藤洋 / ITO，HIROSHI" userId="3028eb88-c556-4afb-b556-d8e92e4244af" providerId="ADAL" clId="{76B47BEA-BB86-4978-A95A-9436672A769A}" dt="2025-06-06T00:45:35.488" v="151" actId="1076"/>
          <ac:picMkLst>
            <pc:docMk/>
            <pc:sldMk cId="1873232886" sldId="262"/>
            <ac:picMk id="1034" creationId="{735B7951-A8C1-ADF7-96A4-2943BDB61983}"/>
          </ac:picMkLst>
        </pc:picChg>
        <pc:cxnChg chg="mod">
          <ac:chgData name="伊藤洋 / ITO，HIROSHI" userId="3028eb88-c556-4afb-b556-d8e92e4244af" providerId="ADAL" clId="{76B47BEA-BB86-4978-A95A-9436672A769A}" dt="2025-06-06T00:45:32.172" v="150" actId="1076"/>
          <ac:cxnSpMkLst>
            <pc:docMk/>
            <pc:sldMk cId="1873232886" sldId="262"/>
            <ac:cxnSpMk id="13" creationId="{153B75EA-409E-F23C-3C29-77E16557976C}"/>
          </ac:cxnSpMkLst>
        </pc:cxnChg>
        <pc:cxnChg chg="mod">
          <ac:chgData name="伊藤洋 / ITO，HIROSHI" userId="3028eb88-c556-4afb-b556-d8e92e4244af" providerId="ADAL" clId="{76B47BEA-BB86-4978-A95A-9436672A769A}" dt="2025-06-06T00:45:32.172" v="150" actId="1076"/>
          <ac:cxnSpMkLst>
            <pc:docMk/>
            <pc:sldMk cId="1873232886" sldId="262"/>
            <ac:cxnSpMk id="16" creationId="{CADA89CF-667A-7E6E-EB08-88D129BC72DE}"/>
          </ac:cxnSpMkLst>
        </pc:cxnChg>
        <pc:cxnChg chg="mod">
          <ac:chgData name="伊藤洋 / ITO，HIROSHI" userId="3028eb88-c556-4afb-b556-d8e92e4244af" providerId="ADAL" clId="{76B47BEA-BB86-4978-A95A-9436672A769A}" dt="2025-06-06T00:44:10.231" v="120" actId="1076"/>
          <ac:cxnSpMkLst>
            <pc:docMk/>
            <pc:sldMk cId="1873232886" sldId="262"/>
            <ac:cxnSpMk id="27" creationId="{9905908B-B210-3D42-B8A4-90D284486B98}"/>
          </ac:cxnSpMkLst>
        </pc:cxnChg>
        <pc:cxnChg chg="mod">
          <ac:chgData name="伊藤洋 / ITO，HIROSHI" userId="3028eb88-c556-4afb-b556-d8e92e4244af" providerId="ADAL" clId="{76B47BEA-BB86-4978-A95A-9436672A769A}" dt="2025-06-06T00:44:26.008" v="125" actId="1076"/>
          <ac:cxnSpMkLst>
            <pc:docMk/>
            <pc:sldMk cId="1873232886" sldId="262"/>
            <ac:cxnSpMk id="29" creationId="{5D4AE123-4FCD-9213-773D-91CB13F30B42}"/>
          </ac:cxnSpMkLst>
        </pc:cxnChg>
        <pc:cxnChg chg="add mod">
          <ac:chgData name="伊藤洋 / ITO，HIROSHI" userId="3028eb88-c556-4afb-b556-d8e92e4244af" providerId="ADAL" clId="{76B47BEA-BB86-4978-A95A-9436672A769A}" dt="2025-06-06T00:45:11.856" v="145" actId="1582"/>
          <ac:cxnSpMkLst>
            <pc:docMk/>
            <pc:sldMk cId="1873232886" sldId="262"/>
            <ac:cxnSpMk id="42" creationId="{1CF31BA3-F48D-6617-1905-E1AEF322EB3C}"/>
          </ac:cxnSpMkLst>
        </pc:cxnChg>
        <pc:cxnChg chg="add mod">
          <ac:chgData name="伊藤洋 / ITO，HIROSHI" userId="3028eb88-c556-4afb-b556-d8e92e4244af" providerId="ADAL" clId="{76B47BEA-BB86-4978-A95A-9436672A769A}" dt="2025-06-06T00:45:11.856" v="145" actId="1582"/>
          <ac:cxnSpMkLst>
            <pc:docMk/>
            <pc:sldMk cId="1873232886" sldId="262"/>
            <ac:cxnSpMk id="43" creationId="{0B76DE07-AA7D-D3EF-36C4-6FDE1D89DFAF}"/>
          </ac:cxnSpMkLst>
        </pc:cxnChg>
        <pc:cxnChg chg="add mod">
          <ac:chgData name="伊藤洋 / ITO，HIROSHI" userId="3028eb88-c556-4afb-b556-d8e92e4244af" providerId="ADAL" clId="{76B47BEA-BB86-4978-A95A-9436672A769A}" dt="2025-06-06T00:45:43.659" v="153" actId="1582"/>
          <ac:cxnSpMkLst>
            <pc:docMk/>
            <pc:sldMk cId="1873232886" sldId="262"/>
            <ac:cxnSpMk id="52" creationId="{3FD3E0C2-EF92-A7A9-40CE-8F2D84EDEF12}"/>
          </ac:cxnSpMkLst>
        </pc:cxnChg>
      </pc:sldChg>
      <pc:sldChg chg="addSp delSp modSp new mod">
        <pc:chgData name="伊藤洋 / ITO，HIROSHI" userId="3028eb88-c556-4afb-b556-d8e92e4244af" providerId="ADAL" clId="{76B47BEA-BB86-4978-A95A-9436672A769A}" dt="2025-06-06T01:09:28.966" v="188" actId="21"/>
        <pc:sldMkLst>
          <pc:docMk/>
          <pc:sldMk cId="106970189" sldId="263"/>
        </pc:sldMkLst>
        <pc:grpChg chg="add mod">
          <ac:chgData name="伊藤洋 / ITO，HIROSHI" userId="3028eb88-c556-4afb-b556-d8e92e4244af" providerId="ADAL" clId="{76B47BEA-BB86-4978-A95A-9436672A769A}" dt="2025-06-06T01:05:27.701" v="180" actId="164"/>
          <ac:grpSpMkLst>
            <pc:docMk/>
            <pc:sldMk cId="106970189" sldId="263"/>
            <ac:grpSpMk id="14" creationId="{F7BC9C8F-64D7-CD58-BB99-32347083B754}"/>
          </ac:grpSpMkLst>
        </pc:grpChg>
        <pc:picChg chg="add mod">
          <ac:chgData name="伊藤洋 / ITO，HIROSHI" userId="3028eb88-c556-4afb-b556-d8e92e4244af" providerId="ADAL" clId="{76B47BEA-BB86-4978-A95A-9436672A769A}" dt="2025-06-06T01:05:27.701" v="180" actId="164"/>
          <ac:picMkLst>
            <pc:docMk/>
            <pc:sldMk cId="106970189" sldId="263"/>
            <ac:picMk id="3" creationId="{89984B8E-01AC-627E-64BF-7683DB8E33AE}"/>
          </ac:picMkLst>
        </pc:picChg>
        <pc:picChg chg="add mod">
          <ac:chgData name="伊藤洋 / ITO，HIROSHI" userId="3028eb88-c556-4afb-b556-d8e92e4244af" providerId="ADAL" clId="{76B47BEA-BB86-4978-A95A-9436672A769A}" dt="2025-06-06T01:05:27.701" v="180" actId="164"/>
          <ac:picMkLst>
            <pc:docMk/>
            <pc:sldMk cId="106970189" sldId="263"/>
            <ac:picMk id="5" creationId="{9561C176-D93D-3214-2364-9787512C9204}"/>
          </ac:picMkLst>
        </pc:picChg>
      </pc:sldChg>
      <pc:sldChg chg="addSp modSp new mod">
        <pc:chgData name="伊藤洋 / ITO，HIROSHI" userId="3028eb88-c556-4afb-b556-d8e92e4244af" providerId="ADAL" clId="{76B47BEA-BB86-4978-A95A-9436672A769A}" dt="2025-06-06T01:09:41.427" v="196"/>
        <pc:sldMkLst>
          <pc:docMk/>
          <pc:sldMk cId="3542699147" sldId="264"/>
        </pc:sldMkLst>
        <pc:grpChg chg="add mod">
          <ac:chgData name="伊藤洋 / ITO，HIROSHI" userId="3028eb88-c556-4afb-b556-d8e92e4244af" providerId="ADAL" clId="{76B47BEA-BB86-4978-A95A-9436672A769A}" dt="2025-06-06T01:09:40.955" v="195" actId="164"/>
          <ac:grpSpMkLst>
            <pc:docMk/>
            <pc:sldMk cId="3542699147" sldId="264"/>
            <ac:grpSpMk id="2" creationId="{DB110362-BFA1-CF04-6EE6-A6DB5A2B1EE6}"/>
          </ac:grpSpMkLst>
        </pc:grpChg>
        <pc:picChg chg="add mod">
          <ac:chgData name="伊藤洋 / ITO，HIROSHI" userId="3028eb88-c556-4afb-b556-d8e92e4244af" providerId="ADAL" clId="{76B47BEA-BB86-4978-A95A-9436672A769A}" dt="2025-06-06T01:09:40.955" v="195" actId="164"/>
          <ac:picMkLst>
            <pc:docMk/>
            <pc:sldMk cId="3542699147" sldId="264"/>
            <ac:picMk id="16" creationId="{5BCC4D33-9EF5-3893-DA05-0DD922D527DC}"/>
          </ac:picMkLst>
        </pc:picChg>
        <pc:picChg chg="add mod">
          <ac:chgData name="伊藤洋 / ITO，HIROSHI" userId="3028eb88-c556-4afb-b556-d8e92e4244af" providerId="ADAL" clId="{76B47BEA-BB86-4978-A95A-9436672A769A}" dt="2025-06-06T01:09:40.955" v="195" actId="164"/>
          <ac:picMkLst>
            <pc:docMk/>
            <pc:sldMk cId="3542699147" sldId="264"/>
            <ac:picMk id="18" creationId="{C8EB086F-F4F6-8514-1550-3DBBB5F393EA}"/>
          </ac:picMkLst>
        </pc:picChg>
      </pc:sldChg>
      <pc:sldChg chg="addSp modSp new mod ord">
        <pc:chgData name="伊藤洋 / ITO，HIROSHI" userId="3028eb88-c556-4afb-b556-d8e92e4244af" providerId="ADAL" clId="{76B47BEA-BB86-4978-A95A-9436672A769A}" dt="2025-06-06T01:19:20.378" v="201"/>
        <pc:sldMkLst>
          <pc:docMk/>
          <pc:sldMk cId="1453028351" sldId="265"/>
        </pc:sldMkLst>
        <pc:picChg chg="add mod">
          <ac:chgData name="伊藤洋 / ITO，HIROSHI" userId="3028eb88-c556-4afb-b556-d8e92e4244af" providerId="ADAL" clId="{76B47BEA-BB86-4978-A95A-9436672A769A}" dt="2025-06-06T01:19:20.237" v="199" actId="27614"/>
          <ac:picMkLst>
            <pc:docMk/>
            <pc:sldMk cId="1453028351" sldId="265"/>
            <ac:picMk id="3" creationId="{529C5AC3-85CE-CA0D-15AB-FCB2CD79BE8D}"/>
          </ac:picMkLst>
        </pc:picChg>
      </pc:sldChg>
      <pc:sldChg chg="addSp modSp new mod">
        <pc:chgData name="伊藤洋 / ITO，HIROSHI" userId="3028eb88-c556-4afb-b556-d8e92e4244af" providerId="ADAL" clId="{76B47BEA-BB86-4978-A95A-9436672A769A}" dt="2025-06-06T01:30:38.834" v="233" actId="1076"/>
        <pc:sldMkLst>
          <pc:docMk/>
          <pc:sldMk cId="651829072" sldId="266"/>
        </pc:sldMkLst>
        <pc:grpChg chg="add mod">
          <ac:chgData name="伊藤洋 / ITO，HIROSHI" userId="3028eb88-c556-4afb-b556-d8e92e4244af" providerId="ADAL" clId="{76B47BEA-BB86-4978-A95A-9436672A769A}" dt="2025-06-06T01:30:38.834" v="233" actId="1076"/>
          <ac:grpSpMkLst>
            <pc:docMk/>
            <pc:sldMk cId="651829072" sldId="266"/>
            <ac:grpSpMk id="7" creationId="{B6A2B442-413A-405E-08AB-459F7616B73B}"/>
          </ac:grpSpMkLst>
        </pc:grpChg>
        <pc:picChg chg="add mod">
          <ac:chgData name="伊藤洋 / ITO，HIROSHI" userId="3028eb88-c556-4afb-b556-d8e92e4244af" providerId="ADAL" clId="{76B47BEA-BB86-4978-A95A-9436672A769A}" dt="2025-06-06T01:30:18.234" v="226" actId="164"/>
          <ac:picMkLst>
            <pc:docMk/>
            <pc:sldMk cId="651829072" sldId="266"/>
            <ac:picMk id="4" creationId="{D490916F-D997-8163-66F6-8821BCBA4FBD}"/>
          </ac:picMkLst>
        </pc:picChg>
        <pc:picChg chg="add mod">
          <ac:chgData name="伊藤洋 / ITO，HIROSHI" userId="3028eb88-c556-4afb-b556-d8e92e4244af" providerId="ADAL" clId="{76B47BEA-BB86-4978-A95A-9436672A769A}" dt="2025-06-06T01:30:18.234" v="226" actId="164"/>
          <ac:picMkLst>
            <pc:docMk/>
            <pc:sldMk cId="651829072" sldId="266"/>
            <ac:picMk id="6" creationId="{C05D39F8-920F-EB9A-8A21-F41C7B1D5839}"/>
          </ac:picMkLst>
        </pc:picChg>
      </pc:sldChg>
      <pc:sldChg chg="new">
        <pc:chgData name="伊藤洋 / ITO，HIROSHI" userId="3028eb88-c556-4afb-b556-d8e92e4244af" providerId="ADAL" clId="{76B47BEA-BB86-4978-A95A-9436672A769A}" dt="2025-06-06T01:19:30.196" v="203" actId="680"/>
        <pc:sldMkLst>
          <pc:docMk/>
          <pc:sldMk cId="1206336790" sldId="267"/>
        </pc:sldMkLst>
      </pc:sldChg>
      <pc:sldChg chg="new">
        <pc:chgData name="伊藤洋 / ITO，HIROSHI" userId="3028eb88-c556-4afb-b556-d8e92e4244af" providerId="ADAL" clId="{76B47BEA-BB86-4978-A95A-9436672A769A}" dt="2025-06-06T01:21:05.813" v="216" actId="680"/>
        <pc:sldMkLst>
          <pc:docMk/>
          <pc:sldMk cId="2175079704" sldId="268"/>
        </pc:sldMkLst>
      </pc:sldChg>
      <pc:sldChg chg="new del">
        <pc:chgData name="伊藤洋 / ITO，HIROSHI" userId="3028eb88-c556-4afb-b556-d8e92e4244af" providerId="ADAL" clId="{76B47BEA-BB86-4978-A95A-9436672A769A}" dt="2025-06-06T01:20:49.463" v="213" actId="47"/>
        <pc:sldMkLst>
          <pc:docMk/>
          <pc:sldMk cId="3964539355" sldId="268"/>
        </pc:sldMkLst>
      </pc:sldChg>
      <pc:sldChg chg="new del">
        <pc:chgData name="伊藤洋 / ITO，HIROSHI" userId="3028eb88-c556-4afb-b556-d8e92e4244af" providerId="ADAL" clId="{76B47BEA-BB86-4978-A95A-9436672A769A}" dt="2025-06-06T01:20:49.463" v="213" actId="47"/>
        <pc:sldMkLst>
          <pc:docMk/>
          <pc:sldMk cId="338925323" sldId="269"/>
        </pc:sldMkLst>
      </pc:sldChg>
      <pc:sldChg chg="addSp delSp modSp new mod">
        <pc:chgData name="伊藤洋 / ITO，HIROSHI" userId="3028eb88-c556-4afb-b556-d8e92e4244af" providerId="ADAL" clId="{76B47BEA-BB86-4978-A95A-9436672A769A}" dt="2025-06-06T04:22:16.381" v="920" actId="164"/>
        <pc:sldMkLst>
          <pc:docMk/>
          <pc:sldMk cId="2738200633" sldId="269"/>
        </pc:sldMkLst>
        <pc:spChg chg="add mod topLvl">
          <ac:chgData name="伊藤洋 / ITO，HIROSHI" userId="3028eb88-c556-4afb-b556-d8e92e4244af" providerId="ADAL" clId="{76B47BEA-BB86-4978-A95A-9436672A769A}" dt="2025-06-06T04:22:16.381" v="920" actId="164"/>
          <ac:spMkLst>
            <pc:docMk/>
            <pc:sldMk cId="2738200633" sldId="269"/>
            <ac:spMk id="30" creationId="{47CCE5A3-6407-7882-D9EE-3FA2B5CDAA2F}"/>
          </ac:spMkLst>
        </pc:spChg>
        <pc:spChg chg="add mod topLvl">
          <ac:chgData name="伊藤洋 / ITO，HIROSHI" userId="3028eb88-c556-4afb-b556-d8e92e4244af" providerId="ADAL" clId="{76B47BEA-BB86-4978-A95A-9436672A769A}" dt="2025-06-06T04:22:16.381" v="920" actId="164"/>
          <ac:spMkLst>
            <pc:docMk/>
            <pc:sldMk cId="2738200633" sldId="269"/>
            <ac:spMk id="31" creationId="{73C59BB6-5547-4520-3DC1-782B8683E0C9}"/>
          </ac:spMkLst>
        </pc:spChg>
        <pc:spChg chg="add mod topLvl">
          <ac:chgData name="伊藤洋 / ITO，HIROSHI" userId="3028eb88-c556-4afb-b556-d8e92e4244af" providerId="ADAL" clId="{76B47BEA-BB86-4978-A95A-9436672A769A}" dt="2025-06-06T04:22:16.381" v="920" actId="164"/>
          <ac:spMkLst>
            <pc:docMk/>
            <pc:sldMk cId="2738200633" sldId="269"/>
            <ac:spMk id="32" creationId="{0240E3F5-F448-B38A-90B8-F374D0E8AD68}"/>
          </ac:spMkLst>
        </pc:spChg>
        <pc:spChg chg="add mod topLvl">
          <ac:chgData name="伊藤洋 / ITO，HIROSHI" userId="3028eb88-c556-4afb-b556-d8e92e4244af" providerId="ADAL" clId="{76B47BEA-BB86-4978-A95A-9436672A769A}" dt="2025-06-06T02:35:36.542" v="387" actId="13926"/>
          <ac:spMkLst>
            <pc:docMk/>
            <pc:sldMk cId="2738200633" sldId="269"/>
            <ac:spMk id="33" creationId="{7C347494-25A2-CC64-4125-DF1EF7BA7356}"/>
          </ac:spMkLst>
        </pc:spChg>
        <pc:spChg chg="add mod topLvl">
          <ac:chgData name="伊藤洋 / ITO，HIROSHI" userId="3028eb88-c556-4afb-b556-d8e92e4244af" providerId="ADAL" clId="{76B47BEA-BB86-4978-A95A-9436672A769A}" dt="2025-06-06T04:22:16.381" v="920" actId="164"/>
          <ac:spMkLst>
            <pc:docMk/>
            <pc:sldMk cId="2738200633" sldId="269"/>
            <ac:spMk id="34" creationId="{64472B65-6D58-D7BC-B334-D827B2A1FF43}"/>
          </ac:spMkLst>
        </pc:spChg>
        <pc:spChg chg="add mod topLvl">
          <ac:chgData name="伊藤洋 / ITO，HIROSHI" userId="3028eb88-c556-4afb-b556-d8e92e4244af" providerId="ADAL" clId="{76B47BEA-BB86-4978-A95A-9436672A769A}" dt="2025-06-06T04:22:16.381" v="920" actId="164"/>
          <ac:spMkLst>
            <pc:docMk/>
            <pc:sldMk cId="2738200633" sldId="269"/>
            <ac:spMk id="35" creationId="{BFCFB58A-71F1-AAA3-272E-5751D889F12A}"/>
          </ac:spMkLst>
        </pc:spChg>
        <pc:spChg chg="add mod">
          <ac:chgData name="伊藤洋 / ITO，HIROSHI" userId="3028eb88-c556-4afb-b556-d8e92e4244af" providerId="ADAL" clId="{76B47BEA-BB86-4978-A95A-9436672A769A}" dt="2025-06-06T02:35:27.807" v="385" actId="165"/>
          <ac:spMkLst>
            <pc:docMk/>
            <pc:sldMk cId="2738200633" sldId="269"/>
            <ac:spMk id="38" creationId="{A9948FB6-12D8-29AE-3607-A8FECA7C4887}"/>
          </ac:spMkLst>
        </pc:spChg>
        <pc:spChg chg="add mod">
          <ac:chgData name="伊藤洋 / ITO，HIROSHI" userId="3028eb88-c556-4afb-b556-d8e92e4244af" providerId="ADAL" clId="{76B47BEA-BB86-4978-A95A-9436672A769A}" dt="2025-06-06T02:35:27.807" v="385" actId="165"/>
          <ac:spMkLst>
            <pc:docMk/>
            <pc:sldMk cId="2738200633" sldId="269"/>
            <ac:spMk id="39" creationId="{20545081-BF4E-5028-A286-946877591494}"/>
          </ac:spMkLst>
        </pc:spChg>
        <pc:spChg chg="add mod topLvl">
          <ac:chgData name="伊藤洋 / ITO，HIROSHI" userId="3028eb88-c556-4afb-b556-d8e92e4244af" providerId="ADAL" clId="{76B47BEA-BB86-4978-A95A-9436672A769A}" dt="2025-06-06T04:22:16.381" v="920" actId="164"/>
          <ac:spMkLst>
            <pc:docMk/>
            <pc:sldMk cId="2738200633" sldId="269"/>
            <ac:spMk id="44" creationId="{26D0DEAE-EF28-5E46-0EB4-E75491BD72FA}"/>
          </ac:spMkLst>
        </pc:spChg>
        <pc:spChg chg="add mod topLvl">
          <ac:chgData name="伊藤洋 / ITO，HIROSHI" userId="3028eb88-c556-4afb-b556-d8e92e4244af" providerId="ADAL" clId="{76B47BEA-BB86-4978-A95A-9436672A769A}" dt="2025-06-06T04:22:16.381" v="920" actId="164"/>
          <ac:spMkLst>
            <pc:docMk/>
            <pc:sldMk cId="2738200633" sldId="269"/>
            <ac:spMk id="46" creationId="{014D26E7-C69C-7548-7945-6E702071CC35}"/>
          </ac:spMkLst>
        </pc:spChg>
        <pc:spChg chg="add mod topLvl">
          <ac:chgData name="伊藤洋 / ITO，HIROSHI" userId="3028eb88-c556-4afb-b556-d8e92e4244af" providerId="ADAL" clId="{76B47BEA-BB86-4978-A95A-9436672A769A}" dt="2025-06-06T04:22:16.381" v="920" actId="164"/>
          <ac:spMkLst>
            <pc:docMk/>
            <pc:sldMk cId="2738200633" sldId="269"/>
            <ac:spMk id="50" creationId="{6DFDCB5C-5E64-B719-F890-6812350A1744}"/>
          </ac:spMkLst>
        </pc:spChg>
        <pc:spChg chg="add mod topLvl">
          <ac:chgData name="伊藤洋 / ITO，HIROSHI" userId="3028eb88-c556-4afb-b556-d8e92e4244af" providerId="ADAL" clId="{76B47BEA-BB86-4978-A95A-9436672A769A}" dt="2025-06-06T04:22:16.381" v="920" actId="164"/>
          <ac:spMkLst>
            <pc:docMk/>
            <pc:sldMk cId="2738200633" sldId="269"/>
            <ac:spMk id="51" creationId="{0C9FF8B2-5A5C-13E9-D4EB-40E0887F46CF}"/>
          </ac:spMkLst>
        </pc:spChg>
        <pc:spChg chg="add mod topLvl">
          <ac:chgData name="伊藤洋 / ITO，HIROSHI" userId="3028eb88-c556-4afb-b556-d8e92e4244af" providerId="ADAL" clId="{76B47BEA-BB86-4978-A95A-9436672A769A}" dt="2025-06-06T04:22:16.381" v="920" actId="164"/>
          <ac:spMkLst>
            <pc:docMk/>
            <pc:sldMk cId="2738200633" sldId="269"/>
            <ac:spMk id="52" creationId="{EC7F70A1-E860-7138-2301-162E67B0C41A}"/>
          </ac:spMkLst>
        </pc:spChg>
        <pc:grpChg chg="add mod">
          <ac:chgData name="伊藤洋 / ITO，HIROSHI" userId="3028eb88-c556-4afb-b556-d8e92e4244af" providerId="ADAL" clId="{76B47BEA-BB86-4978-A95A-9436672A769A}" dt="2025-06-06T02:30:27.728" v="320" actId="164"/>
          <ac:grpSpMkLst>
            <pc:docMk/>
            <pc:sldMk cId="2738200633" sldId="269"/>
            <ac:grpSpMk id="28" creationId="{26055F28-D6C7-E82A-0EAE-84082F3EAB81}"/>
          </ac:grpSpMkLst>
        </pc:grpChg>
        <pc:grpChg chg="add mod">
          <ac:chgData name="伊藤洋 / ITO，HIROSHI" userId="3028eb88-c556-4afb-b556-d8e92e4244af" providerId="ADAL" clId="{76B47BEA-BB86-4978-A95A-9436672A769A}" dt="2025-06-06T02:32:37.432" v="369" actId="164"/>
          <ac:grpSpMkLst>
            <pc:docMk/>
            <pc:sldMk cId="2738200633" sldId="269"/>
            <ac:grpSpMk id="43" creationId="{B050E88F-4553-D25D-F8C1-4CCB5F4DBD38}"/>
          </ac:grpSpMkLst>
        </pc:grpChg>
        <pc:picChg chg="add mod">
          <ac:chgData name="伊藤洋 / ITO，HIROSHI" userId="3028eb88-c556-4afb-b556-d8e92e4244af" providerId="ADAL" clId="{76B47BEA-BB86-4978-A95A-9436672A769A}" dt="2025-06-06T02:35:26.738" v="384" actId="165"/>
          <ac:picMkLst>
            <pc:docMk/>
            <pc:sldMk cId="2738200633" sldId="269"/>
            <ac:picMk id="2" creationId="{23D3448A-3124-7353-F904-EC3EB9750638}"/>
          </ac:picMkLst>
        </pc:picChg>
        <pc:picChg chg="add mod">
          <ac:chgData name="伊藤洋 / ITO，HIROSHI" userId="3028eb88-c556-4afb-b556-d8e92e4244af" providerId="ADAL" clId="{76B47BEA-BB86-4978-A95A-9436672A769A}" dt="2025-06-06T02:35:26.738" v="384" actId="165"/>
          <ac:picMkLst>
            <pc:docMk/>
            <pc:sldMk cId="2738200633" sldId="269"/>
            <ac:picMk id="3" creationId="{7A6726ED-39E6-D760-38BE-5FD8CD95A8BB}"/>
          </ac:picMkLst>
        </pc:picChg>
        <pc:picChg chg="add mod">
          <ac:chgData name="伊藤洋 / ITO，HIROSHI" userId="3028eb88-c556-4afb-b556-d8e92e4244af" providerId="ADAL" clId="{76B47BEA-BB86-4978-A95A-9436672A769A}" dt="2025-06-06T02:35:26.738" v="384" actId="165"/>
          <ac:picMkLst>
            <pc:docMk/>
            <pc:sldMk cId="2738200633" sldId="269"/>
            <ac:picMk id="19" creationId="{6CB2431A-0F85-5E87-9C91-F323FBC9BFB2}"/>
          </ac:picMkLst>
        </pc:picChg>
        <pc:picChg chg="add mod">
          <ac:chgData name="伊藤洋 / ITO，HIROSHI" userId="3028eb88-c556-4afb-b556-d8e92e4244af" providerId="ADAL" clId="{76B47BEA-BB86-4978-A95A-9436672A769A}" dt="2025-06-06T02:35:26.738" v="384" actId="165"/>
          <ac:picMkLst>
            <pc:docMk/>
            <pc:sldMk cId="2738200633" sldId="269"/>
            <ac:picMk id="21" creationId="{46688B53-4E54-5770-2015-B027882D3CCC}"/>
          </ac:picMkLst>
        </pc:picChg>
        <pc:picChg chg="add mod topLvl">
          <ac:chgData name="伊藤洋 / ITO，HIROSHI" userId="3028eb88-c556-4afb-b556-d8e92e4244af" providerId="ADAL" clId="{76B47BEA-BB86-4978-A95A-9436672A769A}" dt="2025-06-06T02:35:27.807" v="385" actId="165"/>
          <ac:picMkLst>
            <pc:docMk/>
            <pc:sldMk cId="2738200633" sldId="269"/>
            <ac:picMk id="37" creationId="{281E59CC-51D6-9611-AF86-2ED1F59086F0}"/>
          </ac:picMkLst>
        </pc:picChg>
        <pc:picChg chg="add mod topLvl">
          <ac:chgData name="伊藤洋 / ITO，HIROSHI" userId="3028eb88-c556-4afb-b556-d8e92e4244af" providerId="ADAL" clId="{76B47BEA-BB86-4978-A95A-9436672A769A}" dt="2025-06-06T02:35:27.807" v="385" actId="165"/>
          <ac:picMkLst>
            <pc:docMk/>
            <pc:sldMk cId="2738200633" sldId="269"/>
            <ac:picMk id="45" creationId="{9771896C-E8AE-E4FF-EEDA-F5FE8A887924}"/>
          </ac:picMkLst>
        </pc:picChg>
        <pc:cxnChg chg="add mod topLvl">
          <ac:chgData name="伊藤洋 / ITO，HIROSHI" userId="3028eb88-c556-4afb-b556-d8e92e4244af" providerId="ADAL" clId="{76B47BEA-BB86-4978-A95A-9436672A769A}" dt="2025-06-06T02:29:10.355" v="282" actId="164"/>
          <ac:cxnSpMkLst>
            <pc:docMk/>
            <pc:sldMk cId="2738200633" sldId="269"/>
            <ac:cxnSpMk id="7" creationId="{6355E6D6-6756-F8E4-69FC-458C65AE1726}"/>
          </ac:cxnSpMkLst>
        </pc:cxnChg>
        <pc:cxnChg chg="add mod topLvl">
          <ac:chgData name="伊藤洋 / ITO，HIROSHI" userId="3028eb88-c556-4afb-b556-d8e92e4244af" providerId="ADAL" clId="{76B47BEA-BB86-4978-A95A-9436672A769A}" dt="2025-06-06T02:29:10.355" v="282" actId="164"/>
          <ac:cxnSpMkLst>
            <pc:docMk/>
            <pc:sldMk cId="2738200633" sldId="269"/>
            <ac:cxnSpMk id="10" creationId="{E09BDAC0-5608-072F-DF55-2271984680AC}"/>
          </ac:cxnSpMkLst>
        </pc:cxnChg>
        <pc:cxnChg chg="add mod topLvl">
          <ac:chgData name="伊藤洋 / ITO，HIROSHI" userId="3028eb88-c556-4afb-b556-d8e92e4244af" providerId="ADAL" clId="{76B47BEA-BB86-4978-A95A-9436672A769A}" dt="2025-06-06T02:29:10.355" v="282" actId="164"/>
          <ac:cxnSpMkLst>
            <pc:docMk/>
            <pc:sldMk cId="2738200633" sldId="269"/>
            <ac:cxnSpMk id="22" creationId="{77A1DA03-8D48-1BAD-77D3-B13F4AD6CC29}"/>
          </ac:cxnSpMkLst>
        </pc:cxnChg>
        <pc:cxnChg chg="add mod">
          <ac:chgData name="伊藤洋 / ITO，HIROSHI" userId="3028eb88-c556-4afb-b556-d8e92e4244af" providerId="ADAL" clId="{76B47BEA-BB86-4978-A95A-9436672A769A}" dt="2025-06-06T02:31:08.918" v="330" actId="14100"/>
          <ac:cxnSpMkLst>
            <pc:docMk/>
            <pc:sldMk cId="2738200633" sldId="269"/>
            <ac:cxnSpMk id="40" creationId="{F2EBFC26-A8E5-BCB4-FCF1-6DE2E1C01B27}"/>
          </ac:cxnSpMkLst>
        </pc:cxnChg>
        <pc:cxnChg chg="add mod ord">
          <ac:chgData name="伊藤洋 / ITO，HIROSHI" userId="3028eb88-c556-4afb-b556-d8e92e4244af" providerId="ADAL" clId="{76B47BEA-BB86-4978-A95A-9436672A769A}" dt="2025-06-06T02:32:37.432" v="369" actId="164"/>
          <ac:cxnSpMkLst>
            <pc:docMk/>
            <pc:sldMk cId="2738200633" sldId="269"/>
            <ac:cxnSpMk id="47" creationId="{BA14E2B3-E0B6-F50A-84BB-22C3E9E23ED2}"/>
          </ac:cxnSpMkLst>
        </pc:cxnChg>
      </pc:sldChg>
      <pc:sldChg chg="addSp delSp modSp new mod">
        <pc:chgData name="伊藤洋 / ITO，HIROSHI" userId="3028eb88-c556-4afb-b556-d8e92e4244af" providerId="ADAL" clId="{76B47BEA-BB86-4978-A95A-9436672A769A}" dt="2025-06-06T04:23:54.912" v="922" actId="164"/>
        <pc:sldMkLst>
          <pc:docMk/>
          <pc:sldMk cId="3928953597" sldId="270"/>
        </pc:sldMkLst>
        <pc:spChg chg="add mod topLvl">
          <ac:chgData name="伊藤洋 / ITO，HIROSHI" userId="3028eb88-c556-4afb-b556-d8e92e4244af" providerId="ADAL" clId="{76B47BEA-BB86-4978-A95A-9436672A769A}" dt="2025-06-06T04:23:54.912" v="922" actId="164"/>
          <ac:spMkLst>
            <pc:docMk/>
            <pc:sldMk cId="3928953597" sldId="270"/>
            <ac:spMk id="9" creationId="{0737233B-78C0-D6C8-E5DD-2E2F792A939C}"/>
          </ac:spMkLst>
        </pc:spChg>
        <pc:spChg chg="add mod topLvl">
          <ac:chgData name="伊藤洋 / ITO，HIROSHI" userId="3028eb88-c556-4afb-b556-d8e92e4244af" providerId="ADAL" clId="{76B47BEA-BB86-4978-A95A-9436672A769A}" dt="2025-06-06T04:14:28.275" v="761" actId="20577"/>
          <ac:spMkLst>
            <pc:docMk/>
            <pc:sldMk cId="3928953597" sldId="270"/>
            <ac:spMk id="10" creationId="{5EBE4CCE-1F38-F18E-D91F-56310856DB99}"/>
          </ac:spMkLst>
        </pc:spChg>
        <pc:spChg chg="add mod topLvl">
          <ac:chgData name="伊藤洋 / ITO，HIROSHI" userId="3028eb88-c556-4afb-b556-d8e92e4244af" providerId="ADAL" clId="{76B47BEA-BB86-4978-A95A-9436672A769A}" dt="2025-06-06T04:14:29.835" v="763" actId="20577"/>
          <ac:spMkLst>
            <pc:docMk/>
            <pc:sldMk cId="3928953597" sldId="270"/>
            <ac:spMk id="11" creationId="{AD37C3DF-A49E-6EFD-0740-3AEC46A9BB29}"/>
          </ac:spMkLst>
        </pc:spChg>
        <pc:spChg chg="add mod topLvl">
          <ac:chgData name="伊藤洋 / ITO，HIROSHI" userId="3028eb88-c556-4afb-b556-d8e92e4244af" providerId="ADAL" clId="{76B47BEA-BB86-4978-A95A-9436672A769A}" dt="2025-06-06T04:14:31.748" v="765" actId="20577"/>
          <ac:spMkLst>
            <pc:docMk/>
            <pc:sldMk cId="3928953597" sldId="270"/>
            <ac:spMk id="12" creationId="{0812505A-2E0E-3842-1315-2E4AF8EF183E}"/>
          </ac:spMkLst>
        </pc:spChg>
        <pc:spChg chg="add mod topLvl">
          <ac:chgData name="伊藤洋 / ITO，HIROSHI" userId="3028eb88-c556-4afb-b556-d8e92e4244af" providerId="ADAL" clId="{76B47BEA-BB86-4978-A95A-9436672A769A}" dt="2025-06-06T04:23:54.912" v="922" actId="164"/>
          <ac:spMkLst>
            <pc:docMk/>
            <pc:sldMk cId="3928953597" sldId="270"/>
            <ac:spMk id="13" creationId="{001F5063-7550-DA1F-C84A-AE8CD4E099E5}"/>
          </ac:spMkLst>
        </pc:spChg>
        <pc:spChg chg="add mod topLvl">
          <ac:chgData name="伊藤洋 / ITO，HIROSHI" userId="3028eb88-c556-4afb-b556-d8e92e4244af" providerId="ADAL" clId="{76B47BEA-BB86-4978-A95A-9436672A769A}" dt="2025-06-06T04:23:54.912" v="922" actId="164"/>
          <ac:spMkLst>
            <pc:docMk/>
            <pc:sldMk cId="3928953597" sldId="270"/>
            <ac:spMk id="14" creationId="{FB18FB48-2072-9F05-6519-126054FCE87C}"/>
          </ac:spMkLst>
        </pc:spChg>
        <pc:spChg chg="add mod topLvl">
          <ac:chgData name="伊藤洋 / ITO，HIROSHI" userId="3028eb88-c556-4afb-b556-d8e92e4244af" providerId="ADAL" clId="{76B47BEA-BB86-4978-A95A-9436672A769A}" dt="2025-06-06T04:23:54.912" v="922" actId="164"/>
          <ac:spMkLst>
            <pc:docMk/>
            <pc:sldMk cId="3928953597" sldId="270"/>
            <ac:spMk id="15" creationId="{9F1974FF-A02D-C687-8CB7-8B09E0BEEE28}"/>
          </ac:spMkLst>
        </pc:spChg>
        <pc:spChg chg="add mod">
          <ac:chgData name="伊藤洋 / ITO，HIROSHI" userId="3028eb88-c556-4afb-b556-d8e92e4244af" providerId="ADAL" clId="{76B47BEA-BB86-4978-A95A-9436672A769A}" dt="2025-06-06T04:23:53.230" v="921" actId="1076"/>
          <ac:spMkLst>
            <pc:docMk/>
            <pc:sldMk cId="3928953597" sldId="270"/>
            <ac:spMk id="30" creationId="{32F796F8-E3ED-ED54-0C3A-A5F7312943F8}"/>
          </ac:spMkLst>
        </pc:spChg>
        <pc:spChg chg="add mod">
          <ac:chgData name="伊藤洋 / ITO，HIROSHI" userId="3028eb88-c556-4afb-b556-d8e92e4244af" providerId="ADAL" clId="{76B47BEA-BB86-4978-A95A-9436672A769A}" dt="2025-06-06T04:23:53.230" v="921" actId="1076"/>
          <ac:spMkLst>
            <pc:docMk/>
            <pc:sldMk cId="3928953597" sldId="270"/>
            <ac:spMk id="31" creationId="{C856FB12-9955-FBD0-7B5C-BEE538DB9ED1}"/>
          </ac:spMkLst>
        </pc:spChg>
        <pc:spChg chg="add mod">
          <ac:chgData name="伊藤洋 / ITO，HIROSHI" userId="3028eb88-c556-4afb-b556-d8e92e4244af" providerId="ADAL" clId="{76B47BEA-BB86-4978-A95A-9436672A769A}" dt="2025-06-06T04:23:53.230" v="921" actId="1076"/>
          <ac:spMkLst>
            <pc:docMk/>
            <pc:sldMk cId="3928953597" sldId="270"/>
            <ac:spMk id="32" creationId="{6DBBF770-3EB2-8AA8-51C8-EA0B30455A1C}"/>
          </ac:spMkLst>
        </pc:spChg>
        <pc:spChg chg="add mod">
          <ac:chgData name="伊藤洋 / ITO，HIROSHI" userId="3028eb88-c556-4afb-b556-d8e92e4244af" providerId="ADAL" clId="{76B47BEA-BB86-4978-A95A-9436672A769A}" dt="2025-06-06T04:23:53.230" v="921" actId="1076"/>
          <ac:spMkLst>
            <pc:docMk/>
            <pc:sldMk cId="3928953597" sldId="270"/>
            <ac:spMk id="33" creationId="{09F2E291-7014-957D-83CE-DEB3A23FFF53}"/>
          </ac:spMkLst>
        </pc:spChg>
        <pc:spChg chg="add mod">
          <ac:chgData name="伊藤洋 / ITO，HIROSHI" userId="3028eb88-c556-4afb-b556-d8e92e4244af" providerId="ADAL" clId="{76B47BEA-BB86-4978-A95A-9436672A769A}" dt="2025-06-06T04:23:53.230" v="921" actId="1076"/>
          <ac:spMkLst>
            <pc:docMk/>
            <pc:sldMk cId="3928953597" sldId="270"/>
            <ac:spMk id="38" creationId="{980C851A-8A46-6006-A679-A301BDE138B1}"/>
          </ac:spMkLst>
        </pc:spChg>
        <pc:grpChg chg="add mod">
          <ac:chgData name="伊藤洋 / ITO，HIROSHI" userId="3028eb88-c556-4afb-b556-d8e92e4244af" providerId="ADAL" clId="{76B47BEA-BB86-4978-A95A-9436672A769A}" dt="2025-06-06T04:23:54.912" v="922" actId="164"/>
          <ac:grpSpMkLst>
            <pc:docMk/>
            <pc:sldMk cId="3928953597" sldId="270"/>
            <ac:grpSpMk id="39" creationId="{E361DC22-057D-E849-4949-869E8749DCD2}"/>
          </ac:grpSpMkLst>
        </pc:grpChg>
        <pc:grpChg chg="add mod">
          <ac:chgData name="伊藤洋 / ITO，HIROSHI" userId="3028eb88-c556-4afb-b556-d8e92e4244af" providerId="ADAL" clId="{76B47BEA-BB86-4978-A95A-9436672A769A}" dt="2025-06-06T04:23:54.912" v="922" actId="164"/>
          <ac:grpSpMkLst>
            <pc:docMk/>
            <pc:sldMk cId="3928953597" sldId="270"/>
            <ac:grpSpMk id="40" creationId="{7D702A3D-8B36-9496-DB50-8E268C016B05}"/>
          </ac:grpSpMkLst>
        </pc:grpChg>
        <pc:grpChg chg="add mod">
          <ac:chgData name="伊藤洋 / ITO，HIROSHI" userId="3028eb88-c556-4afb-b556-d8e92e4244af" providerId="ADAL" clId="{76B47BEA-BB86-4978-A95A-9436672A769A}" dt="2025-06-06T04:23:54.912" v="922" actId="164"/>
          <ac:grpSpMkLst>
            <pc:docMk/>
            <pc:sldMk cId="3928953597" sldId="270"/>
            <ac:grpSpMk id="41" creationId="{42AFC7A5-8A34-EEC9-8AD3-9AEA27A044A2}"/>
          </ac:grpSpMkLst>
        </pc:grpChg>
        <pc:picChg chg="add mod topLvl">
          <ac:chgData name="伊藤洋 / ITO，HIROSHI" userId="3028eb88-c556-4afb-b556-d8e92e4244af" providerId="ADAL" clId="{76B47BEA-BB86-4978-A95A-9436672A769A}" dt="2025-06-06T04:23:54.912" v="922" actId="164"/>
          <ac:picMkLst>
            <pc:docMk/>
            <pc:sldMk cId="3928953597" sldId="270"/>
            <ac:picMk id="2" creationId="{CE69E7A3-6701-1B32-B2EE-C8A224662BE4}"/>
          </ac:picMkLst>
        </pc:picChg>
        <pc:picChg chg="add mod topLvl modCrop">
          <ac:chgData name="伊藤洋 / ITO，HIROSHI" userId="3028eb88-c556-4afb-b556-d8e92e4244af" providerId="ADAL" clId="{76B47BEA-BB86-4978-A95A-9436672A769A}" dt="2025-06-06T04:23:54.912" v="922" actId="164"/>
          <ac:picMkLst>
            <pc:docMk/>
            <pc:sldMk cId="3928953597" sldId="270"/>
            <ac:picMk id="3" creationId="{88935BB5-F1BE-4DBD-5B29-DEA7E5476930}"/>
          </ac:picMkLst>
        </pc:picChg>
        <pc:picChg chg="add mod">
          <ac:chgData name="伊藤洋 / ITO，HIROSHI" userId="3028eb88-c556-4afb-b556-d8e92e4244af" providerId="ADAL" clId="{76B47BEA-BB86-4978-A95A-9436672A769A}" dt="2025-06-06T04:23:53.230" v="921" actId="1076"/>
          <ac:picMkLst>
            <pc:docMk/>
            <pc:sldMk cId="3928953597" sldId="270"/>
            <ac:picMk id="5" creationId="{BE0CABEC-AD06-489F-6EBF-72E7146D7C74}"/>
          </ac:picMkLst>
        </pc:picChg>
        <pc:picChg chg="add mod">
          <ac:chgData name="伊藤洋 / ITO，HIROSHI" userId="3028eb88-c556-4afb-b556-d8e92e4244af" providerId="ADAL" clId="{76B47BEA-BB86-4978-A95A-9436672A769A}" dt="2025-06-06T04:23:53.230" v="921" actId="1076"/>
          <ac:picMkLst>
            <pc:docMk/>
            <pc:sldMk cId="3928953597" sldId="270"/>
            <ac:picMk id="19" creationId="{8EC78AA6-95EB-AB57-5697-C45745D614AA}"/>
          </ac:picMkLst>
        </pc:picChg>
        <pc:cxnChg chg="add mod">
          <ac:chgData name="伊藤洋 / ITO，HIROSHI" userId="3028eb88-c556-4afb-b556-d8e92e4244af" providerId="ADAL" clId="{76B47BEA-BB86-4978-A95A-9436672A769A}" dt="2025-06-06T04:23:54.912" v="922" actId="164"/>
          <ac:cxnSpMkLst>
            <pc:docMk/>
            <pc:sldMk cId="3928953597" sldId="270"/>
            <ac:cxnSpMk id="4" creationId="{32A3854E-183C-6844-BE77-141FBC3897A8}"/>
          </ac:cxnSpMkLst>
        </pc:cxnChg>
        <pc:cxnChg chg="add mod">
          <ac:chgData name="伊藤洋 / ITO，HIROSHI" userId="3028eb88-c556-4afb-b556-d8e92e4244af" providerId="ADAL" clId="{76B47BEA-BB86-4978-A95A-9436672A769A}" dt="2025-06-06T04:23:53.230" v="921" actId="1076"/>
          <ac:cxnSpMkLst>
            <pc:docMk/>
            <pc:sldMk cId="3928953597" sldId="270"/>
            <ac:cxnSpMk id="20" creationId="{61194823-97CF-BAAE-B3C2-F6F84ADEAF82}"/>
          </ac:cxnSpMkLst>
        </pc:cxnChg>
        <pc:cxnChg chg="add mod">
          <ac:chgData name="伊藤洋 / ITO，HIROSHI" userId="3028eb88-c556-4afb-b556-d8e92e4244af" providerId="ADAL" clId="{76B47BEA-BB86-4978-A95A-9436672A769A}" dt="2025-06-06T04:23:53.230" v="921" actId="1076"/>
          <ac:cxnSpMkLst>
            <pc:docMk/>
            <pc:sldMk cId="3928953597" sldId="270"/>
            <ac:cxnSpMk id="24" creationId="{ACA9F9A9-559F-662A-ACED-DB7A5602526B}"/>
          </ac:cxnSpMkLst>
        </pc:cxnChg>
        <pc:cxnChg chg="add mod">
          <ac:chgData name="伊藤洋 / ITO，HIROSHI" userId="3028eb88-c556-4afb-b556-d8e92e4244af" providerId="ADAL" clId="{76B47BEA-BB86-4978-A95A-9436672A769A}" dt="2025-06-06T02:39:02.507" v="474" actId="14100"/>
          <ac:cxnSpMkLst>
            <pc:docMk/>
            <pc:sldMk cId="3928953597" sldId="270"/>
            <ac:cxnSpMk id="34" creationId="{7FBB12AE-DF45-C183-DB22-A06F6C01E4E5}"/>
          </ac:cxnSpMkLst>
        </pc:cxnChg>
      </pc:sldChg>
      <pc:sldChg chg="addSp delSp modSp add mod">
        <pc:chgData name="伊藤洋 / ITO，HIROSHI" userId="3028eb88-c556-4afb-b556-d8e92e4244af" providerId="ADAL" clId="{76B47BEA-BB86-4978-A95A-9436672A769A}" dt="2025-06-06T02:41:24.958" v="522" actId="1076"/>
        <pc:sldMkLst>
          <pc:docMk/>
          <pc:sldMk cId="4245632378" sldId="271"/>
        </pc:sldMkLst>
        <pc:spChg chg="add mod">
          <ac:chgData name="伊藤洋 / ITO，HIROSHI" userId="3028eb88-c556-4afb-b556-d8e92e4244af" providerId="ADAL" clId="{76B47BEA-BB86-4978-A95A-9436672A769A}" dt="2025-06-06T02:41:24.958" v="522" actId="1076"/>
          <ac:spMkLst>
            <pc:docMk/>
            <pc:sldMk cId="4245632378" sldId="271"/>
            <ac:spMk id="17" creationId="{31BD1D40-E3B4-9B02-5760-D8CF6D27B77A}"/>
          </ac:spMkLst>
        </pc:spChg>
        <pc:spChg chg="add mod">
          <ac:chgData name="伊藤洋 / ITO，HIROSHI" userId="3028eb88-c556-4afb-b556-d8e92e4244af" providerId="ADAL" clId="{76B47BEA-BB86-4978-A95A-9436672A769A}" dt="2025-06-06T02:41:24.958" v="522" actId="1076"/>
          <ac:spMkLst>
            <pc:docMk/>
            <pc:sldMk cId="4245632378" sldId="271"/>
            <ac:spMk id="21" creationId="{61B082BB-99F0-C88B-7030-9AB29A4AB0B9}"/>
          </ac:spMkLst>
        </pc:spChg>
        <pc:spChg chg="add mod">
          <ac:chgData name="伊藤洋 / ITO，HIROSHI" userId="3028eb88-c556-4afb-b556-d8e92e4244af" providerId="ADAL" clId="{76B47BEA-BB86-4978-A95A-9436672A769A}" dt="2025-06-06T02:41:24.958" v="522" actId="1076"/>
          <ac:spMkLst>
            <pc:docMk/>
            <pc:sldMk cId="4245632378" sldId="271"/>
            <ac:spMk id="22" creationId="{C505B6FE-6D44-E337-675B-D8ECDF05C720}"/>
          </ac:spMkLst>
        </pc:spChg>
        <pc:spChg chg="add mod">
          <ac:chgData name="伊藤洋 / ITO，HIROSHI" userId="3028eb88-c556-4afb-b556-d8e92e4244af" providerId="ADAL" clId="{76B47BEA-BB86-4978-A95A-9436672A769A}" dt="2025-06-06T02:41:24.958" v="522" actId="1076"/>
          <ac:spMkLst>
            <pc:docMk/>
            <pc:sldMk cId="4245632378" sldId="271"/>
            <ac:spMk id="26" creationId="{C7F57EB4-F3F8-28F2-FF69-94CE648EDC81}"/>
          </ac:spMkLst>
        </pc:spChg>
        <pc:grpChg chg="add mod">
          <ac:chgData name="伊藤洋 / ITO，HIROSHI" userId="3028eb88-c556-4afb-b556-d8e92e4244af" providerId="ADAL" clId="{76B47BEA-BB86-4978-A95A-9436672A769A}" dt="2025-06-06T02:41:24.958" v="522" actId="1076"/>
          <ac:grpSpMkLst>
            <pc:docMk/>
            <pc:sldMk cId="4245632378" sldId="271"/>
            <ac:grpSpMk id="27" creationId="{B0C64B74-3608-7DCE-ED8E-745DCFCB6658}"/>
          </ac:grpSpMkLst>
        </pc:grpChg>
        <pc:picChg chg="add mod">
          <ac:chgData name="伊藤洋 / ITO，HIROSHI" userId="3028eb88-c556-4afb-b556-d8e92e4244af" providerId="ADAL" clId="{76B47BEA-BB86-4978-A95A-9436672A769A}" dt="2025-06-06T02:41:24.958" v="522" actId="1076"/>
          <ac:picMkLst>
            <pc:docMk/>
            <pc:sldMk cId="4245632378" sldId="271"/>
            <ac:picMk id="6" creationId="{681E53C8-FD59-E3F7-880F-9A6439137D87}"/>
          </ac:picMkLst>
        </pc:picChg>
        <pc:picChg chg="add mod">
          <ac:chgData name="伊藤洋 / ITO，HIROSHI" userId="3028eb88-c556-4afb-b556-d8e92e4244af" providerId="ADAL" clId="{76B47BEA-BB86-4978-A95A-9436672A769A}" dt="2025-06-06T02:41:24.958" v="522" actId="1076"/>
          <ac:picMkLst>
            <pc:docMk/>
            <pc:sldMk cId="4245632378" sldId="271"/>
            <ac:picMk id="7" creationId="{3F3BDB1A-4BD5-7981-4D42-950BB88DEA6D}"/>
          </ac:picMkLst>
        </pc:picChg>
        <pc:cxnChg chg="add mod">
          <ac:chgData name="伊藤洋 / ITO，HIROSHI" userId="3028eb88-c556-4afb-b556-d8e92e4244af" providerId="ADAL" clId="{76B47BEA-BB86-4978-A95A-9436672A769A}" dt="2025-06-06T02:41:24.958" v="522" actId="1076"/>
          <ac:cxnSpMkLst>
            <pc:docMk/>
            <pc:sldMk cId="4245632378" sldId="271"/>
            <ac:cxnSpMk id="16" creationId="{086CAEE1-0EFC-3A17-5EA2-42DDECC53AB0}"/>
          </ac:cxnSpMkLst>
        </pc:cxnChg>
        <pc:cxnChg chg="add mod">
          <ac:chgData name="伊藤洋 / ITO，HIROSHI" userId="3028eb88-c556-4afb-b556-d8e92e4244af" providerId="ADAL" clId="{76B47BEA-BB86-4978-A95A-9436672A769A}" dt="2025-06-06T02:41:24.958" v="522" actId="1076"/>
          <ac:cxnSpMkLst>
            <pc:docMk/>
            <pc:sldMk cId="4245632378" sldId="271"/>
            <ac:cxnSpMk id="23" creationId="{937535BC-B06C-D64E-6771-B64D5FDCA6E6}"/>
          </ac:cxnSpMkLst>
        </pc:cxnChg>
      </pc:sldChg>
      <pc:sldChg chg="addSp delSp modSp add mod">
        <pc:chgData name="伊藤洋 / ITO，HIROSHI" userId="3028eb88-c556-4afb-b556-d8e92e4244af" providerId="ADAL" clId="{76B47BEA-BB86-4978-A95A-9436672A769A}" dt="2025-06-06T04:22:04.923" v="919" actId="14100"/>
        <pc:sldMkLst>
          <pc:docMk/>
          <pc:sldMk cId="2452437938" sldId="272"/>
        </pc:sldMkLst>
        <pc:spChg chg="add mod">
          <ac:chgData name="伊藤洋 / ITO，HIROSHI" userId="3028eb88-c556-4afb-b556-d8e92e4244af" providerId="ADAL" clId="{76B47BEA-BB86-4978-A95A-9436672A769A}" dt="2025-06-06T03:07:01.001" v="604" actId="1076"/>
          <ac:spMkLst>
            <pc:docMk/>
            <pc:sldMk cId="2452437938" sldId="272"/>
            <ac:spMk id="26" creationId="{12FBEB9F-6356-57E8-D229-992246296E33}"/>
          </ac:spMkLst>
        </pc:spChg>
        <pc:spChg chg="add mod">
          <ac:chgData name="伊藤洋 / ITO，HIROSHI" userId="3028eb88-c556-4afb-b556-d8e92e4244af" providerId="ADAL" clId="{76B47BEA-BB86-4978-A95A-9436672A769A}" dt="2025-06-06T04:21:02.668" v="876" actId="165"/>
          <ac:spMkLst>
            <pc:docMk/>
            <pc:sldMk cId="2452437938" sldId="272"/>
            <ac:spMk id="40" creationId="{9EE573E4-EA0F-3791-9C26-7C4F9C4A9451}"/>
          </ac:spMkLst>
        </pc:spChg>
        <pc:spChg chg="add mod">
          <ac:chgData name="伊藤洋 / ITO，HIROSHI" userId="3028eb88-c556-4afb-b556-d8e92e4244af" providerId="ADAL" clId="{76B47BEA-BB86-4978-A95A-9436672A769A}" dt="2025-06-06T04:21:02.668" v="876" actId="165"/>
          <ac:spMkLst>
            <pc:docMk/>
            <pc:sldMk cId="2452437938" sldId="272"/>
            <ac:spMk id="41" creationId="{4673B534-E6C7-03E0-4F25-C40E6607B4A6}"/>
          </ac:spMkLst>
        </pc:spChg>
        <pc:spChg chg="add mod">
          <ac:chgData name="伊藤洋 / ITO，HIROSHI" userId="3028eb88-c556-4afb-b556-d8e92e4244af" providerId="ADAL" clId="{76B47BEA-BB86-4978-A95A-9436672A769A}" dt="2025-06-06T04:21:02.668" v="876" actId="165"/>
          <ac:spMkLst>
            <pc:docMk/>
            <pc:sldMk cId="2452437938" sldId="272"/>
            <ac:spMk id="44" creationId="{B6347FFC-286D-223B-6EF0-6CF0CCF6835A}"/>
          </ac:spMkLst>
        </pc:spChg>
        <pc:spChg chg="add mod">
          <ac:chgData name="伊藤洋 / ITO，HIROSHI" userId="3028eb88-c556-4afb-b556-d8e92e4244af" providerId="ADAL" clId="{76B47BEA-BB86-4978-A95A-9436672A769A}" dt="2025-06-06T04:15:27.286" v="787" actId="1076"/>
          <ac:spMkLst>
            <pc:docMk/>
            <pc:sldMk cId="2452437938" sldId="272"/>
            <ac:spMk id="45" creationId="{F20199CE-8B33-FD0F-3D00-553F0B30E561}"/>
          </ac:spMkLst>
        </pc:spChg>
        <pc:spChg chg="add mod">
          <ac:chgData name="伊藤洋 / ITO，HIROSHI" userId="3028eb88-c556-4afb-b556-d8e92e4244af" providerId="ADAL" clId="{76B47BEA-BB86-4978-A95A-9436672A769A}" dt="2025-06-06T04:21:02.668" v="876" actId="165"/>
          <ac:spMkLst>
            <pc:docMk/>
            <pc:sldMk cId="2452437938" sldId="272"/>
            <ac:spMk id="46" creationId="{EFE12FE7-B211-24C1-CC41-300D2E104C39}"/>
          </ac:spMkLst>
        </pc:spChg>
        <pc:spChg chg="add mod">
          <ac:chgData name="伊藤洋 / ITO，HIROSHI" userId="3028eb88-c556-4afb-b556-d8e92e4244af" providerId="ADAL" clId="{76B47BEA-BB86-4978-A95A-9436672A769A}" dt="2025-06-06T04:21:02.668" v="876" actId="165"/>
          <ac:spMkLst>
            <pc:docMk/>
            <pc:sldMk cId="2452437938" sldId="272"/>
            <ac:spMk id="48" creationId="{C13463C0-37D7-B4FB-3C91-5A664DD8FB43}"/>
          </ac:spMkLst>
        </pc:spChg>
        <pc:spChg chg="add del mod">
          <ac:chgData name="伊藤洋 / ITO，HIROSHI" userId="3028eb88-c556-4afb-b556-d8e92e4244af" providerId="ADAL" clId="{76B47BEA-BB86-4978-A95A-9436672A769A}" dt="2025-06-06T04:21:02.668" v="876" actId="165"/>
          <ac:spMkLst>
            <pc:docMk/>
            <pc:sldMk cId="2452437938" sldId="272"/>
            <ac:spMk id="50" creationId="{02977BD3-E51C-F43E-738F-90F612643AEC}"/>
          </ac:spMkLst>
        </pc:spChg>
        <pc:spChg chg="add mod">
          <ac:chgData name="伊藤洋 / ITO，HIROSHI" userId="3028eb88-c556-4afb-b556-d8e92e4244af" providerId="ADAL" clId="{76B47BEA-BB86-4978-A95A-9436672A769A}" dt="2025-06-06T04:21:02.668" v="876" actId="165"/>
          <ac:spMkLst>
            <pc:docMk/>
            <pc:sldMk cId="2452437938" sldId="272"/>
            <ac:spMk id="60" creationId="{58E4355D-5ED8-2C7B-0348-E9E05AF1AF0B}"/>
          </ac:spMkLst>
        </pc:spChg>
        <pc:spChg chg="add mod">
          <ac:chgData name="伊藤洋 / ITO，HIROSHI" userId="3028eb88-c556-4afb-b556-d8e92e4244af" providerId="ADAL" clId="{76B47BEA-BB86-4978-A95A-9436672A769A}" dt="2025-06-06T04:21:02.668" v="876" actId="165"/>
          <ac:spMkLst>
            <pc:docMk/>
            <pc:sldMk cId="2452437938" sldId="272"/>
            <ac:spMk id="61" creationId="{FD862EB2-5CDF-63D5-4B35-72E45DCB1996}"/>
          </ac:spMkLst>
        </pc:spChg>
        <pc:spChg chg="add mod">
          <ac:chgData name="伊藤洋 / ITO，HIROSHI" userId="3028eb88-c556-4afb-b556-d8e92e4244af" providerId="ADAL" clId="{76B47BEA-BB86-4978-A95A-9436672A769A}" dt="2025-06-06T04:20:58.225" v="874" actId="404"/>
          <ac:spMkLst>
            <pc:docMk/>
            <pc:sldMk cId="2452437938" sldId="272"/>
            <ac:spMk id="62" creationId="{BA018203-9982-3F39-144A-81DD753D8735}"/>
          </ac:spMkLst>
        </pc:spChg>
        <pc:spChg chg="add mod">
          <ac:chgData name="伊藤洋 / ITO，HIROSHI" userId="3028eb88-c556-4afb-b556-d8e92e4244af" providerId="ADAL" clId="{76B47BEA-BB86-4978-A95A-9436672A769A}" dt="2025-06-06T04:21:02.668" v="876" actId="165"/>
          <ac:spMkLst>
            <pc:docMk/>
            <pc:sldMk cId="2452437938" sldId="272"/>
            <ac:spMk id="63" creationId="{51D921C0-ABAA-D79A-A87B-1F11E1B641CF}"/>
          </ac:spMkLst>
        </pc:spChg>
        <pc:spChg chg="add del mod ord topLvl">
          <ac:chgData name="伊藤洋 / ITO，HIROSHI" userId="3028eb88-c556-4afb-b556-d8e92e4244af" providerId="ADAL" clId="{76B47BEA-BB86-4978-A95A-9436672A769A}" dt="2025-06-06T04:21:16.068" v="880" actId="164"/>
          <ac:spMkLst>
            <pc:docMk/>
            <pc:sldMk cId="2452437938" sldId="272"/>
            <ac:spMk id="67" creationId="{E55B0E54-B364-D032-5E5D-78E922BE9A9C}"/>
          </ac:spMkLst>
        </pc:spChg>
        <pc:spChg chg="add mod">
          <ac:chgData name="伊藤洋 / ITO，HIROSHI" userId="3028eb88-c556-4afb-b556-d8e92e4244af" providerId="ADAL" clId="{76B47BEA-BB86-4978-A95A-9436672A769A}" dt="2025-06-06T04:21:52.677" v="918" actId="164"/>
          <ac:spMkLst>
            <pc:docMk/>
            <pc:sldMk cId="2452437938" sldId="272"/>
            <ac:spMk id="76" creationId="{EF724CEE-2B74-9E72-9491-C041E1AE96C1}"/>
          </ac:spMkLst>
        </pc:spChg>
        <pc:grpChg chg="mod">
          <ac:chgData name="伊藤洋 / ITO，HIROSHI" userId="3028eb88-c556-4afb-b556-d8e92e4244af" providerId="ADAL" clId="{76B47BEA-BB86-4978-A95A-9436672A769A}" dt="2025-06-06T04:21:52.677" v="918" actId="164"/>
          <ac:grpSpMkLst>
            <pc:docMk/>
            <pc:sldMk cId="2452437938" sldId="272"/>
            <ac:grpSpMk id="49" creationId="{2F0E872B-BF06-9E19-6D2A-535504B7EF3F}"/>
          </ac:grpSpMkLst>
        </pc:grpChg>
        <pc:grpChg chg="add mod">
          <ac:chgData name="伊藤洋 / ITO，HIROSHI" userId="3028eb88-c556-4afb-b556-d8e92e4244af" providerId="ADAL" clId="{76B47BEA-BB86-4978-A95A-9436672A769A}" dt="2025-06-06T04:21:16.068" v="880" actId="164"/>
          <ac:grpSpMkLst>
            <pc:docMk/>
            <pc:sldMk cId="2452437938" sldId="272"/>
            <ac:grpSpMk id="66" creationId="{580D1218-D986-F0FC-03B1-EFF705113211}"/>
          </ac:grpSpMkLst>
        </pc:grpChg>
        <pc:grpChg chg="add mod">
          <ac:chgData name="伊藤洋 / ITO，HIROSHI" userId="3028eb88-c556-4afb-b556-d8e92e4244af" providerId="ADAL" clId="{76B47BEA-BB86-4978-A95A-9436672A769A}" dt="2025-06-06T04:21:52.677" v="918" actId="164"/>
          <ac:grpSpMkLst>
            <pc:docMk/>
            <pc:sldMk cId="2452437938" sldId="272"/>
            <ac:grpSpMk id="75" creationId="{9C4B7926-254D-8AE0-1FD0-E7CA5704CD6E}"/>
          </ac:grpSpMkLst>
        </pc:grpChg>
        <pc:grpChg chg="add mod">
          <ac:chgData name="伊藤洋 / ITO，HIROSHI" userId="3028eb88-c556-4afb-b556-d8e92e4244af" providerId="ADAL" clId="{76B47BEA-BB86-4978-A95A-9436672A769A}" dt="2025-06-06T04:21:52.677" v="918" actId="164"/>
          <ac:grpSpMkLst>
            <pc:docMk/>
            <pc:sldMk cId="2452437938" sldId="272"/>
            <ac:grpSpMk id="77" creationId="{1524F7A9-65E7-98C4-73F6-71358EC42E63}"/>
          </ac:grpSpMkLst>
        </pc:grpChg>
        <pc:picChg chg="add mod">
          <ac:chgData name="伊藤洋 / ITO，HIROSHI" userId="3028eb88-c556-4afb-b556-d8e92e4244af" providerId="ADAL" clId="{76B47BEA-BB86-4978-A95A-9436672A769A}" dt="2025-06-06T03:07:01.001" v="604" actId="1076"/>
          <ac:picMkLst>
            <pc:docMk/>
            <pc:sldMk cId="2452437938" sldId="272"/>
            <ac:picMk id="6" creationId="{38E05DF1-0893-7CDC-A74F-E08AE4F3C58B}"/>
          </ac:picMkLst>
        </pc:picChg>
        <pc:picChg chg="add mod">
          <ac:chgData name="伊藤洋 / ITO，HIROSHI" userId="3028eb88-c556-4afb-b556-d8e92e4244af" providerId="ADAL" clId="{76B47BEA-BB86-4978-A95A-9436672A769A}" dt="2025-06-06T03:07:01.001" v="604" actId="1076"/>
          <ac:picMkLst>
            <pc:docMk/>
            <pc:sldMk cId="2452437938" sldId="272"/>
            <ac:picMk id="7" creationId="{BFDAD1E8-6FDD-5C48-A08A-9BD3F378232A}"/>
          </ac:picMkLst>
        </pc:picChg>
        <pc:picChg chg="add mod">
          <ac:chgData name="伊藤洋 / ITO，HIROSHI" userId="3028eb88-c556-4afb-b556-d8e92e4244af" providerId="ADAL" clId="{76B47BEA-BB86-4978-A95A-9436672A769A}" dt="2025-06-06T02:44:44.784" v="580" actId="1076"/>
          <ac:picMkLst>
            <pc:docMk/>
            <pc:sldMk cId="2452437938" sldId="272"/>
            <ac:picMk id="8" creationId="{D99B7C4C-A3DB-60B5-E8A8-F3A3ED5A6F57}"/>
          </ac:picMkLst>
        </pc:picChg>
        <pc:picChg chg="add mod">
          <ac:chgData name="伊藤洋 / ITO，HIROSHI" userId="3028eb88-c556-4afb-b556-d8e92e4244af" providerId="ADAL" clId="{76B47BEA-BB86-4978-A95A-9436672A769A}" dt="2025-06-06T02:44:42.549" v="578" actId="1076"/>
          <ac:picMkLst>
            <pc:docMk/>
            <pc:sldMk cId="2452437938" sldId="272"/>
            <ac:picMk id="16" creationId="{F3C6D5C8-6504-BF92-1FDE-509074D7E783}"/>
          </ac:picMkLst>
        </pc:picChg>
        <pc:picChg chg="add mod">
          <ac:chgData name="伊藤洋 / ITO，HIROSHI" userId="3028eb88-c556-4afb-b556-d8e92e4244af" providerId="ADAL" clId="{76B47BEA-BB86-4978-A95A-9436672A769A}" dt="2025-06-06T02:44:43.826" v="579" actId="1076"/>
          <ac:picMkLst>
            <pc:docMk/>
            <pc:sldMk cId="2452437938" sldId="272"/>
            <ac:picMk id="17" creationId="{7301B01F-C697-79A3-5055-52DFE44C58FD}"/>
          </ac:picMkLst>
        </pc:picChg>
        <pc:picChg chg="add mod">
          <ac:chgData name="伊藤洋 / ITO，HIROSHI" userId="3028eb88-c556-4afb-b556-d8e92e4244af" providerId="ADAL" clId="{76B47BEA-BB86-4978-A95A-9436672A769A}" dt="2025-06-06T02:45:29.359" v="601" actId="1076"/>
          <ac:picMkLst>
            <pc:docMk/>
            <pc:sldMk cId="2452437938" sldId="272"/>
            <ac:picMk id="22" creationId="{622BE4E9-12F7-4991-2EC8-E93918A0FB5D}"/>
          </ac:picMkLst>
        </pc:picChg>
        <pc:picChg chg="add mod ord modCrop">
          <ac:chgData name="伊藤洋 / ITO，HIROSHI" userId="3028eb88-c556-4afb-b556-d8e92e4244af" providerId="ADAL" clId="{76B47BEA-BB86-4978-A95A-9436672A769A}" dt="2025-06-06T04:21:16.068" v="880" actId="164"/>
          <ac:picMkLst>
            <pc:docMk/>
            <pc:sldMk cId="2452437938" sldId="272"/>
            <ac:picMk id="71" creationId="{F61BD366-0268-6778-89CA-5DB02782E63C}"/>
          </ac:picMkLst>
        </pc:picChg>
        <pc:cxnChg chg="add mod">
          <ac:chgData name="伊藤洋 / ITO，HIROSHI" userId="3028eb88-c556-4afb-b556-d8e92e4244af" providerId="ADAL" clId="{76B47BEA-BB86-4978-A95A-9436672A769A}" dt="2025-06-06T02:43:06.716" v="544" actId="14100"/>
          <ac:cxnSpMkLst>
            <pc:docMk/>
            <pc:sldMk cId="2452437938" sldId="272"/>
            <ac:cxnSpMk id="25" creationId="{B2C0F5F6-8D1A-2EB5-BD81-EF779EF7FE7F}"/>
          </ac:cxnSpMkLst>
        </pc:cxnChg>
        <pc:cxnChg chg="add mod">
          <ac:chgData name="伊藤洋 / ITO，HIROSHI" userId="3028eb88-c556-4afb-b556-d8e92e4244af" providerId="ADAL" clId="{76B47BEA-BB86-4978-A95A-9436672A769A}" dt="2025-06-06T02:44:36.107" v="572" actId="14100"/>
          <ac:cxnSpMkLst>
            <pc:docMk/>
            <pc:sldMk cId="2452437938" sldId="272"/>
            <ac:cxnSpMk id="37" creationId="{ECC0AAA8-E1AB-2A95-53BB-E2A8E9F431DE}"/>
          </ac:cxnSpMkLst>
        </pc:cxnChg>
        <pc:cxnChg chg="add del mod">
          <ac:chgData name="伊藤洋 / ITO，HIROSHI" userId="3028eb88-c556-4afb-b556-d8e92e4244af" providerId="ADAL" clId="{76B47BEA-BB86-4978-A95A-9436672A769A}" dt="2025-06-06T04:22:04.923" v="919" actId="14100"/>
          <ac:cxnSpMkLst>
            <pc:docMk/>
            <pc:sldMk cId="2452437938" sldId="272"/>
            <ac:cxnSpMk id="43" creationId="{BA88EACF-D340-7EDC-1BFF-A5535450F96E}"/>
          </ac:cxnSpMkLst>
        </pc:cxnChg>
        <pc:cxnChg chg="add del mod">
          <ac:chgData name="伊藤洋 / ITO，HIROSHI" userId="3028eb88-c556-4afb-b556-d8e92e4244af" providerId="ADAL" clId="{76B47BEA-BB86-4978-A95A-9436672A769A}" dt="2025-06-06T04:20:55.366" v="872" actId="1076"/>
          <ac:cxnSpMkLst>
            <pc:docMk/>
            <pc:sldMk cId="2452437938" sldId="272"/>
            <ac:cxnSpMk id="54" creationId="{3187C686-C8B4-0534-4406-C1AE44BD8CBF}"/>
          </ac:cxnSpMkLst>
        </pc:cxnChg>
        <pc:cxnChg chg="add mod">
          <ac:chgData name="伊藤洋 / ITO，HIROSHI" userId="3028eb88-c556-4afb-b556-d8e92e4244af" providerId="ADAL" clId="{76B47BEA-BB86-4978-A95A-9436672A769A}" dt="2025-06-06T04:20:55.366" v="872" actId="1076"/>
          <ac:cxnSpMkLst>
            <pc:docMk/>
            <pc:sldMk cId="2452437938" sldId="272"/>
            <ac:cxnSpMk id="55" creationId="{39133D77-8089-ADD1-9CE3-08FC47B92CDB}"/>
          </ac:cxnSpMkLst>
        </pc:cxnChg>
      </pc:sldChg>
    </pc:docChg>
  </pc:docChgLst>
  <pc:docChgLst>
    <pc:chgData name="伊藤洋 / ITO，HIROSHI" userId="3028eb88-c556-4afb-b556-d8e92e4244af" providerId="ADAL" clId="{897372C4-A4D8-4764-95B7-66C9B0F69205}"/>
    <pc:docChg chg="undo custSel addSld modSld modSection">
      <pc:chgData name="伊藤洋 / ITO，HIROSHI" userId="3028eb88-c556-4afb-b556-d8e92e4244af" providerId="ADAL" clId="{897372C4-A4D8-4764-95B7-66C9B0F69205}" dt="2025-06-28T09:26:34.731" v="210" actId="164"/>
      <pc:docMkLst>
        <pc:docMk/>
      </pc:docMkLst>
      <pc:sldChg chg="modSp mod">
        <pc:chgData name="伊藤洋 / ITO，HIROSHI" userId="3028eb88-c556-4afb-b556-d8e92e4244af" providerId="ADAL" clId="{897372C4-A4D8-4764-95B7-66C9B0F69205}" dt="2025-06-23T14:27:50.919" v="16" actId="20577"/>
        <pc:sldMkLst>
          <pc:docMk/>
          <pc:sldMk cId="1873232886" sldId="262"/>
        </pc:sldMkLst>
        <pc:spChg chg="mod">
          <ac:chgData name="伊藤洋 / ITO，HIROSHI" userId="3028eb88-c556-4afb-b556-d8e92e4244af" providerId="ADAL" clId="{897372C4-A4D8-4764-95B7-66C9B0F69205}" dt="2025-06-23T14:27:50.919" v="16" actId="20577"/>
          <ac:spMkLst>
            <pc:docMk/>
            <pc:sldMk cId="1873232886" sldId="262"/>
            <ac:spMk id="1080" creationId="{DF1F5E60-99BF-2C80-8C08-E15336CF953A}"/>
          </ac:spMkLst>
        </pc:spChg>
        <pc:spChg chg="mod">
          <ac:chgData name="伊藤洋 / ITO，HIROSHI" userId="3028eb88-c556-4afb-b556-d8e92e4244af" providerId="ADAL" clId="{897372C4-A4D8-4764-95B7-66C9B0F69205}" dt="2025-06-23T14:27:44.045" v="4" actId="6549"/>
          <ac:spMkLst>
            <pc:docMk/>
            <pc:sldMk cId="1873232886" sldId="262"/>
            <ac:spMk id="1081" creationId="{BE26FC7E-386D-22F5-A5A9-288B0E7AC547}"/>
          </ac:spMkLst>
        </pc:spChg>
      </pc:sldChg>
      <pc:sldChg chg="addSp delSp modSp new mod">
        <pc:chgData name="伊藤洋 / ITO，HIROSHI" userId="3028eb88-c556-4afb-b556-d8e92e4244af" providerId="ADAL" clId="{897372C4-A4D8-4764-95B7-66C9B0F69205}" dt="2025-06-28T09:26:34.731" v="210" actId="164"/>
        <pc:sldMkLst>
          <pc:docMk/>
          <pc:sldMk cId="4020240301" sldId="273"/>
        </pc:sldMkLst>
        <pc:spChg chg="add del mod">
          <ac:chgData name="伊藤洋 / ITO，HIROSHI" userId="3028eb88-c556-4afb-b556-d8e92e4244af" providerId="ADAL" clId="{897372C4-A4D8-4764-95B7-66C9B0F69205}" dt="2025-06-28T09:24:23.466" v="137" actId="21"/>
          <ac:spMkLst>
            <pc:docMk/>
            <pc:sldMk cId="4020240301" sldId="273"/>
            <ac:spMk id="4" creationId="{AA73A460-92F7-0851-9E90-A93EDFD1E3A5}"/>
          </ac:spMkLst>
        </pc:spChg>
        <pc:spChg chg="add mod">
          <ac:chgData name="伊藤洋 / ITO，HIROSHI" userId="3028eb88-c556-4afb-b556-d8e92e4244af" providerId="ADAL" clId="{897372C4-A4D8-4764-95B7-66C9B0F69205}" dt="2025-06-28T09:24:47.117" v="159" actId="1076"/>
          <ac:spMkLst>
            <pc:docMk/>
            <pc:sldMk cId="4020240301" sldId="273"/>
            <ac:spMk id="5" creationId="{A93895E5-0C46-3C10-71B2-1488CE694B47}"/>
          </ac:spMkLst>
        </pc:spChg>
        <pc:spChg chg="add mod">
          <ac:chgData name="伊藤洋 / ITO，HIROSHI" userId="3028eb88-c556-4afb-b556-d8e92e4244af" providerId="ADAL" clId="{897372C4-A4D8-4764-95B7-66C9B0F69205}" dt="2025-06-28T09:25:37.002" v="176" actId="1076"/>
          <ac:spMkLst>
            <pc:docMk/>
            <pc:sldMk cId="4020240301" sldId="273"/>
            <ac:spMk id="6" creationId="{5A91C5B4-F174-539A-6A0F-DDF81004675D}"/>
          </ac:spMkLst>
        </pc:spChg>
        <pc:spChg chg="add del mod">
          <ac:chgData name="伊藤洋 / ITO，HIROSHI" userId="3028eb88-c556-4afb-b556-d8e92e4244af" providerId="ADAL" clId="{897372C4-A4D8-4764-95B7-66C9B0F69205}" dt="2025-06-28T09:22:34.924" v="66" actId="21"/>
          <ac:spMkLst>
            <pc:docMk/>
            <pc:sldMk cId="4020240301" sldId="273"/>
            <ac:spMk id="8" creationId="{B806EF10-CB71-EB69-8417-C9E3708881A1}"/>
          </ac:spMkLst>
        </pc:spChg>
        <pc:spChg chg="add mod">
          <ac:chgData name="伊藤洋 / ITO，HIROSHI" userId="3028eb88-c556-4afb-b556-d8e92e4244af" providerId="ADAL" clId="{897372C4-A4D8-4764-95B7-66C9B0F69205}" dt="2025-06-28T09:25:37.002" v="176" actId="1076"/>
          <ac:spMkLst>
            <pc:docMk/>
            <pc:sldMk cId="4020240301" sldId="273"/>
            <ac:spMk id="9" creationId="{0B7BE906-6932-F2CE-E6E5-49084A62F976}"/>
          </ac:spMkLst>
        </pc:spChg>
        <pc:spChg chg="add mod">
          <ac:chgData name="伊藤洋 / ITO，HIROSHI" userId="3028eb88-c556-4afb-b556-d8e92e4244af" providerId="ADAL" clId="{897372C4-A4D8-4764-95B7-66C9B0F69205}" dt="2025-06-28T09:24:47.117" v="159" actId="1076"/>
          <ac:spMkLst>
            <pc:docMk/>
            <pc:sldMk cId="4020240301" sldId="273"/>
            <ac:spMk id="12" creationId="{24599C29-479E-6507-CDB5-2FC0BEAC1CF0}"/>
          </ac:spMkLst>
        </pc:spChg>
        <pc:spChg chg="add mod">
          <ac:chgData name="伊藤洋 / ITO，HIROSHI" userId="3028eb88-c556-4afb-b556-d8e92e4244af" providerId="ADAL" clId="{897372C4-A4D8-4764-95B7-66C9B0F69205}" dt="2025-06-28T09:25:37.002" v="176" actId="1076"/>
          <ac:spMkLst>
            <pc:docMk/>
            <pc:sldMk cId="4020240301" sldId="273"/>
            <ac:spMk id="14" creationId="{78A630F9-48EF-62C9-0905-43655AA02463}"/>
          </ac:spMkLst>
        </pc:spChg>
        <pc:spChg chg="add mod">
          <ac:chgData name="伊藤洋 / ITO，HIROSHI" userId="3028eb88-c556-4afb-b556-d8e92e4244af" providerId="ADAL" clId="{897372C4-A4D8-4764-95B7-66C9B0F69205}" dt="2025-06-28T09:25:37.002" v="176" actId="1076"/>
          <ac:spMkLst>
            <pc:docMk/>
            <pc:sldMk cId="4020240301" sldId="273"/>
            <ac:spMk id="16" creationId="{E404C5BA-69F5-E5CB-0075-DA90C19C00FB}"/>
          </ac:spMkLst>
        </pc:spChg>
        <pc:spChg chg="add mod">
          <ac:chgData name="伊藤洋 / ITO，HIROSHI" userId="3028eb88-c556-4afb-b556-d8e92e4244af" providerId="ADAL" clId="{897372C4-A4D8-4764-95B7-66C9B0F69205}" dt="2025-06-28T09:23:23.691" v="114"/>
          <ac:spMkLst>
            <pc:docMk/>
            <pc:sldMk cId="4020240301" sldId="273"/>
            <ac:spMk id="18" creationId="{E93933CF-0C53-9935-9EA8-6172D0B03A39}"/>
          </ac:spMkLst>
        </pc:spChg>
        <pc:spChg chg="add mod">
          <ac:chgData name="伊藤洋 / ITO，HIROSHI" userId="3028eb88-c556-4afb-b556-d8e92e4244af" providerId="ADAL" clId="{897372C4-A4D8-4764-95B7-66C9B0F69205}" dt="2025-06-28T09:24:47.117" v="159" actId="1076"/>
          <ac:spMkLst>
            <pc:docMk/>
            <pc:sldMk cId="4020240301" sldId="273"/>
            <ac:spMk id="20" creationId="{2D79BC9C-5463-1B60-9A7D-392440B9F6AC}"/>
          </ac:spMkLst>
        </pc:spChg>
        <pc:spChg chg="mod">
          <ac:chgData name="伊藤洋 / ITO，HIROSHI" userId="3028eb88-c556-4afb-b556-d8e92e4244af" providerId="ADAL" clId="{897372C4-A4D8-4764-95B7-66C9B0F69205}" dt="2025-06-28T09:24:50.139" v="160" actId="1076"/>
          <ac:spMkLst>
            <pc:docMk/>
            <pc:sldMk cId="4020240301" sldId="273"/>
            <ac:spMk id="32" creationId="{A1DCC47F-A575-F9BE-D775-3BAD75FA7437}"/>
          </ac:spMkLst>
        </pc:spChg>
        <pc:spChg chg="mod">
          <ac:chgData name="伊藤洋 / ITO，HIROSHI" userId="3028eb88-c556-4afb-b556-d8e92e4244af" providerId="ADAL" clId="{897372C4-A4D8-4764-95B7-66C9B0F69205}" dt="2025-06-28T09:25:37.002" v="176" actId="1076"/>
          <ac:spMkLst>
            <pc:docMk/>
            <pc:sldMk cId="4020240301" sldId="273"/>
            <ac:spMk id="35" creationId="{A1F921CD-EF68-3576-5E7D-D42AA7717B39}"/>
          </ac:spMkLst>
        </pc:spChg>
        <pc:spChg chg="mod">
          <ac:chgData name="伊藤洋 / ITO，HIROSHI" userId="3028eb88-c556-4afb-b556-d8e92e4244af" providerId="ADAL" clId="{897372C4-A4D8-4764-95B7-66C9B0F69205}" dt="2025-06-28T09:25:37.002" v="176" actId="1076"/>
          <ac:spMkLst>
            <pc:docMk/>
            <pc:sldMk cId="4020240301" sldId="273"/>
            <ac:spMk id="37" creationId="{11CE254C-3C0F-5221-4266-DC0A86B55DBD}"/>
          </ac:spMkLst>
        </pc:spChg>
        <pc:spChg chg="mod">
          <ac:chgData name="伊藤洋 / ITO，HIROSHI" userId="3028eb88-c556-4afb-b556-d8e92e4244af" providerId="ADAL" clId="{897372C4-A4D8-4764-95B7-66C9B0F69205}" dt="2025-06-28T09:25:37.002" v="176" actId="1076"/>
          <ac:spMkLst>
            <pc:docMk/>
            <pc:sldMk cId="4020240301" sldId="273"/>
            <ac:spMk id="39" creationId="{9482C6F0-9D70-FA7A-D2C4-642B1407BC57}"/>
          </ac:spMkLst>
        </pc:spChg>
        <pc:spChg chg="mod">
          <ac:chgData name="伊藤洋 / ITO，HIROSHI" userId="3028eb88-c556-4afb-b556-d8e92e4244af" providerId="ADAL" clId="{897372C4-A4D8-4764-95B7-66C9B0F69205}" dt="2025-06-28T09:25:37.002" v="176" actId="1076"/>
          <ac:spMkLst>
            <pc:docMk/>
            <pc:sldMk cId="4020240301" sldId="273"/>
            <ac:spMk id="41" creationId="{ABE89551-3F78-C690-E0CA-8F3522504B9F}"/>
          </ac:spMkLst>
        </pc:spChg>
        <pc:spChg chg="mod">
          <ac:chgData name="伊藤洋 / ITO，HIROSHI" userId="3028eb88-c556-4afb-b556-d8e92e4244af" providerId="ADAL" clId="{897372C4-A4D8-4764-95B7-66C9B0F69205}" dt="2025-06-28T09:25:37.002" v="176" actId="1076"/>
          <ac:spMkLst>
            <pc:docMk/>
            <pc:sldMk cId="4020240301" sldId="273"/>
            <ac:spMk id="43" creationId="{D2DCB037-D736-F71E-D5F5-7EDF02C85BBC}"/>
          </ac:spMkLst>
        </pc:spChg>
        <pc:spChg chg="mod">
          <ac:chgData name="伊藤洋 / ITO，HIROSHI" userId="3028eb88-c556-4afb-b556-d8e92e4244af" providerId="ADAL" clId="{897372C4-A4D8-4764-95B7-66C9B0F69205}" dt="2025-06-28T09:25:37.002" v="176" actId="1076"/>
          <ac:spMkLst>
            <pc:docMk/>
            <pc:sldMk cId="4020240301" sldId="273"/>
            <ac:spMk id="46" creationId="{D35FA62A-3A98-5B64-9D12-468AFD8797EB}"/>
          </ac:spMkLst>
        </pc:spChg>
        <pc:spChg chg="add mod">
          <ac:chgData name="伊藤洋 / ITO，HIROSHI" userId="3028eb88-c556-4afb-b556-d8e92e4244af" providerId="ADAL" clId="{897372C4-A4D8-4764-95B7-66C9B0F69205}" dt="2025-06-28T09:26:10.389" v="194" actId="164"/>
          <ac:spMkLst>
            <pc:docMk/>
            <pc:sldMk cId="4020240301" sldId="273"/>
            <ac:spMk id="54" creationId="{A6449A1B-0A86-207C-AEB9-A19AB03257CA}"/>
          </ac:spMkLst>
        </pc:spChg>
        <pc:spChg chg="add mod">
          <ac:chgData name="伊藤洋 / ITO，HIROSHI" userId="3028eb88-c556-4afb-b556-d8e92e4244af" providerId="ADAL" clId="{897372C4-A4D8-4764-95B7-66C9B0F69205}" dt="2025-06-28T09:26:10.389" v="194" actId="164"/>
          <ac:spMkLst>
            <pc:docMk/>
            <pc:sldMk cId="4020240301" sldId="273"/>
            <ac:spMk id="55" creationId="{CCFD2257-4DFC-7419-FE00-92E26CEB5B22}"/>
          </ac:spMkLst>
        </pc:spChg>
        <pc:spChg chg="add mod">
          <ac:chgData name="伊藤洋 / ITO，HIROSHI" userId="3028eb88-c556-4afb-b556-d8e92e4244af" providerId="ADAL" clId="{897372C4-A4D8-4764-95B7-66C9B0F69205}" dt="2025-06-28T09:26:34.731" v="210" actId="164"/>
          <ac:spMkLst>
            <pc:docMk/>
            <pc:sldMk cId="4020240301" sldId="273"/>
            <ac:spMk id="57" creationId="{3CEDD704-C62B-5996-B46F-1FF361A33C38}"/>
          </ac:spMkLst>
        </pc:spChg>
        <pc:spChg chg="add mod">
          <ac:chgData name="伊藤洋 / ITO，HIROSHI" userId="3028eb88-c556-4afb-b556-d8e92e4244af" providerId="ADAL" clId="{897372C4-A4D8-4764-95B7-66C9B0F69205}" dt="2025-06-28T09:26:34.731" v="210" actId="164"/>
          <ac:spMkLst>
            <pc:docMk/>
            <pc:sldMk cId="4020240301" sldId="273"/>
            <ac:spMk id="58" creationId="{38CDCF87-D472-6D0E-037E-D142A5293E89}"/>
          </ac:spMkLst>
        </pc:spChg>
        <pc:grpChg chg="add mod">
          <ac:chgData name="伊藤洋 / ITO，HIROSHI" userId="3028eb88-c556-4afb-b556-d8e92e4244af" providerId="ADAL" clId="{897372C4-A4D8-4764-95B7-66C9B0F69205}" dt="2025-06-28T09:23:35.489" v="120" actId="164"/>
          <ac:grpSpMkLst>
            <pc:docMk/>
            <pc:sldMk cId="4020240301" sldId="273"/>
            <ac:grpSpMk id="22" creationId="{CFAD281D-C110-88D3-3310-09BA3AF70BFA}"/>
          </ac:grpSpMkLst>
        </pc:grpChg>
        <pc:grpChg chg="add mod">
          <ac:chgData name="伊藤洋 / ITO，HIROSHI" userId="3028eb88-c556-4afb-b556-d8e92e4244af" providerId="ADAL" clId="{897372C4-A4D8-4764-95B7-66C9B0F69205}" dt="2025-06-28T09:24:15.519" v="133" actId="164"/>
          <ac:grpSpMkLst>
            <pc:docMk/>
            <pc:sldMk cId="4020240301" sldId="273"/>
            <ac:grpSpMk id="23" creationId="{4A20B923-A11E-FD11-5E27-A48BBE4126DA}"/>
          </ac:grpSpMkLst>
        </pc:grpChg>
        <pc:grpChg chg="add mod">
          <ac:chgData name="伊藤洋 / ITO，HIROSHI" userId="3028eb88-c556-4afb-b556-d8e92e4244af" providerId="ADAL" clId="{897372C4-A4D8-4764-95B7-66C9B0F69205}" dt="2025-06-28T09:24:47.117" v="159" actId="1076"/>
          <ac:grpSpMkLst>
            <pc:docMk/>
            <pc:sldMk cId="4020240301" sldId="273"/>
            <ac:grpSpMk id="24" creationId="{E954FE6E-CA31-CBD4-06B0-83C34D78CACA}"/>
          </ac:grpSpMkLst>
        </pc:grpChg>
        <pc:grpChg chg="add mod">
          <ac:chgData name="伊藤洋 / ITO，HIROSHI" userId="3028eb88-c556-4afb-b556-d8e92e4244af" providerId="ADAL" clId="{897372C4-A4D8-4764-95B7-66C9B0F69205}" dt="2025-06-28T09:25:34.293" v="175" actId="164"/>
          <ac:grpSpMkLst>
            <pc:docMk/>
            <pc:sldMk cId="4020240301" sldId="273"/>
            <ac:grpSpMk id="27" creationId="{216FF15B-15A9-914E-8F59-B623B0B9B28A}"/>
          </ac:grpSpMkLst>
        </pc:grpChg>
        <pc:grpChg chg="mod">
          <ac:chgData name="伊藤洋 / ITO，HIROSHI" userId="3028eb88-c556-4afb-b556-d8e92e4244af" providerId="ADAL" clId="{897372C4-A4D8-4764-95B7-66C9B0F69205}" dt="2025-06-28T09:25:34.293" v="175" actId="164"/>
          <ac:grpSpMkLst>
            <pc:docMk/>
            <pc:sldMk cId="4020240301" sldId="273"/>
            <ac:grpSpMk id="28" creationId="{1236F29A-2930-B209-2392-92C70DC916C3}"/>
          </ac:grpSpMkLst>
        </pc:grpChg>
        <pc:grpChg chg="mod">
          <ac:chgData name="伊藤洋 / ITO，HIROSHI" userId="3028eb88-c556-4afb-b556-d8e92e4244af" providerId="ADAL" clId="{897372C4-A4D8-4764-95B7-66C9B0F69205}" dt="2025-06-28T09:24:50.139" v="160" actId="1076"/>
          <ac:grpSpMkLst>
            <pc:docMk/>
            <pc:sldMk cId="4020240301" sldId="273"/>
            <ac:grpSpMk id="33" creationId="{CD13EA35-53FD-1F64-712A-9E27F09F3736}"/>
          </ac:grpSpMkLst>
        </pc:grpChg>
        <pc:grpChg chg="add mod">
          <ac:chgData name="伊藤洋 / ITO，HIROSHI" userId="3028eb88-c556-4afb-b556-d8e92e4244af" providerId="ADAL" clId="{897372C4-A4D8-4764-95B7-66C9B0F69205}" dt="2025-06-28T09:26:10.389" v="194" actId="164"/>
          <ac:grpSpMkLst>
            <pc:docMk/>
            <pc:sldMk cId="4020240301" sldId="273"/>
            <ac:grpSpMk id="53" creationId="{C6FA9761-D564-637A-F065-FEFF2E95A0AD}"/>
          </ac:grpSpMkLst>
        </pc:grpChg>
        <pc:grpChg chg="add mod">
          <ac:chgData name="伊藤洋 / ITO，HIROSHI" userId="3028eb88-c556-4afb-b556-d8e92e4244af" providerId="ADAL" clId="{897372C4-A4D8-4764-95B7-66C9B0F69205}" dt="2025-06-28T09:26:34.731" v="210" actId="164"/>
          <ac:grpSpMkLst>
            <pc:docMk/>
            <pc:sldMk cId="4020240301" sldId="273"/>
            <ac:grpSpMk id="56" creationId="{24D48B54-456D-A372-EA5B-2EB092B79B82}"/>
          </ac:grpSpMkLst>
        </pc:grpChg>
        <pc:grpChg chg="add mod">
          <ac:chgData name="伊藤洋 / ITO，HIROSHI" userId="3028eb88-c556-4afb-b556-d8e92e4244af" providerId="ADAL" clId="{897372C4-A4D8-4764-95B7-66C9B0F69205}" dt="2025-06-28T09:26:34.731" v="210" actId="164"/>
          <ac:grpSpMkLst>
            <pc:docMk/>
            <pc:sldMk cId="4020240301" sldId="273"/>
            <ac:grpSpMk id="59" creationId="{E9B72304-696A-E762-2E9E-786D9A99A80F}"/>
          </ac:grpSpMkLst>
        </pc:grpChg>
        <pc:picChg chg="add del mod">
          <ac:chgData name="伊藤洋 / ITO，HIROSHI" userId="3028eb88-c556-4afb-b556-d8e92e4244af" providerId="ADAL" clId="{897372C4-A4D8-4764-95B7-66C9B0F69205}" dt="2025-06-28T09:24:23.466" v="137" actId="21"/>
          <ac:picMkLst>
            <pc:docMk/>
            <pc:sldMk cId="4020240301" sldId="273"/>
            <ac:picMk id="2" creationId="{F316D199-F3D1-7FF2-6897-FC212824BEDF}"/>
          </ac:picMkLst>
        </pc:picChg>
        <pc:picChg chg="add mod">
          <ac:chgData name="伊藤洋 / ITO，HIROSHI" userId="3028eb88-c556-4afb-b556-d8e92e4244af" providerId="ADAL" clId="{897372C4-A4D8-4764-95B7-66C9B0F69205}" dt="2025-06-28T09:24:47.117" v="159" actId="1076"/>
          <ac:picMkLst>
            <pc:docMk/>
            <pc:sldMk cId="4020240301" sldId="273"/>
            <ac:picMk id="3" creationId="{3E76624E-BADA-D22A-FEC9-8337A590AFB4}"/>
          </ac:picMkLst>
        </pc:picChg>
        <pc:picChg chg="add del mod">
          <ac:chgData name="伊藤洋 / ITO，HIROSHI" userId="3028eb88-c556-4afb-b556-d8e92e4244af" providerId="ADAL" clId="{897372C4-A4D8-4764-95B7-66C9B0F69205}" dt="2025-06-28T09:22:34.924" v="66" actId="21"/>
          <ac:picMkLst>
            <pc:docMk/>
            <pc:sldMk cId="4020240301" sldId="273"/>
            <ac:picMk id="7" creationId="{691CAF2D-423E-3B3F-BF13-F66B68BC5401}"/>
          </ac:picMkLst>
        </pc:picChg>
        <pc:picChg chg="mod">
          <ac:chgData name="伊藤洋 / ITO，HIROSHI" userId="3028eb88-c556-4afb-b556-d8e92e4244af" providerId="ADAL" clId="{897372C4-A4D8-4764-95B7-66C9B0F69205}" dt="2025-06-28T09:24:50.139" v="160" actId="1076"/>
          <ac:picMkLst>
            <pc:docMk/>
            <pc:sldMk cId="4020240301" sldId="273"/>
            <ac:picMk id="34" creationId="{2C76CD78-42DE-7D9C-AA31-6FBD096FE974}"/>
          </ac:picMkLst>
        </pc:picChg>
        <pc:picChg chg="mod">
          <ac:chgData name="伊藤洋 / ITO，HIROSHI" userId="3028eb88-c556-4afb-b556-d8e92e4244af" providerId="ADAL" clId="{897372C4-A4D8-4764-95B7-66C9B0F69205}" dt="2025-06-28T09:24:50.139" v="160" actId="1076"/>
          <ac:picMkLst>
            <pc:docMk/>
            <pc:sldMk cId="4020240301" sldId="273"/>
            <ac:picMk id="45" creationId="{EDE96507-03B5-2CF1-CF52-F64C1C40A503}"/>
          </ac:picMkLst>
        </pc:picChg>
        <pc:picChg chg="add mod">
          <ac:chgData name="伊藤洋 / ITO，HIROSHI" userId="3028eb88-c556-4afb-b556-d8e92e4244af" providerId="ADAL" clId="{897372C4-A4D8-4764-95B7-66C9B0F69205}" dt="2025-06-28T09:25:34.293" v="175" actId="164"/>
          <ac:picMkLst>
            <pc:docMk/>
            <pc:sldMk cId="4020240301" sldId="273"/>
            <ac:picMk id="47" creationId="{9E2976DA-405B-652D-9B4F-AA6061620883}"/>
          </ac:picMkLst>
        </pc:picChg>
        <pc:picChg chg="add mod">
          <ac:chgData name="伊藤洋 / ITO，HIROSHI" userId="3028eb88-c556-4afb-b556-d8e92e4244af" providerId="ADAL" clId="{897372C4-A4D8-4764-95B7-66C9B0F69205}" dt="2025-06-28T09:24:47.117" v="159" actId="1076"/>
          <ac:picMkLst>
            <pc:docMk/>
            <pc:sldMk cId="4020240301" sldId="273"/>
            <ac:picMk id="1026" creationId="{58A4D904-50E6-1D72-0265-655BEBDBAAF1}"/>
          </ac:picMkLst>
        </pc:picChg>
        <pc:cxnChg chg="add mod">
          <ac:chgData name="伊藤洋 / ITO，HIROSHI" userId="3028eb88-c556-4afb-b556-d8e92e4244af" providerId="ADAL" clId="{897372C4-A4D8-4764-95B7-66C9B0F69205}" dt="2025-06-28T09:22:42.226" v="71" actId="1076"/>
          <ac:cxnSpMkLst>
            <pc:docMk/>
            <pc:sldMk cId="4020240301" sldId="273"/>
            <ac:cxnSpMk id="11" creationId="{E8DE31DA-4B64-0CE2-8CDF-BA9D6666A84D}"/>
          </ac:cxnSpMkLst>
        </pc:cxnChg>
        <pc:cxnChg chg="add mod">
          <ac:chgData name="伊藤洋 / ITO，HIROSHI" userId="3028eb88-c556-4afb-b556-d8e92e4244af" providerId="ADAL" clId="{897372C4-A4D8-4764-95B7-66C9B0F69205}" dt="2025-06-28T09:23:33.098" v="119" actId="164"/>
          <ac:cxnSpMkLst>
            <pc:docMk/>
            <pc:sldMk cId="4020240301" sldId="273"/>
            <ac:cxnSpMk id="13" creationId="{9E0C9DCA-9721-E725-8104-A8251302A63F}"/>
          </ac:cxnSpMkLst>
        </pc:cxnChg>
        <pc:cxnChg chg="add mod">
          <ac:chgData name="伊藤洋 / ITO，HIROSHI" userId="3028eb88-c556-4afb-b556-d8e92e4244af" providerId="ADAL" clId="{897372C4-A4D8-4764-95B7-66C9B0F69205}" dt="2025-06-28T09:23:10.495" v="106" actId="1076"/>
          <ac:cxnSpMkLst>
            <pc:docMk/>
            <pc:sldMk cId="4020240301" sldId="273"/>
            <ac:cxnSpMk id="15" creationId="{A0A57398-5AF0-1CB0-BEFA-BED08AB1E98E}"/>
          </ac:cxnSpMkLst>
        </pc:cxnChg>
        <pc:cxnChg chg="add mod">
          <ac:chgData name="伊藤洋 / ITO，HIROSHI" userId="3028eb88-c556-4afb-b556-d8e92e4244af" providerId="ADAL" clId="{897372C4-A4D8-4764-95B7-66C9B0F69205}" dt="2025-06-28T09:23:33.098" v="119" actId="164"/>
          <ac:cxnSpMkLst>
            <pc:docMk/>
            <pc:sldMk cId="4020240301" sldId="273"/>
            <ac:cxnSpMk id="17" creationId="{CA7130AB-93EB-D7F8-9C64-08C4B7CF7B7A}"/>
          </ac:cxnSpMkLst>
        </pc:cxnChg>
        <pc:cxnChg chg="add mod">
          <ac:chgData name="伊藤洋 / ITO，HIROSHI" userId="3028eb88-c556-4afb-b556-d8e92e4244af" providerId="ADAL" clId="{897372C4-A4D8-4764-95B7-66C9B0F69205}" dt="2025-06-28T09:23:23.691" v="114"/>
          <ac:cxnSpMkLst>
            <pc:docMk/>
            <pc:sldMk cId="4020240301" sldId="273"/>
            <ac:cxnSpMk id="19" creationId="{D43FCB11-CA0C-F8BC-34EC-1AE2391AD2D1}"/>
          </ac:cxnSpMkLst>
        </pc:cxnChg>
        <pc:cxnChg chg="add mod">
          <ac:chgData name="伊藤洋 / ITO，HIROSHI" userId="3028eb88-c556-4afb-b556-d8e92e4244af" providerId="ADAL" clId="{897372C4-A4D8-4764-95B7-66C9B0F69205}" dt="2025-06-28T09:23:33.098" v="119" actId="164"/>
          <ac:cxnSpMkLst>
            <pc:docMk/>
            <pc:sldMk cId="4020240301" sldId="273"/>
            <ac:cxnSpMk id="21" creationId="{67A57C9D-9345-A7E3-7ABB-55768CDEB798}"/>
          </ac:cxnSpMkLst>
        </pc:cxnChg>
        <pc:cxnChg chg="add mod">
          <ac:chgData name="伊藤洋 / ITO，HIROSHI" userId="3028eb88-c556-4afb-b556-d8e92e4244af" providerId="ADAL" clId="{897372C4-A4D8-4764-95B7-66C9B0F69205}" dt="2025-06-28T09:24:15.519" v="133" actId="164"/>
          <ac:cxnSpMkLst>
            <pc:docMk/>
            <pc:sldMk cId="4020240301" sldId="273"/>
            <ac:cxnSpMk id="26" creationId="{7CB91BD9-1566-B5DD-4BDB-29D9B8761D61}"/>
          </ac:cxnSpMkLst>
        </pc:cxnChg>
        <pc:cxnChg chg="add mod">
          <ac:chgData name="伊藤洋 / ITO，HIROSHI" userId="3028eb88-c556-4afb-b556-d8e92e4244af" providerId="ADAL" clId="{897372C4-A4D8-4764-95B7-66C9B0F69205}" dt="2025-06-28T09:25:34.293" v="175" actId="164"/>
          <ac:cxnSpMkLst>
            <pc:docMk/>
            <pc:sldMk cId="4020240301" sldId="273"/>
            <ac:cxnSpMk id="49" creationId="{7C77F40F-D8C7-43C2-8D5F-8CC0A9FCAE2E}"/>
          </ac:cxnSpMkLst>
        </pc:cxnChg>
        <pc:cxnChg chg="add mod">
          <ac:chgData name="伊藤洋 / ITO，HIROSHI" userId="3028eb88-c556-4afb-b556-d8e92e4244af" providerId="ADAL" clId="{897372C4-A4D8-4764-95B7-66C9B0F69205}" dt="2025-06-28T09:25:34.293" v="175" actId="164"/>
          <ac:cxnSpMkLst>
            <pc:docMk/>
            <pc:sldMk cId="4020240301" sldId="273"/>
            <ac:cxnSpMk id="51" creationId="{CB84EECA-ADA1-12E9-CEDE-EE4AC007774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2025/6/28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7794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2025/6/28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0504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2025/6/28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0254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2025/6/28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7417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2025/6/28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9079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2025/6/28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7902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2025/6/28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8364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2025/6/28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0881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2025/6/28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7926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2025/6/28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8451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2025/6/28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470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10594-1B62-4B90-920A-44E63AFA5E18}" type="datetimeFigureOut">
              <a:rPr kumimoji="1" lang="ja-JP" altLang="en-US" smtClean="0"/>
              <a:t>2025/6/28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964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1" name="グループ化 1070">
            <a:extLst>
              <a:ext uri="{FF2B5EF4-FFF2-40B4-BE49-F238E27FC236}">
                <a16:creationId xmlns:a16="http://schemas.microsoft.com/office/drawing/2014/main" id="{D3396AF1-0411-D225-1FCC-E788CCC03D94}"/>
              </a:ext>
            </a:extLst>
          </p:cNvPr>
          <p:cNvGrpSpPr/>
          <p:nvPr/>
        </p:nvGrpSpPr>
        <p:grpSpPr>
          <a:xfrm>
            <a:off x="1682750" y="825500"/>
            <a:ext cx="9137650" cy="5048250"/>
            <a:chOff x="1682750" y="825500"/>
            <a:chExt cx="9137650" cy="5048250"/>
          </a:xfrm>
        </p:grpSpPr>
        <p:sp>
          <p:nvSpPr>
            <p:cNvPr id="1070" name="正方形/長方形 1069">
              <a:extLst>
                <a:ext uri="{FF2B5EF4-FFF2-40B4-BE49-F238E27FC236}">
                  <a16:creationId xmlns:a16="http://schemas.microsoft.com/office/drawing/2014/main" id="{E484FE63-8F76-FFA7-40C2-8E91CEB8378E}"/>
                </a:ext>
              </a:extLst>
            </p:cNvPr>
            <p:cNvSpPr/>
            <p:nvPr/>
          </p:nvSpPr>
          <p:spPr>
            <a:xfrm>
              <a:off x="1682750" y="825500"/>
              <a:ext cx="9137650" cy="5048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069" name="グループ化 1068">
              <a:extLst>
                <a:ext uri="{FF2B5EF4-FFF2-40B4-BE49-F238E27FC236}">
                  <a16:creationId xmlns:a16="http://schemas.microsoft.com/office/drawing/2014/main" id="{8F391500-A109-6E95-4236-01F8DEFFE305}"/>
                </a:ext>
              </a:extLst>
            </p:cNvPr>
            <p:cNvGrpSpPr/>
            <p:nvPr/>
          </p:nvGrpSpPr>
          <p:grpSpPr>
            <a:xfrm>
              <a:off x="1822479" y="891754"/>
              <a:ext cx="8858192" cy="4915743"/>
              <a:chOff x="1857433" y="899630"/>
              <a:chExt cx="8858192" cy="4915743"/>
            </a:xfrm>
          </p:grpSpPr>
          <p:pic>
            <p:nvPicPr>
              <p:cNvPr id="45" name="Picture 10" descr="U2D2">
                <a:extLst>
                  <a:ext uri="{FF2B5EF4-FFF2-40B4-BE49-F238E27FC236}">
                    <a16:creationId xmlns:a16="http://schemas.microsoft.com/office/drawing/2014/main" id="{EDE96507-03B5-2CF1-CF52-F64C1C40A5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281" t="25583" r="48876" b="40878"/>
              <a:stretch/>
            </p:blipFill>
            <p:spPr bwMode="auto">
              <a:xfrm rot="16200000">
                <a:off x="8015258" y="3975965"/>
                <a:ext cx="902860" cy="3742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D35FA62A-3A98-5B64-9D12-468AFD8797EB}"/>
                  </a:ext>
                </a:extLst>
              </p:cNvPr>
              <p:cNvSpPr txBox="1"/>
              <p:nvPr/>
            </p:nvSpPr>
            <p:spPr>
              <a:xfrm>
                <a:off x="8124287" y="4081120"/>
                <a:ext cx="6848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600" b="1" dirty="0">
                    <a:effectLst>
                      <a:glow rad="127000">
                        <a:schemeClr val="bg1">
                          <a:alpha val="90000"/>
                        </a:schemeClr>
                      </a:glo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U2D2</a:t>
                </a:r>
                <a:endParaRPr lang="en-US" altLang="ja-JP" sz="1100" dirty="0">
                  <a:effectLst>
                    <a:glow rad="127000">
                      <a:schemeClr val="bg1">
                        <a:alpha val="90000"/>
                      </a:schemeClr>
                    </a:glo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A1DCC47F-A575-F9BE-D775-3BAD75FA7437}"/>
                  </a:ext>
                </a:extLst>
              </p:cNvPr>
              <p:cNvSpPr txBox="1"/>
              <p:nvPr/>
            </p:nvSpPr>
            <p:spPr>
              <a:xfrm>
                <a:off x="8182317" y="899630"/>
                <a:ext cx="12535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400" b="1" dirty="0">
                    <a:effectLst>
                      <a:glow rad="127000">
                        <a:schemeClr val="bg1">
                          <a:alpha val="90000"/>
                        </a:schemeClr>
                      </a:glo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Follower Arm</a:t>
                </a:r>
                <a:endParaRPr lang="en-US" altLang="ja-JP" sz="1050" dirty="0">
                  <a:effectLst>
                    <a:glow rad="127000">
                      <a:schemeClr val="bg1">
                        <a:alpha val="90000"/>
                      </a:schemeClr>
                    </a:glo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3" name="グループ化 32">
                <a:extLst>
                  <a:ext uri="{FF2B5EF4-FFF2-40B4-BE49-F238E27FC236}">
                    <a16:creationId xmlns:a16="http://schemas.microsoft.com/office/drawing/2014/main" id="{CD13EA35-53FD-1F64-712A-9E27F09F3736}"/>
                  </a:ext>
                </a:extLst>
              </p:cNvPr>
              <p:cNvGrpSpPr/>
              <p:nvPr/>
            </p:nvGrpSpPr>
            <p:grpSpPr>
              <a:xfrm>
                <a:off x="7891027" y="1318344"/>
                <a:ext cx="2009325" cy="1836127"/>
                <a:chOff x="7571754" y="1107268"/>
                <a:chExt cx="2009325" cy="1836127"/>
              </a:xfrm>
            </p:grpSpPr>
            <p:pic>
              <p:nvPicPr>
                <p:cNvPr id="34" name="Picture 2" descr="ROBOTIS OpenMANIPULATOR-X RM-X52-TNM Arm - RobotShop">
                  <a:extLst>
                    <a:ext uri="{FF2B5EF4-FFF2-40B4-BE49-F238E27FC236}">
                      <a16:creationId xmlns:a16="http://schemas.microsoft.com/office/drawing/2014/main" id="{2C76CD78-42DE-7D9C-AA31-6FBD096FE97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571754" y="1107268"/>
                  <a:ext cx="1836127" cy="183612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A1F921CD-EF68-3576-5E7D-D42AA7717B39}"/>
                    </a:ext>
                  </a:extLst>
                </p:cNvPr>
                <p:cNvSpPr txBox="1"/>
                <p:nvPr/>
              </p:nvSpPr>
              <p:spPr>
                <a:xfrm>
                  <a:off x="8616262" y="2620932"/>
                  <a:ext cx="34176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1200" dirty="0"/>
                    <a:t>2</a:t>
                  </a:r>
                  <a:r>
                    <a:rPr kumimoji="1" lang="en-US" altLang="ja-JP" sz="1200" dirty="0"/>
                    <a:t>1</a:t>
                  </a:r>
                  <a:endParaRPr kumimoji="1" lang="ja-JP" altLang="en-US" dirty="0"/>
                </a:p>
              </p:txBody>
            </p:sp>
            <p:cxnSp>
              <p:nvCxnSpPr>
                <p:cNvPr id="36" name="直線コネクタ 35">
                  <a:extLst>
                    <a:ext uri="{FF2B5EF4-FFF2-40B4-BE49-F238E27FC236}">
                      <a16:creationId xmlns:a16="http://schemas.microsoft.com/office/drawing/2014/main" id="{499F8731-FDAF-999B-3CDA-17EAEE3B8350}"/>
                    </a:ext>
                  </a:extLst>
                </p:cNvPr>
                <p:cNvCxnSpPr/>
                <p:nvPr/>
              </p:nvCxnSpPr>
              <p:spPr>
                <a:xfrm>
                  <a:off x="8241966" y="2759432"/>
                  <a:ext cx="42048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テキスト ボックス 36">
                  <a:extLst>
                    <a:ext uri="{FF2B5EF4-FFF2-40B4-BE49-F238E27FC236}">
                      <a16:creationId xmlns:a16="http://schemas.microsoft.com/office/drawing/2014/main" id="{11CE254C-3C0F-5221-4266-DC0A86B55DBD}"/>
                    </a:ext>
                  </a:extLst>
                </p:cNvPr>
                <p:cNvSpPr txBox="1"/>
                <p:nvPr/>
              </p:nvSpPr>
              <p:spPr>
                <a:xfrm>
                  <a:off x="8616262" y="2313155"/>
                  <a:ext cx="34176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1200" dirty="0"/>
                    <a:t>22</a:t>
                  </a:r>
                  <a:endParaRPr kumimoji="1" lang="ja-JP" altLang="en-US" dirty="0"/>
                </a:p>
              </p:txBody>
            </p:sp>
            <p:cxnSp>
              <p:nvCxnSpPr>
                <p:cNvPr id="38" name="直線コネクタ 37">
                  <a:extLst>
                    <a:ext uri="{FF2B5EF4-FFF2-40B4-BE49-F238E27FC236}">
                      <a16:creationId xmlns:a16="http://schemas.microsoft.com/office/drawing/2014/main" id="{E982445C-CD03-8AD1-1A2B-C2855B94B2A3}"/>
                    </a:ext>
                  </a:extLst>
                </p:cNvPr>
                <p:cNvCxnSpPr/>
                <p:nvPr/>
              </p:nvCxnSpPr>
              <p:spPr>
                <a:xfrm>
                  <a:off x="8241966" y="2451655"/>
                  <a:ext cx="42048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9482C6F0-9D70-FA7A-D2C4-642B1407BC57}"/>
                    </a:ext>
                  </a:extLst>
                </p:cNvPr>
                <p:cNvSpPr txBox="1"/>
                <p:nvPr/>
              </p:nvSpPr>
              <p:spPr>
                <a:xfrm>
                  <a:off x="8216212" y="1685273"/>
                  <a:ext cx="34176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1200" dirty="0"/>
                    <a:t>2</a:t>
                  </a:r>
                  <a:r>
                    <a:rPr kumimoji="1" lang="en-US" altLang="ja-JP" sz="1200" dirty="0"/>
                    <a:t>3</a:t>
                  </a:r>
                  <a:endParaRPr kumimoji="1" lang="ja-JP" altLang="en-US" dirty="0"/>
                </a:p>
              </p:txBody>
            </p:sp>
            <p:cxnSp>
              <p:nvCxnSpPr>
                <p:cNvPr id="40" name="直線コネクタ 39">
                  <a:extLst>
                    <a:ext uri="{FF2B5EF4-FFF2-40B4-BE49-F238E27FC236}">
                      <a16:creationId xmlns:a16="http://schemas.microsoft.com/office/drawing/2014/main" id="{467598A1-B5DB-C83E-AC6C-9FDEFA2F9C23}"/>
                    </a:ext>
                  </a:extLst>
                </p:cNvPr>
                <p:cNvCxnSpPr/>
                <p:nvPr/>
              </p:nvCxnSpPr>
              <p:spPr>
                <a:xfrm>
                  <a:off x="7841916" y="1823773"/>
                  <a:ext cx="42048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ABE89551-3F78-C690-E0CA-8F3522504B9F}"/>
                    </a:ext>
                  </a:extLst>
                </p:cNvPr>
                <p:cNvSpPr txBox="1"/>
                <p:nvPr/>
              </p:nvSpPr>
              <p:spPr>
                <a:xfrm>
                  <a:off x="7744952" y="1128060"/>
                  <a:ext cx="34176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1200" dirty="0"/>
                    <a:t>2</a:t>
                  </a:r>
                  <a:r>
                    <a:rPr kumimoji="1" lang="en-US" altLang="ja-JP" sz="1200" dirty="0"/>
                    <a:t>4</a:t>
                  </a:r>
                  <a:endParaRPr kumimoji="1" lang="ja-JP" altLang="en-US" dirty="0"/>
                </a:p>
              </p:txBody>
            </p:sp>
            <p:cxnSp>
              <p:nvCxnSpPr>
                <p:cNvPr id="42" name="直線コネクタ 41">
                  <a:extLst>
                    <a:ext uri="{FF2B5EF4-FFF2-40B4-BE49-F238E27FC236}">
                      <a16:creationId xmlns:a16="http://schemas.microsoft.com/office/drawing/2014/main" id="{4F418E08-1EC6-BFEE-883A-83DF60D7E730}"/>
                    </a:ext>
                  </a:extLst>
                </p:cNvPr>
                <p:cNvCxnSpPr/>
                <p:nvPr/>
              </p:nvCxnSpPr>
              <p:spPr>
                <a:xfrm>
                  <a:off x="8005969" y="1266560"/>
                  <a:ext cx="42048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D2DCB037-D736-F71E-D5F5-7EDF02C85BBC}"/>
                    </a:ext>
                  </a:extLst>
                </p:cNvPr>
                <p:cNvSpPr txBox="1"/>
                <p:nvPr/>
              </p:nvSpPr>
              <p:spPr>
                <a:xfrm>
                  <a:off x="9239319" y="1149492"/>
                  <a:ext cx="34176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1200" dirty="0"/>
                    <a:t>25</a:t>
                  </a:r>
                  <a:endParaRPr kumimoji="1" lang="ja-JP" altLang="en-US" dirty="0"/>
                </a:p>
              </p:txBody>
            </p:sp>
            <p:cxnSp>
              <p:nvCxnSpPr>
                <p:cNvPr id="44" name="直線コネクタ 43">
                  <a:extLst>
                    <a:ext uri="{FF2B5EF4-FFF2-40B4-BE49-F238E27FC236}">
                      <a16:creationId xmlns:a16="http://schemas.microsoft.com/office/drawing/2014/main" id="{DEEB2134-8DB1-01FE-144E-86E09E800073}"/>
                    </a:ext>
                  </a:extLst>
                </p:cNvPr>
                <p:cNvCxnSpPr/>
                <p:nvPr/>
              </p:nvCxnSpPr>
              <p:spPr>
                <a:xfrm>
                  <a:off x="8865023" y="1287992"/>
                  <a:ext cx="42048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F9AF5635-3555-CD53-64B1-AE331B90C0FE}"/>
                  </a:ext>
                </a:extLst>
              </p:cNvPr>
              <p:cNvCxnSpPr>
                <a:stCxn id="45" idx="3"/>
              </p:cNvCxnSpPr>
              <p:nvPr/>
            </p:nvCxnSpPr>
            <p:spPr>
              <a:xfrm flipH="1" flipV="1">
                <a:off x="8466688" y="3154471"/>
                <a:ext cx="1" cy="557212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7" name="Picture 12" descr="AI NUC | ASUS 日本">
                <a:extLst>
                  <a:ext uri="{FF2B5EF4-FFF2-40B4-BE49-F238E27FC236}">
                    <a16:creationId xmlns:a16="http://schemas.microsoft.com/office/drawing/2014/main" id="{9E2976DA-405B-652D-9B4F-AA60616208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40" t="9077" r="30860" b="48715"/>
              <a:stretch/>
            </p:blipFill>
            <p:spPr bwMode="auto">
              <a:xfrm>
                <a:off x="4861603" y="3935424"/>
                <a:ext cx="1490579" cy="6791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068" name="グループ化 1067">
                <a:extLst>
                  <a:ext uri="{FF2B5EF4-FFF2-40B4-BE49-F238E27FC236}">
                    <a16:creationId xmlns:a16="http://schemas.microsoft.com/office/drawing/2014/main" id="{FAF495C6-D6BC-87D4-D94C-37F83F3BFC6D}"/>
                  </a:ext>
                </a:extLst>
              </p:cNvPr>
              <p:cNvGrpSpPr/>
              <p:nvPr/>
            </p:nvGrpSpPr>
            <p:grpSpPr>
              <a:xfrm>
                <a:off x="2914258" y="4142508"/>
                <a:ext cx="1601592" cy="276999"/>
                <a:chOff x="2831668" y="4142508"/>
                <a:chExt cx="1601592" cy="276999"/>
              </a:xfrm>
            </p:grpSpPr>
            <p:cxnSp>
              <p:nvCxnSpPr>
                <p:cNvPr id="49" name="直線矢印コネクタ 48">
                  <a:extLst>
                    <a:ext uri="{FF2B5EF4-FFF2-40B4-BE49-F238E27FC236}">
                      <a16:creationId xmlns:a16="http://schemas.microsoft.com/office/drawing/2014/main" id="{7C77F40F-D8C7-43C2-8D5F-8CC0A9FCAE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31668" y="4406922"/>
                  <a:ext cx="1601592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A6449A1B-0A86-207C-AEB9-A19AB03257CA}"/>
                    </a:ext>
                  </a:extLst>
                </p:cNvPr>
                <p:cNvSpPr txBox="1"/>
                <p:nvPr/>
              </p:nvSpPr>
              <p:spPr>
                <a:xfrm>
                  <a:off x="3367245" y="4142508"/>
                  <a:ext cx="43794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ja-JP" sz="1200" dirty="0"/>
                    <a:t>USB</a:t>
                  </a:r>
                  <a:endParaRPr kumimoji="1" lang="ja-JP" altLang="en-US" sz="1200" dirty="0"/>
                </a:p>
              </p:txBody>
            </p:sp>
          </p:grpSp>
          <p:grpSp>
            <p:nvGrpSpPr>
              <p:cNvPr id="1067" name="グループ化 1066">
                <a:extLst>
                  <a:ext uri="{FF2B5EF4-FFF2-40B4-BE49-F238E27FC236}">
                    <a16:creationId xmlns:a16="http://schemas.microsoft.com/office/drawing/2014/main" id="{EA8995EB-A8F2-8D84-0DF7-6B79256D773D}"/>
                  </a:ext>
                </a:extLst>
              </p:cNvPr>
              <p:cNvGrpSpPr/>
              <p:nvPr/>
            </p:nvGrpSpPr>
            <p:grpSpPr>
              <a:xfrm>
                <a:off x="6697934" y="4136483"/>
                <a:ext cx="1388319" cy="276999"/>
                <a:chOff x="6697934" y="4136483"/>
                <a:chExt cx="1388319" cy="276999"/>
              </a:xfrm>
            </p:grpSpPr>
            <p:cxnSp>
              <p:nvCxnSpPr>
                <p:cNvPr id="51" name="直線矢印コネクタ 50">
                  <a:extLst>
                    <a:ext uri="{FF2B5EF4-FFF2-40B4-BE49-F238E27FC236}">
                      <a16:creationId xmlns:a16="http://schemas.microsoft.com/office/drawing/2014/main" id="{CB84EECA-ADA1-12E9-CEDE-EE4AC00777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697934" y="4400897"/>
                  <a:ext cx="1388319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CCFD2257-4DFC-7419-FE00-92E26CEB5B22}"/>
                    </a:ext>
                  </a:extLst>
                </p:cNvPr>
                <p:cNvSpPr txBox="1"/>
                <p:nvPr/>
              </p:nvSpPr>
              <p:spPr>
                <a:xfrm>
                  <a:off x="7173123" y="4136483"/>
                  <a:ext cx="43794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ja-JP" sz="1200" dirty="0"/>
                    <a:t>USB</a:t>
                  </a:r>
                  <a:endParaRPr kumimoji="1" lang="ja-JP" altLang="en-US" sz="1200" dirty="0"/>
                </a:p>
              </p:txBody>
            </p:sp>
          </p:grpSp>
          <p:pic>
            <p:nvPicPr>
              <p:cNvPr id="3" name="Picture 10" descr="U2D2">
                <a:extLst>
                  <a:ext uri="{FF2B5EF4-FFF2-40B4-BE49-F238E27FC236}">
                    <a16:creationId xmlns:a16="http://schemas.microsoft.com/office/drawing/2014/main" id="{3E76624E-BADA-D22A-FEC9-8337A590AFB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281" t="25583" r="48876" b="40878"/>
              <a:stretch/>
            </p:blipFill>
            <p:spPr bwMode="auto">
              <a:xfrm rot="16200000">
                <a:off x="1981664" y="3975965"/>
                <a:ext cx="902860" cy="3742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A93895E5-0C46-3C10-71B2-1488CE694B47}"/>
                  </a:ext>
                </a:extLst>
              </p:cNvPr>
              <p:cNvSpPr txBox="1"/>
              <p:nvPr/>
            </p:nvSpPr>
            <p:spPr>
              <a:xfrm>
                <a:off x="2090693" y="4081120"/>
                <a:ext cx="6848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600" b="1" dirty="0">
                    <a:effectLst>
                      <a:glow rad="127000">
                        <a:schemeClr val="bg1">
                          <a:alpha val="90000"/>
                        </a:schemeClr>
                      </a:glo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U2D2</a:t>
                </a:r>
                <a:endParaRPr lang="en-US" altLang="ja-JP" sz="1100" dirty="0">
                  <a:effectLst>
                    <a:glow rad="127000">
                      <a:schemeClr val="bg1">
                        <a:alpha val="90000"/>
                      </a:schemeClr>
                    </a:glo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A91C5B4-F174-539A-6A0F-DDF81004675D}"/>
                  </a:ext>
                </a:extLst>
              </p:cNvPr>
              <p:cNvSpPr txBox="1"/>
              <p:nvPr/>
            </p:nvSpPr>
            <p:spPr>
              <a:xfrm>
                <a:off x="2212842" y="899630"/>
                <a:ext cx="11253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400" b="1" dirty="0">
                    <a:effectLst>
                      <a:glow rad="127000">
                        <a:schemeClr val="bg1">
                          <a:alpha val="90000"/>
                        </a:schemeClr>
                      </a:glo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Leader Arm</a:t>
                </a:r>
                <a:endParaRPr lang="en-US" altLang="ja-JP" sz="1050" dirty="0">
                  <a:effectLst>
                    <a:glow rad="127000">
                      <a:schemeClr val="bg1">
                        <a:alpha val="90000"/>
                      </a:schemeClr>
                    </a:glo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" name="グループ化 21">
                <a:extLst>
                  <a:ext uri="{FF2B5EF4-FFF2-40B4-BE49-F238E27FC236}">
                    <a16:creationId xmlns:a16="http://schemas.microsoft.com/office/drawing/2014/main" id="{CFAD281D-C110-88D3-3310-09BA3AF70BFA}"/>
                  </a:ext>
                </a:extLst>
              </p:cNvPr>
              <p:cNvGrpSpPr/>
              <p:nvPr/>
            </p:nvGrpSpPr>
            <p:grpSpPr>
              <a:xfrm>
                <a:off x="1857433" y="1318344"/>
                <a:ext cx="2009325" cy="1836127"/>
                <a:chOff x="7571754" y="1107268"/>
                <a:chExt cx="2009325" cy="1836127"/>
              </a:xfrm>
            </p:grpSpPr>
            <p:pic>
              <p:nvPicPr>
                <p:cNvPr id="1026" name="Picture 2" descr="ROBOTIS OpenMANIPULATOR-X RM-X52-TNM Arm - RobotShop">
                  <a:extLst>
                    <a:ext uri="{FF2B5EF4-FFF2-40B4-BE49-F238E27FC236}">
                      <a16:creationId xmlns:a16="http://schemas.microsoft.com/office/drawing/2014/main" id="{58A4D904-50E6-1D72-0265-655BEBDBAAF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571754" y="1107268"/>
                  <a:ext cx="1836127" cy="183612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0B7BE906-6932-F2CE-E6E5-49084A62F976}"/>
                    </a:ext>
                  </a:extLst>
                </p:cNvPr>
                <p:cNvSpPr txBox="1"/>
                <p:nvPr/>
              </p:nvSpPr>
              <p:spPr>
                <a:xfrm>
                  <a:off x="8616262" y="2620932"/>
                  <a:ext cx="34176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1200" dirty="0"/>
                    <a:t>11</a:t>
                  </a:r>
                  <a:endParaRPr kumimoji="1" lang="ja-JP" altLang="en-US" dirty="0"/>
                </a:p>
              </p:txBody>
            </p:sp>
            <p:cxnSp>
              <p:nvCxnSpPr>
                <p:cNvPr id="11" name="直線コネクタ 10">
                  <a:extLst>
                    <a:ext uri="{FF2B5EF4-FFF2-40B4-BE49-F238E27FC236}">
                      <a16:creationId xmlns:a16="http://schemas.microsoft.com/office/drawing/2014/main" id="{E8DE31DA-4B64-0CE2-8CDF-BA9D6666A84D}"/>
                    </a:ext>
                  </a:extLst>
                </p:cNvPr>
                <p:cNvCxnSpPr/>
                <p:nvPr/>
              </p:nvCxnSpPr>
              <p:spPr>
                <a:xfrm>
                  <a:off x="8241966" y="2759432"/>
                  <a:ext cx="42048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24599C29-479E-6507-CDB5-2FC0BEAC1CF0}"/>
                    </a:ext>
                  </a:extLst>
                </p:cNvPr>
                <p:cNvSpPr txBox="1"/>
                <p:nvPr/>
              </p:nvSpPr>
              <p:spPr>
                <a:xfrm>
                  <a:off x="8616262" y="2313155"/>
                  <a:ext cx="34176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1200" dirty="0"/>
                    <a:t>1</a:t>
                  </a:r>
                  <a:r>
                    <a:rPr lang="en-US" altLang="ja-JP" sz="1200" dirty="0"/>
                    <a:t>2</a:t>
                  </a:r>
                  <a:endParaRPr kumimoji="1" lang="ja-JP" altLang="en-US" dirty="0"/>
                </a:p>
              </p:txBody>
            </p:sp>
            <p:cxnSp>
              <p:nvCxnSpPr>
                <p:cNvPr id="13" name="直線コネクタ 12">
                  <a:extLst>
                    <a:ext uri="{FF2B5EF4-FFF2-40B4-BE49-F238E27FC236}">
                      <a16:creationId xmlns:a16="http://schemas.microsoft.com/office/drawing/2014/main" id="{9E0C9DCA-9721-E725-8104-A8251302A63F}"/>
                    </a:ext>
                  </a:extLst>
                </p:cNvPr>
                <p:cNvCxnSpPr/>
                <p:nvPr/>
              </p:nvCxnSpPr>
              <p:spPr>
                <a:xfrm>
                  <a:off x="8241966" y="2451655"/>
                  <a:ext cx="42048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78A630F9-48EF-62C9-0905-43655AA02463}"/>
                    </a:ext>
                  </a:extLst>
                </p:cNvPr>
                <p:cNvSpPr txBox="1"/>
                <p:nvPr/>
              </p:nvSpPr>
              <p:spPr>
                <a:xfrm>
                  <a:off x="8216212" y="1685273"/>
                  <a:ext cx="34176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1200" dirty="0"/>
                    <a:t>13</a:t>
                  </a:r>
                  <a:endParaRPr kumimoji="1" lang="ja-JP" altLang="en-US" dirty="0"/>
                </a:p>
              </p:txBody>
            </p:sp>
            <p:cxnSp>
              <p:nvCxnSpPr>
                <p:cNvPr id="15" name="直線コネクタ 14">
                  <a:extLst>
                    <a:ext uri="{FF2B5EF4-FFF2-40B4-BE49-F238E27FC236}">
                      <a16:creationId xmlns:a16="http://schemas.microsoft.com/office/drawing/2014/main" id="{A0A57398-5AF0-1CB0-BEFA-BED08AB1E98E}"/>
                    </a:ext>
                  </a:extLst>
                </p:cNvPr>
                <p:cNvCxnSpPr/>
                <p:nvPr/>
              </p:nvCxnSpPr>
              <p:spPr>
                <a:xfrm>
                  <a:off x="7841916" y="1823773"/>
                  <a:ext cx="42048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E404C5BA-69F5-E5CB-0075-DA90C19C00FB}"/>
                    </a:ext>
                  </a:extLst>
                </p:cNvPr>
                <p:cNvSpPr txBox="1"/>
                <p:nvPr/>
              </p:nvSpPr>
              <p:spPr>
                <a:xfrm>
                  <a:off x="7744952" y="1128060"/>
                  <a:ext cx="34176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1200" dirty="0"/>
                    <a:t>14</a:t>
                  </a:r>
                  <a:endParaRPr kumimoji="1" lang="ja-JP" altLang="en-US" dirty="0"/>
                </a:p>
              </p:txBody>
            </p:sp>
            <p:cxnSp>
              <p:nvCxnSpPr>
                <p:cNvPr id="17" name="直線コネクタ 16">
                  <a:extLst>
                    <a:ext uri="{FF2B5EF4-FFF2-40B4-BE49-F238E27FC236}">
                      <a16:creationId xmlns:a16="http://schemas.microsoft.com/office/drawing/2014/main" id="{CA7130AB-93EB-D7F8-9C64-08C4B7CF7B7A}"/>
                    </a:ext>
                  </a:extLst>
                </p:cNvPr>
                <p:cNvCxnSpPr/>
                <p:nvPr/>
              </p:nvCxnSpPr>
              <p:spPr>
                <a:xfrm>
                  <a:off x="8005969" y="1266560"/>
                  <a:ext cx="42048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2D79BC9C-5463-1B60-9A7D-392440B9F6AC}"/>
                    </a:ext>
                  </a:extLst>
                </p:cNvPr>
                <p:cNvSpPr txBox="1"/>
                <p:nvPr/>
              </p:nvSpPr>
              <p:spPr>
                <a:xfrm>
                  <a:off x="9239319" y="1149492"/>
                  <a:ext cx="34176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1200" dirty="0"/>
                    <a:t>15</a:t>
                  </a:r>
                  <a:endParaRPr kumimoji="1" lang="ja-JP" altLang="en-US" dirty="0"/>
                </a:p>
              </p:txBody>
            </p:sp>
            <p:cxnSp>
              <p:nvCxnSpPr>
                <p:cNvPr id="21" name="直線コネクタ 20">
                  <a:extLst>
                    <a:ext uri="{FF2B5EF4-FFF2-40B4-BE49-F238E27FC236}">
                      <a16:creationId xmlns:a16="http://schemas.microsoft.com/office/drawing/2014/main" id="{67A57C9D-9345-A7E3-7ABB-55768CDEB798}"/>
                    </a:ext>
                  </a:extLst>
                </p:cNvPr>
                <p:cNvCxnSpPr/>
                <p:nvPr/>
              </p:nvCxnSpPr>
              <p:spPr>
                <a:xfrm>
                  <a:off x="8865023" y="1287992"/>
                  <a:ext cx="42048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7CB91BD9-1566-B5DD-4BDB-29D9B8761D61}"/>
                  </a:ext>
                </a:extLst>
              </p:cNvPr>
              <p:cNvCxnSpPr>
                <a:stCxn id="3" idx="3"/>
              </p:cNvCxnSpPr>
              <p:nvPr/>
            </p:nvCxnSpPr>
            <p:spPr>
              <a:xfrm flipH="1" flipV="1">
                <a:off x="2433094" y="3154471"/>
                <a:ext cx="1" cy="557212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3CEDD704-C62B-5996-B46F-1FF361A33C38}"/>
                  </a:ext>
                </a:extLst>
              </p:cNvPr>
              <p:cNvSpPr txBox="1"/>
              <p:nvPr/>
            </p:nvSpPr>
            <p:spPr>
              <a:xfrm>
                <a:off x="2459556" y="3297482"/>
                <a:ext cx="8483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200" dirty="0"/>
                  <a:t>RS485/TTL</a:t>
                </a:r>
                <a:endParaRPr kumimoji="1" lang="ja-JP" altLang="en-US" sz="1200" dirty="0"/>
              </a:p>
            </p:txBody>
          </p:sp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38CDCF87-D472-6D0E-037E-D142A5293E89}"/>
                  </a:ext>
                </a:extLst>
              </p:cNvPr>
              <p:cNvSpPr txBox="1"/>
              <p:nvPr/>
            </p:nvSpPr>
            <p:spPr>
              <a:xfrm>
                <a:off x="8466688" y="3290500"/>
                <a:ext cx="8483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200" dirty="0"/>
                  <a:t>RS485/TTL</a:t>
                </a:r>
                <a:endParaRPr kumimoji="1" lang="ja-JP" altLang="en-US" sz="1200" dirty="0"/>
              </a:p>
            </p:txBody>
          </p:sp>
          <p:grpSp>
            <p:nvGrpSpPr>
              <p:cNvPr id="1065" name="グループ化 1064">
                <a:extLst>
                  <a:ext uri="{FF2B5EF4-FFF2-40B4-BE49-F238E27FC236}">
                    <a16:creationId xmlns:a16="http://schemas.microsoft.com/office/drawing/2014/main" id="{7A065A79-D1CB-CB86-AE09-93CB9B069BD6}"/>
                  </a:ext>
                </a:extLst>
              </p:cNvPr>
              <p:cNvGrpSpPr/>
              <p:nvPr/>
            </p:nvGrpSpPr>
            <p:grpSpPr>
              <a:xfrm>
                <a:off x="1857433" y="5264533"/>
                <a:ext cx="8858192" cy="550840"/>
                <a:chOff x="1857433" y="5264533"/>
                <a:chExt cx="8858192" cy="550840"/>
              </a:xfrm>
            </p:grpSpPr>
            <p:sp>
              <p:nvSpPr>
                <p:cNvPr id="2" name="テキスト ボックス 1">
                  <a:extLst>
                    <a:ext uri="{FF2B5EF4-FFF2-40B4-BE49-F238E27FC236}">
                      <a16:creationId xmlns:a16="http://schemas.microsoft.com/office/drawing/2014/main" id="{FDCD8C00-837A-2871-1B3D-5BA46DD7B055}"/>
                    </a:ext>
                  </a:extLst>
                </p:cNvPr>
                <p:cNvSpPr txBox="1"/>
                <p:nvPr/>
              </p:nvSpPr>
              <p:spPr>
                <a:xfrm>
                  <a:off x="3153041" y="5264533"/>
                  <a:ext cx="1124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900" dirty="0"/>
                    <a:t>/leader/</a:t>
                  </a:r>
                  <a:r>
                    <a:rPr lang="en-US" altLang="ja-JP" sz="900" dirty="0" err="1"/>
                    <a:t>joint_states</a:t>
                  </a:r>
                  <a:endParaRPr lang="en-US" altLang="ja-JP" sz="900" dirty="0"/>
                </a:p>
                <a:p>
                  <a:r>
                    <a:rPr lang="en-US" altLang="ja-JP" sz="900" dirty="0">
                      <a:solidFill>
                        <a:srgbClr val="FF0000"/>
                      </a:solidFill>
                    </a:rPr>
                    <a:t>@10Hz</a:t>
                  </a:r>
                </a:p>
              </p:txBody>
            </p:sp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6AF53BFC-3ED7-687B-33D6-F9A9D6DFE78F}"/>
                    </a:ext>
                  </a:extLst>
                </p:cNvPr>
                <p:cNvSpPr txBox="1"/>
                <p:nvPr/>
              </p:nvSpPr>
              <p:spPr>
                <a:xfrm>
                  <a:off x="6304250" y="5264533"/>
                  <a:ext cx="1476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900" dirty="0"/>
                    <a:t>/leader/</a:t>
                  </a:r>
                  <a:r>
                    <a:rPr lang="en-US" altLang="ja-JP" sz="900" dirty="0" err="1"/>
                    <a:t>online_joint_states</a:t>
                  </a:r>
                  <a:endParaRPr lang="en-US" altLang="ja-JP" sz="900" dirty="0"/>
                </a:p>
                <a:p>
                  <a:r>
                    <a:rPr lang="en-US" altLang="ja-JP" sz="900" dirty="0">
                      <a:solidFill>
                        <a:srgbClr val="FF0000"/>
                      </a:solidFill>
                    </a:rPr>
                    <a:t>@100Hz</a:t>
                  </a:r>
                </a:p>
              </p:txBody>
            </p:sp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96E87F0B-55C1-C01C-287C-704F9255ECA8}"/>
                    </a:ext>
                  </a:extLst>
                </p:cNvPr>
                <p:cNvSpPr txBox="1"/>
                <p:nvPr/>
              </p:nvSpPr>
              <p:spPr>
                <a:xfrm>
                  <a:off x="9255058" y="5264533"/>
                  <a:ext cx="12170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900" dirty="0"/>
                    <a:t>/follower/</a:t>
                  </a:r>
                  <a:r>
                    <a:rPr lang="en-US" altLang="ja-JP" sz="900" dirty="0" err="1"/>
                    <a:t>joint_states</a:t>
                  </a:r>
                  <a:endParaRPr lang="en-US" altLang="ja-JP" sz="900" dirty="0"/>
                </a:p>
                <a:p>
                  <a:r>
                    <a:rPr lang="en-US" altLang="ja-JP" sz="900" dirty="0">
                      <a:solidFill>
                        <a:srgbClr val="FF0000"/>
                      </a:solidFill>
                    </a:rPr>
                    <a:t>@100Hz</a:t>
                  </a:r>
                </a:p>
              </p:txBody>
            </p:sp>
            <p:grpSp>
              <p:nvGrpSpPr>
                <p:cNvPr id="1059" name="グループ化 1058">
                  <a:extLst>
                    <a:ext uri="{FF2B5EF4-FFF2-40B4-BE49-F238E27FC236}">
                      <a16:creationId xmlns:a16="http://schemas.microsoft.com/office/drawing/2014/main" id="{8FE4F451-F719-8746-1046-5036051D5B0A}"/>
                    </a:ext>
                  </a:extLst>
                </p:cNvPr>
                <p:cNvGrpSpPr/>
                <p:nvPr/>
              </p:nvGrpSpPr>
              <p:grpSpPr>
                <a:xfrm>
                  <a:off x="4774269" y="5448494"/>
                  <a:ext cx="1569660" cy="364426"/>
                  <a:chOff x="5006044" y="5448494"/>
                  <a:chExt cx="1569660" cy="364426"/>
                </a:xfrm>
              </p:grpSpPr>
              <p:sp>
                <p:nvSpPr>
                  <p:cNvPr id="48" name="四角形: 角を丸くする 47">
                    <a:extLst>
                      <a:ext uri="{FF2B5EF4-FFF2-40B4-BE49-F238E27FC236}">
                        <a16:creationId xmlns:a16="http://schemas.microsoft.com/office/drawing/2014/main" id="{4B00597D-0DC4-1C99-D962-F042BECEB2ED}"/>
                      </a:ext>
                    </a:extLst>
                  </p:cNvPr>
                  <p:cNvSpPr/>
                  <p:nvPr/>
                </p:nvSpPr>
                <p:spPr>
                  <a:xfrm>
                    <a:off x="5045585" y="5448494"/>
                    <a:ext cx="1490578" cy="364426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0" name="テキスト ボックス 49">
                    <a:extLst>
                      <a:ext uri="{FF2B5EF4-FFF2-40B4-BE49-F238E27FC236}">
                        <a16:creationId xmlns:a16="http://schemas.microsoft.com/office/drawing/2014/main" id="{C4E2A4CA-3391-29CA-9091-CCE258862439}"/>
                      </a:ext>
                    </a:extLst>
                  </p:cNvPr>
                  <p:cNvSpPr txBox="1"/>
                  <p:nvPr/>
                </p:nvSpPr>
                <p:spPr>
                  <a:xfrm>
                    <a:off x="5006044" y="5499902"/>
                    <a:ext cx="1569660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ja-JP" sz="1050" b="1" dirty="0" err="1">
                        <a:effectLst>
                          <a:glow rad="127000">
                            <a:schemeClr val="bg1">
                              <a:alpha val="90000"/>
                            </a:schemeClr>
                          </a:glow>
                        </a:effectLst>
                        <a:latin typeface="Consolas" panose="020B0609020204030204" pitchFamily="49" charset="0"/>
                        <a:cs typeface="Times New Roman" panose="02020603050405020304" pitchFamily="18" charset="0"/>
                      </a:rPr>
                      <a:t>interpolation_node</a:t>
                    </a:r>
                    <a:endParaRPr lang="en-US" altLang="ja-JP" sz="800" dirty="0">
                      <a:effectLst>
                        <a:glow rad="127000">
                          <a:schemeClr val="bg1">
                            <a:alpha val="90000"/>
                          </a:schemeClr>
                        </a:glow>
                      </a:effectLst>
                      <a:latin typeface="Consolas" panose="020B0609020204030204" pitchFamily="49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060" name="グループ化 1059">
                  <a:extLst>
                    <a:ext uri="{FF2B5EF4-FFF2-40B4-BE49-F238E27FC236}">
                      <a16:creationId xmlns:a16="http://schemas.microsoft.com/office/drawing/2014/main" id="{6D5B531A-0F8C-66CE-3E74-2B3086F48B11}"/>
                    </a:ext>
                  </a:extLst>
                </p:cNvPr>
                <p:cNvGrpSpPr/>
                <p:nvPr/>
              </p:nvGrpSpPr>
              <p:grpSpPr>
                <a:xfrm>
                  <a:off x="7961460" y="5448495"/>
                  <a:ext cx="1299306" cy="364425"/>
                  <a:chOff x="7961460" y="5448495"/>
                  <a:chExt cx="1299306" cy="364425"/>
                </a:xfrm>
              </p:grpSpPr>
              <p:sp>
                <p:nvSpPr>
                  <p:cNvPr id="52" name="四角形: 角を丸くする 51">
                    <a:extLst>
                      <a:ext uri="{FF2B5EF4-FFF2-40B4-BE49-F238E27FC236}">
                        <a16:creationId xmlns:a16="http://schemas.microsoft.com/office/drawing/2014/main" id="{E89C7CD2-A3EA-482E-325C-C0AF9DF08BA6}"/>
                      </a:ext>
                    </a:extLst>
                  </p:cNvPr>
                  <p:cNvSpPr/>
                  <p:nvPr/>
                </p:nvSpPr>
                <p:spPr>
                  <a:xfrm>
                    <a:off x="7961460" y="5448495"/>
                    <a:ext cx="1299306" cy="364425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0" name="テキスト ボックス 59">
                    <a:extLst>
                      <a:ext uri="{FF2B5EF4-FFF2-40B4-BE49-F238E27FC236}">
                        <a16:creationId xmlns:a16="http://schemas.microsoft.com/office/drawing/2014/main" id="{61F2F320-110D-A84C-222D-25E43D857E99}"/>
                      </a:ext>
                    </a:extLst>
                  </p:cNvPr>
                  <p:cNvSpPr txBox="1"/>
                  <p:nvPr/>
                </p:nvSpPr>
                <p:spPr>
                  <a:xfrm>
                    <a:off x="8095588" y="5499902"/>
                    <a:ext cx="1031051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ja-JP" sz="1050" b="1" dirty="0" err="1">
                        <a:effectLst>
                          <a:glow rad="127000">
                            <a:schemeClr val="bg1">
                              <a:alpha val="90000"/>
                            </a:schemeClr>
                          </a:glow>
                        </a:effectLst>
                        <a:latin typeface="Consolas" panose="020B0609020204030204" pitchFamily="49" charset="0"/>
                        <a:cs typeface="Times New Roman" panose="02020603050405020304" pitchFamily="18" charset="0"/>
                      </a:rPr>
                      <a:t>leader_node</a:t>
                    </a:r>
                    <a:endParaRPr lang="en-US" altLang="ja-JP" sz="800" dirty="0">
                      <a:effectLst>
                        <a:glow rad="127000">
                          <a:schemeClr val="bg1">
                            <a:alpha val="90000"/>
                          </a:schemeClr>
                        </a:glow>
                      </a:effectLst>
                      <a:latin typeface="Consolas" panose="020B0609020204030204" pitchFamily="49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cxnSp>
              <p:nvCxnSpPr>
                <p:cNvPr id="62" name="直線矢印コネクタ 61">
                  <a:extLst>
                    <a:ext uri="{FF2B5EF4-FFF2-40B4-BE49-F238E27FC236}">
                      <a16:creationId xmlns:a16="http://schemas.microsoft.com/office/drawing/2014/main" id="{E2C2A7BC-A3F5-BAF8-7E9F-38A5FFBD447C}"/>
                    </a:ext>
                  </a:extLst>
                </p:cNvPr>
                <p:cNvCxnSpPr>
                  <a:cxnSpLocks/>
                  <a:stCxn id="18" idx="3"/>
                </p:cNvCxnSpPr>
                <p:nvPr/>
              </p:nvCxnSpPr>
              <p:spPr>
                <a:xfrm>
                  <a:off x="3022612" y="5630707"/>
                  <a:ext cx="179106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7" name="直線矢印コネクタ 1026">
                  <a:extLst>
                    <a:ext uri="{FF2B5EF4-FFF2-40B4-BE49-F238E27FC236}">
                      <a16:creationId xmlns:a16="http://schemas.microsoft.com/office/drawing/2014/main" id="{C04EF0D6-DE9B-F0D5-E6C8-FAFCA47C52CC}"/>
                    </a:ext>
                  </a:extLst>
                </p:cNvPr>
                <p:cNvCxnSpPr>
                  <a:cxnSpLocks/>
                  <a:endCxn id="52" idx="1"/>
                </p:cNvCxnSpPr>
                <p:nvPr/>
              </p:nvCxnSpPr>
              <p:spPr>
                <a:xfrm>
                  <a:off x="6304388" y="5630707"/>
                  <a:ext cx="1657072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0" name="直線矢印コネクタ 1029">
                  <a:extLst>
                    <a:ext uri="{FF2B5EF4-FFF2-40B4-BE49-F238E27FC236}">
                      <a16:creationId xmlns:a16="http://schemas.microsoft.com/office/drawing/2014/main" id="{82E1BDBC-3CF2-6AB1-3087-A90DD575F9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60766" y="5630707"/>
                  <a:ext cx="145485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58" name="グループ化 1057">
                  <a:extLst>
                    <a:ext uri="{FF2B5EF4-FFF2-40B4-BE49-F238E27FC236}">
                      <a16:creationId xmlns:a16="http://schemas.microsoft.com/office/drawing/2014/main" id="{B8F89CA3-4F61-95A9-47EE-42815CB7F6D6}"/>
                    </a:ext>
                  </a:extLst>
                </p:cNvPr>
                <p:cNvGrpSpPr/>
                <p:nvPr/>
              </p:nvGrpSpPr>
              <p:grpSpPr>
                <a:xfrm>
                  <a:off x="1857433" y="5446041"/>
                  <a:ext cx="1299306" cy="369332"/>
                  <a:chOff x="1857433" y="5446041"/>
                  <a:chExt cx="1299306" cy="369332"/>
                </a:xfrm>
              </p:grpSpPr>
              <p:sp>
                <p:nvSpPr>
                  <p:cNvPr id="10" name="四角形: 角を丸くする 9">
                    <a:extLst>
                      <a:ext uri="{FF2B5EF4-FFF2-40B4-BE49-F238E27FC236}">
                        <a16:creationId xmlns:a16="http://schemas.microsoft.com/office/drawing/2014/main" id="{BF83A07C-9F2C-8522-BF95-31260EF0DB6E}"/>
                      </a:ext>
                    </a:extLst>
                  </p:cNvPr>
                  <p:cNvSpPr/>
                  <p:nvPr/>
                </p:nvSpPr>
                <p:spPr>
                  <a:xfrm>
                    <a:off x="1857433" y="5446041"/>
                    <a:ext cx="1299306" cy="369332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" name="テキスト ボックス 17">
                    <a:extLst>
                      <a:ext uri="{FF2B5EF4-FFF2-40B4-BE49-F238E27FC236}">
                        <a16:creationId xmlns:a16="http://schemas.microsoft.com/office/drawing/2014/main" id="{593E88BD-2BBD-7E0B-1AEF-106354CBC5DC}"/>
                      </a:ext>
                    </a:extLst>
                  </p:cNvPr>
                  <p:cNvSpPr txBox="1"/>
                  <p:nvPr/>
                </p:nvSpPr>
                <p:spPr>
                  <a:xfrm>
                    <a:off x="1991561" y="5499902"/>
                    <a:ext cx="1031051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ja-JP" sz="1050" b="1" dirty="0" err="1">
                        <a:effectLst>
                          <a:glow rad="127000">
                            <a:schemeClr val="bg1">
                              <a:alpha val="90000"/>
                            </a:schemeClr>
                          </a:glow>
                        </a:effectLst>
                        <a:latin typeface="Consolas" panose="020B0609020204030204" pitchFamily="49" charset="0"/>
                        <a:cs typeface="Times New Roman" panose="02020603050405020304" pitchFamily="18" charset="0"/>
                      </a:rPr>
                      <a:t>leader_node</a:t>
                    </a:r>
                    <a:endParaRPr lang="en-US" altLang="ja-JP" sz="800" dirty="0">
                      <a:effectLst>
                        <a:glow rad="127000">
                          <a:schemeClr val="bg1">
                            <a:alpha val="90000"/>
                          </a:schemeClr>
                        </a:glow>
                      </a:effectLst>
                      <a:latin typeface="Consolas" panose="020B0609020204030204" pitchFamily="49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4020240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7B84EBDF-B67E-4C66-91FF-56597A6707C6}" vid="{1E872F42-5119-4C9A-9BA2-5A204B2EAF79}"/>
    </a:ext>
  </a:extLst>
</a:theme>
</file>

<file path=docMetadata/LabelInfo.xml><?xml version="1.0" encoding="utf-8"?>
<clbl:labelList xmlns:clbl="http://schemas.microsoft.com/office/2020/mipLabelMetadata">
  <clbl:label id="{f54277c9-dafe-44aa-85a4-73d5c7c52450}" enabled="0" method="" siteId="{f54277c9-dafe-44aa-85a4-73d5c7c5245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367</TotalTime>
  <Words>59</Words>
  <Application>Microsoft Office PowerPoint</Application>
  <PresentationFormat>ワイド画面</PresentationFormat>
  <Paragraphs>27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</vt:lpstr>
      <vt:lpstr>Consolas</vt:lpstr>
      <vt:lpstr>Times New Roman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伊藤洋 / ITO，HIROSHI</dc:creator>
  <cp:lastModifiedBy>伊藤洋 / ITO，HIROSHI</cp:lastModifiedBy>
  <cp:revision>29</cp:revision>
  <dcterms:created xsi:type="dcterms:W3CDTF">2025-04-30T02:29:51Z</dcterms:created>
  <dcterms:modified xsi:type="dcterms:W3CDTF">2025-06-28T09:37:25Z</dcterms:modified>
</cp:coreProperties>
</file>