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1A58-DCB0-A829-4660-386AA5DC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E3260-DF2C-3B06-57C9-FAAEC07CA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4C4-7420-1100-389C-43D1288C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F50F5-71BA-B32A-8A3D-C0F0E2F3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6741-5C44-ADB0-D624-26C3AB11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4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31FE-C211-D17B-ECFA-D9D0C09D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F2044-A3FC-26A4-4470-628529102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621D-1228-A374-61D0-5C950ED9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DD61-187B-1DFA-5FCE-5D7C2F4F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8A524-C0EB-86B3-AB0A-1984778E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199F7-0106-1352-7FA6-7C1AEB234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AD6C7-A048-B657-196A-3D40ACB53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6A164-9FB8-7B31-5047-36C5A34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97F41-CFF3-A5C2-0053-54A43EED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34F8-B415-5CE5-1B91-73742637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54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7E1E-47C6-1853-8D2F-4282575F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139-C53C-17A8-C167-72556731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4FFD-401D-F5B3-EE7A-0A5DB5A1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C5BD-4AEC-8A82-FDC0-AC59772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87E1-BB57-576D-8042-3DC56D63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8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CB51-B1AC-ED36-55A7-8923282F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CE41-0E55-DA3F-0DF3-E37E2721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C834-F153-0515-F619-5AF338CF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378B-DE77-3D0E-A02E-0261673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3B1E-1926-26B4-7EA6-40492D1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6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95F6-AA75-FCCE-2626-C6EC9226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E194-5790-56B3-F923-2E213209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C129-2255-40E2-E362-7871EB1A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C76C-F316-E3BE-F929-DA23B41D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83884-1BCB-4294-B732-85D26427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554F-9784-3584-CC4E-8AAA961C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34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3BFD-687F-DEC0-5A22-C4F5E255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48A50-ECFA-0665-BCD2-EA1627D2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1033-AED5-0925-B3C6-A439A5EA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2CF4A-789A-C949-F3FA-B15572D4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1E605-A628-5454-6B31-00CEEAE99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F626B-ABB6-EB8B-3CE3-43797042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61313-1127-C2BE-AE79-29D3E78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1FB01-558B-9B09-2CDF-1AE75B29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1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F4CE-183E-CEA8-8BCE-ED73E132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4F98E-64F2-2770-9CDF-3016B76D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37DF0-3D28-8B83-17B4-8B9AC90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9DC5F-2906-E1D5-0181-C2F47FF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4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8215E-BC07-96E9-504F-3381E514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0F990-494C-4FFA-4AD1-E947EEB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8A3A1-B3BB-CA45-1B58-219D7335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44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51C-3329-035E-FACE-8774C40B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7301-DED1-71EF-70AB-B7EC5E17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1F0CD-3A43-F444-99E2-86F64FABE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69F33-9E07-614F-6FFC-43F2608A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E0577-FACD-5AA8-CD34-0868653D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952F-020F-141F-AC6A-FD0C806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06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9EFA-BA69-3442-E866-06731536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BDEC-821A-625D-6474-445783707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79815-1C3A-1ED5-8B9F-BE7645A9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31047-3891-C9EB-A07E-AD70D7FE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31A4C-8D0E-E32C-3DAF-1207EA9A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FFAB-188D-BDE5-0CDF-9CC6CAFC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6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046F1-204E-E753-7D0A-7218968B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F5B0-22FE-E235-A413-9EFF54D0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C626-13DE-7E79-AFC5-482535E77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7403-87AF-4D6F-870C-71EF85E73BB2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A89D8-04DC-65FA-10DD-39AC3D7F0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E17D-2A39-3A09-FE0E-C6225177A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E7D8-6F63-4BD0-9A9F-472306A91D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4ED859C-4512-A099-BD67-624FE965F4F0}"/>
              </a:ext>
            </a:extLst>
          </p:cNvPr>
          <p:cNvGrpSpPr/>
          <p:nvPr/>
        </p:nvGrpSpPr>
        <p:grpSpPr>
          <a:xfrm>
            <a:off x="1425678" y="0"/>
            <a:ext cx="8908026" cy="6811093"/>
            <a:chOff x="1425678" y="0"/>
            <a:chExt cx="8908026" cy="68110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F64375-8B02-9125-8251-93891C522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678" y="0"/>
              <a:ext cx="8908026" cy="681109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2E44FC-E890-BCC3-8A8C-E476AA92C40E}"/>
                </a:ext>
              </a:extLst>
            </p:cNvPr>
            <p:cNvSpPr/>
            <p:nvPr/>
          </p:nvSpPr>
          <p:spPr>
            <a:xfrm>
              <a:off x="4572000" y="2410691"/>
              <a:ext cx="218209" cy="2389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44B553-1020-2D0A-4684-64FE15339321}"/>
                </a:ext>
              </a:extLst>
            </p:cNvPr>
            <p:cNvSpPr/>
            <p:nvPr/>
          </p:nvSpPr>
          <p:spPr>
            <a:xfrm>
              <a:off x="9405731" y="3566943"/>
              <a:ext cx="218209" cy="2389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0CBA7C-5595-FE21-D15D-A067DB0CB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3539" y="2649682"/>
              <a:ext cx="69574" cy="55071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714724-6DA5-7FF6-A8E7-259E93C8D55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0209" y="1351722"/>
              <a:ext cx="4035739" cy="117846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40F58D-8F43-DC14-62D5-9D5B97938886}"/>
                </a:ext>
              </a:extLst>
            </p:cNvPr>
            <p:cNvCxnSpPr>
              <a:cxnSpLocks/>
            </p:cNvCxnSpPr>
            <p:nvPr/>
          </p:nvCxnSpPr>
          <p:spPr>
            <a:xfrm>
              <a:off x="8876096" y="1351721"/>
              <a:ext cx="645591" cy="2215222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37C697-DB3C-0395-CB5D-5C3BE69EC326}"/>
                </a:ext>
              </a:extLst>
            </p:cNvPr>
            <p:cNvSpPr txBox="1"/>
            <p:nvPr/>
          </p:nvSpPr>
          <p:spPr>
            <a:xfrm>
              <a:off x="8259870" y="536976"/>
              <a:ext cx="1262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Support Vectors</a:t>
              </a:r>
              <a:endParaRPr lang="en-SG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819BAB-A852-E51C-C967-A24545ADB7FF}"/>
                </a:ext>
              </a:extLst>
            </p:cNvPr>
            <p:cNvSpPr txBox="1"/>
            <p:nvPr/>
          </p:nvSpPr>
          <p:spPr>
            <a:xfrm>
              <a:off x="4681104" y="2929433"/>
              <a:ext cx="1262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margin</a:t>
              </a:r>
              <a:endParaRPr lang="en-SG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0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</dc:creator>
  <cp:lastModifiedBy>myo</cp:lastModifiedBy>
  <cp:revision>1</cp:revision>
  <dcterms:created xsi:type="dcterms:W3CDTF">2023-01-17T13:49:24Z</dcterms:created>
  <dcterms:modified xsi:type="dcterms:W3CDTF">2023-01-17T17:36:21Z</dcterms:modified>
</cp:coreProperties>
</file>