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2DF8-5572-2677-B4D6-F1FA9E460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C3ABD-68BA-86D0-D3B9-F810645F4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9FCA5-2C36-35AD-0727-0778B391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E86F-C7E6-4427-98FD-4BEAB323E812}" type="datetimeFigureOut">
              <a:rPr lang="en-SG" smtClean="0"/>
              <a:t>9/6/2024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B41D8-18C4-64ED-D43C-39C5BD34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3047-CD7E-429A-3BC5-059B491A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A15C-672E-49AF-830D-C656053B80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394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E820-010C-7D3C-D9D8-B64DAF27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A4E5C-D9E9-A072-6024-FD9B2C44E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29F00-042B-E065-CE2C-E2F17C99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E86F-C7E6-4427-98FD-4BEAB323E812}" type="datetimeFigureOut">
              <a:rPr lang="en-SG" smtClean="0"/>
              <a:t>9/6/2024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C91B2-BA50-6DEC-F4E5-13B26DE2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35855-8142-943C-C873-9C17FDC8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A15C-672E-49AF-830D-C656053B80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340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3C982-E873-5CCD-740F-E5E908DDD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AA0F0-361F-8C51-827A-0C8AB8D15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B8102-2C13-A235-DB71-86501480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E86F-C7E6-4427-98FD-4BEAB323E812}" type="datetimeFigureOut">
              <a:rPr lang="en-SG" smtClean="0"/>
              <a:t>9/6/2024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49D9C-3E42-3286-F0D0-9C1F36A6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9D663-9A21-AAE7-0258-2D82D711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A15C-672E-49AF-830D-C656053B80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557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913E-2474-E285-5B52-30C53BA9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FD0A5-17B0-EBCD-D970-1571D4228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A67F-D12E-9638-C23E-93D9F77D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E86F-C7E6-4427-98FD-4BEAB323E812}" type="datetimeFigureOut">
              <a:rPr lang="en-SG" smtClean="0"/>
              <a:t>9/6/2024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B7DF-8EBD-00FB-351C-6B787128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70D29-B366-7D87-D2BE-A2FB2CCA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A15C-672E-49AF-830D-C656053B80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558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2D49-3A8D-6C6E-28F2-32837470C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7BCC4-8AE4-4772-1047-1181520E6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ECD44-9DB3-38BF-D8D3-0693E52B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E86F-C7E6-4427-98FD-4BEAB323E812}" type="datetimeFigureOut">
              <a:rPr lang="en-SG" smtClean="0"/>
              <a:t>9/6/2024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2D9FA-6859-2C4D-1413-4D54B116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D182D-DA70-507C-4819-6BC4BFF8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A15C-672E-49AF-830D-C656053B80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302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6E1A-A90F-2E38-D5A4-C7BF7A85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124E2-23FC-0212-70A4-1D0BA744E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AB614-69A4-2DC2-FD7D-5D6F89886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C8D83-60F2-9A5D-9DBB-0A0A57FA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E86F-C7E6-4427-98FD-4BEAB323E812}" type="datetimeFigureOut">
              <a:rPr lang="en-SG" smtClean="0"/>
              <a:t>9/6/2024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E68FA-20E6-57DB-D68C-32DB06A0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BE11-8430-7DC0-FD6C-18182E37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A15C-672E-49AF-830D-C656053B80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904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CEDC-1FCD-D33D-D27C-7401DBDB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CAB86-570A-6BCE-D003-241D0AA68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AD3B0-703F-DD4A-4D56-56817EBC9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C3BB3C-E8A8-37E9-C607-F090419D5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04C47-383A-D5C9-C100-5C7A4520E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BBDBE9-71D7-59C8-B3AD-7DDD5122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E86F-C7E6-4427-98FD-4BEAB323E812}" type="datetimeFigureOut">
              <a:rPr lang="en-SG" smtClean="0"/>
              <a:t>9/6/2024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C40F0-9BC6-AA80-C0F1-AEB0B88F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DC63B-5EEA-A837-706B-861F6DBA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A15C-672E-49AF-830D-C656053B80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107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B90E-FE0C-3F7C-12CB-578F8119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3BF50-0E57-7FFA-20BC-F90B5B79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E86F-C7E6-4427-98FD-4BEAB323E812}" type="datetimeFigureOut">
              <a:rPr lang="en-SG" smtClean="0"/>
              <a:t>9/6/2024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7C9AF-926B-3CF9-010D-36985BF9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D59A63-C7E5-4A07-EC78-8103E164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A15C-672E-49AF-830D-C656053B80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210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16690-606A-B003-F7F0-C7CA04B0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E86F-C7E6-4427-98FD-4BEAB323E812}" type="datetimeFigureOut">
              <a:rPr lang="en-SG" smtClean="0"/>
              <a:t>9/6/2024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5A3AE-7EB6-63D0-CFA6-F90759AD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344F5-F10B-BD31-8A45-FF1EB98A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A15C-672E-49AF-830D-C656053B80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514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A2BA-7C09-8DD9-51A7-7BFA8EF87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56B85-A5B6-8E38-545A-C94E1EAF6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2ECA9-CABA-7D80-A180-A6760F5CE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EA5DD-1ECF-38C1-8640-CF37CBB9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E86F-C7E6-4427-98FD-4BEAB323E812}" type="datetimeFigureOut">
              <a:rPr lang="en-SG" smtClean="0"/>
              <a:t>9/6/2024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7A98D-4736-DFA0-2BFF-6094CBD9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30255-ED65-FBA9-CA0E-37E65FA0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A15C-672E-49AF-830D-C656053B80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53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D7A3-BAE4-7685-0BB4-4C32AE14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BB56CE-CAC6-7E38-A4F3-51087DE37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02D74-4D89-6B85-8032-918798907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1523D-AD8F-A549-B21A-75EA72CE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E86F-C7E6-4427-98FD-4BEAB323E812}" type="datetimeFigureOut">
              <a:rPr lang="en-SG" smtClean="0"/>
              <a:t>9/6/2024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7AFE4-CED9-FC11-43EF-3A34B7B0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C7328-7FAB-2332-FEF9-C5538D20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A15C-672E-49AF-830D-C656053B80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729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75240-32D0-1A75-5F3A-1945CA759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04A00-908D-1CDB-269C-A690BBF69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0787A-E518-4974-A24A-8130DFEAD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10E86F-C7E6-4427-98FD-4BEAB323E812}" type="datetimeFigureOut">
              <a:rPr lang="en-SG" smtClean="0"/>
              <a:t>9/6/2024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6502-C7C8-5F77-A9A0-AB486E1A8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0DB36-7BEA-49A0-22F3-884A1A3E2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CFA15C-672E-49AF-830D-C656053B80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790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770AD5D0-9365-3AB3-A08D-EA532DA9D5D3}"/>
              </a:ext>
            </a:extLst>
          </p:cNvPr>
          <p:cNvGrpSpPr/>
          <p:nvPr/>
        </p:nvGrpSpPr>
        <p:grpSpPr>
          <a:xfrm>
            <a:off x="10652" y="0"/>
            <a:ext cx="12181348" cy="6858000"/>
            <a:chOff x="10652" y="0"/>
            <a:chExt cx="12181348" cy="6858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CD1EB45-BF54-5487-478C-696C88A9A791}"/>
                </a:ext>
              </a:extLst>
            </p:cNvPr>
            <p:cNvSpPr/>
            <p:nvPr/>
          </p:nvSpPr>
          <p:spPr>
            <a:xfrm>
              <a:off x="10652" y="0"/>
              <a:ext cx="12181348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FD2C8B8-CC80-A55A-B2D9-737713DBEF31}"/>
                </a:ext>
              </a:extLst>
            </p:cNvPr>
            <p:cNvGrpSpPr/>
            <p:nvPr/>
          </p:nvGrpSpPr>
          <p:grpSpPr>
            <a:xfrm>
              <a:off x="10652" y="108155"/>
              <a:ext cx="12154733" cy="6646606"/>
              <a:chOff x="10652" y="108155"/>
              <a:chExt cx="12154733" cy="664660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9D41B22-F325-CCD6-0A38-A6ADA22843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9355" t="10753" r="13145" b="8961"/>
              <a:stretch/>
            </p:blipFill>
            <p:spPr>
              <a:xfrm>
                <a:off x="571090" y="108155"/>
                <a:ext cx="7250875" cy="6646606"/>
              </a:xfrm>
              <a:prstGeom prst="rect">
                <a:avLst/>
              </a:prstGeom>
            </p:spPr>
          </p:pic>
          <p:pic>
            <p:nvPicPr>
              <p:cNvPr id="13" name="Graphic 12" descr="Kitten outline">
                <a:extLst>
                  <a:ext uri="{FF2B5EF4-FFF2-40B4-BE49-F238E27FC236}">
                    <a16:creationId xmlns:a16="http://schemas.microsoft.com/office/drawing/2014/main" id="{04F00E16-8020-1A75-0D97-B8B50682B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652" y="29718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2792C9-54C8-145D-0623-6BD927117196}"/>
                  </a:ext>
                </a:extLst>
              </p:cNvPr>
              <p:cNvSpPr txBox="1"/>
              <p:nvPr/>
            </p:nvSpPr>
            <p:spPr>
              <a:xfrm>
                <a:off x="7439836" y="2741053"/>
                <a:ext cx="88224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Cat (2)</a:t>
                </a:r>
                <a:endParaRPr lang="en-SG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670BF9-573E-0CF9-1071-5E4F5D6799EF}"/>
                  </a:ext>
                </a:extLst>
              </p:cNvPr>
              <p:cNvSpPr txBox="1"/>
              <p:nvPr/>
            </p:nvSpPr>
            <p:spPr>
              <a:xfrm>
                <a:off x="7475173" y="3226398"/>
                <a:ext cx="10788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Dog (1.5)</a:t>
                </a:r>
                <a:endParaRPr lang="en-SG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8947BF-1810-FAF0-2297-E5ECE49941C4}"/>
                  </a:ext>
                </a:extLst>
              </p:cNvPr>
              <p:cNvSpPr txBox="1"/>
              <p:nvPr/>
            </p:nvSpPr>
            <p:spPr>
              <a:xfrm>
                <a:off x="7487664" y="3701534"/>
                <a:ext cx="124097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Rabbit (1)</a:t>
                </a:r>
                <a:endParaRPr lang="en-SG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3E7EF50-A2EC-97ED-D949-A934499F90E9}"/>
                  </a:ext>
                </a:extLst>
              </p:cNvPr>
              <p:cNvSpPr/>
              <p:nvPr/>
            </p:nvSpPr>
            <p:spPr>
              <a:xfrm>
                <a:off x="9494224" y="2709098"/>
                <a:ext cx="1499016" cy="117710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solidFill>
                      <a:schemeClr val="tx1"/>
                    </a:solidFill>
                  </a:rPr>
                  <a:t>Softmax</a:t>
                </a:r>
                <a:r>
                  <a:rPr lang="en-US" sz="2000" dirty="0">
                    <a:solidFill>
                      <a:schemeClr val="tx1"/>
                    </a:solidFill>
                  </a:rPr>
                  <a:t> Function</a:t>
                </a:r>
                <a:endParaRPr lang="en-SG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816AEF2-2DD9-0E3A-8B53-D38821086048}"/>
                  </a:ext>
                </a:extLst>
              </p:cNvPr>
              <p:cNvCxnSpPr>
                <a:cxnSpLocks/>
                <a:stCxn id="20" idx="3"/>
                <a:endCxn id="34" idx="1"/>
              </p:cNvCxnSpPr>
              <p:nvPr/>
            </p:nvCxnSpPr>
            <p:spPr>
              <a:xfrm>
                <a:off x="8322079" y="2925719"/>
                <a:ext cx="1172145" cy="37193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72A5B43-FBB8-D559-78EA-2464F8276D74}"/>
                  </a:ext>
                </a:extLst>
              </p:cNvPr>
              <p:cNvCxnSpPr>
                <a:cxnSpLocks/>
                <a:stCxn id="21" idx="3"/>
                <a:endCxn id="34" idx="1"/>
              </p:cNvCxnSpPr>
              <p:nvPr/>
            </p:nvCxnSpPr>
            <p:spPr>
              <a:xfrm flipV="1">
                <a:off x="8554061" y="3297649"/>
                <a:ext cx="940163" cy="11341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B5B272E-C47F-29DF-2927-5173BE393DFE}"/>
                  </a:ext>
                </a:extLst>
              </p:cNvPr>
              <p:cNvCxnSpPr>
                <a:cxnSpLocks/>
                <a:stCxn id="22" idx="3"/>
                <a:endCxn id="34" idx="1"/>
              </p:cNvCxnSpPr>
              <p:nvPr/>
            </p:nvCxnSpPr>
            <p:spPr>
              <a:xfrm flipV="1">
                <a:off x="8728636" y="3297649"/>
                <a:ext cx="765588" cy="58855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A2673BF9-AE21-8035-EC77-143E7A3416E4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8829" y="2718930"/>
                    <a:ext cx="916556" cy="114819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ash"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my-MM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my-MM" sz="2800" b="0" i="1" smtClean="0">
                                    <a:latin typeface="Cambria Math" panose="02040503050406030204" pitchFamily="18" charset="0"/>
                                  </a:rPr>
                                  <m:t>.51</m:t>
                                </m:r>
                              </m:e>
                            </m:mr>
                            <m:mr>
                              <m:e>
                                <m:r>
                                  <a:rPr lang="my-MM" sz="2800" b="0" i="1" smtClean="0">
                                    <a:latin typeface="Cambria Math" panose="02040503050406030204" pitchFamily="18" charset="0"/>
                                  </a:rPr>
                                  <m:t>0.30</m:t>
                                </m:r>
                              </m:e>
                            </m:mr>
                            <m:mr>
                              <m:e>
                                <m:r>
                                  <a:rPr lang="my-MM" sz="28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SG" sz="2800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A2673BF9-AE21-8035-EC77-143E7A3416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8829" y="2718930"/>
                    <a:ext cx="916556" cy="11481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prstDash val="sysDash"/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CF9CB63-F556-33F5-25FC-AA4BD96896B5}"/>
                  </a:ext>
                </a:extLst>
              </p:cNvPr>
              <p:cNvCxnSpPr>
                <a:cxnSpLocks/>
                <a:stCxn id="34" idx="3"/>
                <a:endCxn id="50" idx="1"/>
              </p:cNvCxnSpPr>
              <p:nvPr/>
            </p:nvCxnSpPr>
            <p:spPr>
              <a:xfrm flipV="1">
                <a:off x="10993240" y="3293030"/>
                <a:ext cx="255589" cy="461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861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DA3713-F3C3-82FF-57B2-8D2573C947A0}"/>
              </a:ext>
            </a:extLst>
          </p:cNvPr>
          <p:cNvGrpSpPr/>
          <p:nvPr/>
        </p:nvGrpSpPr>
        <p:grpSpPr>
          <a:xfrm>
            <a:off x="914400" y="0"/>
            <a:ext cx="10481187" cy="6778431"/>
            <a:chOff x="914400" y="0"/>
            <a:chExt cx="10481187" cy="67784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620FF98-0B98-77C3-45EC-5EE2413385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035" t="32352" r="11005" b="17106"/>
            <a:stretch/>
          </p:blipFill>
          <p:spPr>
            <a:xfrm>
              <a:off x="914400" y="0"/>
              <a:ext cx="10481187" cy="6778431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2AF943D-5E45-062B-BC8E-9EC8911240C2}"/>
                </a:ext>
              </a:extLst>
            </p:cNvPr>
            <p:cNvCxnSpPr/>
            <p:nvPr/>
          </p:nvCxnSpPr>
          <p:spPr>
            <a:xfrm flipV="1">
              <a:off x="8701549" y="3094889"/>
              <a:ext cx="1280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9591AD8-1522-31F1-9AFA-BEFDB7A5637F}"/>
                    </a:ext>
                  </a:extLst>
                </p:cNvPr>
                <p:cNvSpPr txBox="1"/>
                <p:nvPr/>
              </p:nvSpPr>
              <p:spPr>
                <a:xfrm>
                  <a:off x="9979055" y="2758898"/>
                  <a:ext cx="36054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SG" sz="36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9591AD8-1522-31F1-9AFA-BEFDB7A563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9055" y="2758898"/>
                  <a:ext cx="360548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505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4B04B7-CCC6-8180-5EC4-FDC98F432478}"/>
              </a:ext>
            </a:extLst>
          </p:cNvPr>
          <p:cNvGrpSpPr/>
          <p:nvPr/>
        </p:nvGrpSpPr>
        <p:grpSpPr>
          <a:xfrm>
            <a:off x="1173222" y="9140"/>
            <a:ext cx="10428843" cy="6519480"/>
            <a:chOff x="1173222" y="9140"/>
            <a:chExt cx="10428843" cy="65194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2279483-2A83-7741-B63A-B1A35F8CD8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032" t="20645" r="11129" b="23966"/>
            <a:stretch/>
          </p:blipFill>
          <p:spPr>
            <a:xfrm>
              <a:off x="1173222" y="9140"/>
              <a:ext cx="10428843" cy="651948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EE2FAA1-EE48-0806-4CB8-3E91B42EA453}"/>
                    </a:ext>
                  </a:extLst>
                </p:cNvPr>
                <p:cNvSpPr txBox="1"/>
                <p:nvPr/>
              </p:nvSpPr>
              <p:spPr>
                <a:xfrm>
                  <a:off x="2600775" y="2656465"/>
                  <a:ext cx="47808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sz="32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EE2FAA1-EE48-0806-4CB8-3E91B42EA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775" y="2656465"/>
                  <a:ext cx="478080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F1770A5-49F0-EDC2-1AB2-3E725548F36E}"/>
                    </a:ext>
                  </a:extLst>
                </p:cNvPr>
                <p:cNvSpPr txBox="1"/>
                <p:nvPr/>
              </p:nvSpPr>
              <p:spPr>
                <a:xfrm>
                  <a:off x="2571132" y="4417841"/>
                  <a:ext cx="48756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SG" sz="32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F1770A5-49F0-EDC2-1AB2-3E725548F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1132" y="4417841"/>
                  <a:ext cx="487569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B03D57-D175-BD29-86D1-9CD55E64926F}"/>
                </a:ext>
              </a:extLst>
            </p:cNvPr>
            <p:cNvSpPr txBox="1"/>
            <p:nvPr/>
          </p:nvSpPr>
          <p:spPr>
            <a:xfrm>
              <a:off x="2500173" y="871911"/>
              <a:ext cx="67005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dirty="0"/>
                <a:t>b</a:t>
              </a:r>
              <a:r>
                <a:rPr lang="en-US" sz="3200" b="0" dirty="0"/>
                <a:t>=1</a:t>
              </a:r>
              <a:endParaRPr lang="en-SG" sz="3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2A2A0E-F0C8-57EF-1A67-B72828C1BE2E}"/>
                </a:ext>
              </a:extLst>
            </p:cNvPr>
            <p:cNvSpPr txBox="1"/>
            <p:nvPr/>
          </p:nvSpPr>
          <p:spPr>
            <a:xfrm>
              <a:off x="1173222" y="2293519"/>
              <a:ext cx="5129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endParaRPr lang="en-S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7E92ACF-746C-B105-510A-32FCC2BB4C82}"/>
                    </a:ext>
                  </a:extLst>
                </p:cNvPr>
                <p:cNvSpPr txBox="1"/>
                <p:nvPr/>
              </p:nvSpPr>
              <p:spPr>
                <a:xfrm>
                  <a:off x="4851545" y="2366474"/>
                  <a:ext cx="56220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sz="3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7E92ACF-746C-B105-510A-32FCC2BB4C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1545" y="2366474"/>
                  <a:ext cx="562205" cy="4924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57D2CC8-E1FC-9D3C-DC6A-E03D6B5E1826}"/>
                    </a:ext>
                  </a:extLst>
                </p:cNvPr>
                <p:cNvSpPr txBox="1"/>
                <p:nvPr/>
              </p:nvSpPr>
              <p:spPr>
                <a:xfrm>
                  <a:off x="4842055" y="3696983"/>
                  <a:ext cx="57169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SG" sz="32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57D2CC8-E1FC-9D3C-DC6A-E03D6B5E1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055" y="3696983"/>
                  <a:ext cx="571695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3570A89-6A8B-F17D-1EBB-96F371D830CD}"/>
                    </a:ext>
                  </a:extLst>
                </p:cNvPr>
                <p:cNvSpPr txBox="1"/>
                <p:nvPr/>
              </p:nvSpPr>
              <p:spPr>
                <a:xfrm>
                  <a:off x="4851545" y="941585"/>
                  <a:ext cx="57169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SG" sz="32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3570A89-6A8B-F17D-1EBB-96F371D83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1545" y="941585"/>
                  <a:ext cx="571695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EE12E17-F94C-C169-2CA5-8F5FDD7E6D37}"/>
                </a:ext>
              </a:extLst>
            </p:cNvPr>
            <p:cNvCxnSpPr/>
            <p:nvPr/>
          </p:nvCxnSpPr>
          <p:spPr>
            <a:xfrm flipV="1">
              <a:off x="9606117" y="2917909"/>
              <a:ext cx="1280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5EB2B3E-CEF2-DA2E-6829-F9BC37B9B508}"/>
                    </a:ext>
                  </a:extLst>
                </p:cNvPr>
                <p:cNvSpPr txBox="1"/>
                <p:nvPr/>
              </p:nvSpPr>
              <p:spPr>
                <a:xfrm>
                  <a:off x="10883623" y="2581918"/>
                  <a:ext cx="36054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SG" sz="3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5EB2B3E-CEF2-DA2E-6829-F9BC37B9B5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3623" y="2581918"/>
                  <a:ext cx="360548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0D54562-2344-9201-A178-956EBAB88EB6}"/>
                    </a:ext>
                  </a:extLst>
                </p:cNvPr>
                <p:cNvSpPr txBox="1"/>
                <p:nvPr/>
              </p:nvSpPr>
              <p:spPr>
                <a:xfrm>
                  <a:off x="8943323" y="2680057"/>
                  <a:ext cx="47808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0D54562-2344-9201-A178-956EBAB88E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3323" y="2680057"/>
                  <a:ext cx="478080" cy="430887"/>
                </a:xfrm>
                <a:prstGeom prst="rect">
                  <a:avLst/>
                </a:prstGeom>
                <a:blipFill>
                  <a:blip r:embed="rId9"/>
                  <a:stretch>
                    <a:fillRect r="-3544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7795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2692DE-8B04-AAA1-1617-8D8D07788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74" t="8172" r="14516" b="5664"/>
          <a:stretch/>
        </p:blipFill>
        <p:spPr>
          <a:xfrm>
            <a:off x="1755058" y="474406"/>
            <a:ext cx="8681884" cy="590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0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56BF89-8128-3DF1-22FF-830DD109B6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28" t="35555" r="8629" b="31592"/>
          <a:stretch/>
        </p:blipFill>
        <p:spPr>
          <a:xfrm>
            <a:off x="1386348" y="1567016"/>
            <a:ext cx="8774008" cy="33401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B93D11-C93C-F65D-6872-709EB70CF3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84" t="13907" r="40242" b="11110"/>
          <a:stretch/>
        </p:blipFill>
        <p:spPr>
          <a:xfrm>
            <a:off x="9724104" y="926690"/>
            <a:ext cx="2349909" cy="51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6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89F582-43FB-C905-C70B-0421CE074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94" t="32194" r="5973" b="28533"/>
          <a:stretch/>
        </p:blipFill>
        <p:spPr>
          <a:xfrm>
            <a:off x="-1" y="1014884"/>
            <a:ext cx="12192001" cy="432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5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30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myo thida</dc:creator>
  <cp:lastModifiedBy>myo thida</cp:lastModifiedBy>
  <cp:revision>4</cp:revision>
  <dcterms:created xsi:type="dcterms:W3CDTF">2024-05-23T17:49:51Z</dcterms:created>
  <dcterms:modified xsi:type="dcterms:W3CDTF">2024-06-10T02:02:55Z</dcterms:modified>
</cp:coreProperties>
</file>