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59" r:id="rId5"/>
    <p:sldId id="262" r:id="rId6"/>
    <p:sldId id="258" r:id="rId7"/>
    <p:sldId id="260"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35" autoAdjust="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D3CBBD-1EF8-487A-B953-D20E3AD5E828}" type="datetimeFigureOut">
              <a:rPr kumimoji="1" lang="ja-JP" altLang="en-US" smtClean="0"/>
              <a:pPr/>
              <a:t>2011/8/9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82B177-EDD6-492D-81BD-8A7340D117A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iClouds</a:t>
            </a:r>
            <a:r>
              <a:rPr kumimoji="1" lang="en-US" altLang="ja-JP" baseline="0" dirty="0" smtClean="0"/>
              <a:t> is the application giving you the answer what this cloud looks like from the cloud picture you provided.</a:t>
            </a:r>
            <a:endParaRPr kumimoji="1" lang="en-US" altLang="ja-JP" dirty="0" smtClean="0"/>
          </a:p>
          <a:p>
            <a:r>
              <a:rPr kumimoji="1" lang="en-US" altLang="ja-JP" dirty="0" smtClean="0"/>
              <a:t>I think some of you might have</a:t>
            </a:r>
            <a:r>
              <a:rPr kumimoji="1" lang="en-US" altLang="ja-JP" baseline="0" dirty="0" smtClean="0"/>
              <a:t> ever spent carefree moments looking at the clouds and let your mind wanders and even playing and guessing the shape of the clouds with your friends. Maybe you could see that cloud looks like a camel and you friend see the cat. This is very fun and one of the best way to relax yourself.</a:t>
            </a:r>
            <a:endParaRPr kumimoji="1" lang="en-US" altLang="ja-JP" dirty="0" smtClean="0"/>
          </a:p>
          <a:p>
            <a:r>
              <a:rPr kumimoji="1" lang="en-US" altLang="ja-JP" dirty="0" err="1" smtClean="0"/>
              <a:t>So,here</a:t>
            </a:r>
            <a:r>
              <a:rPr kumimoji="1" lang="en-US" altLang="ja-JP" dirty="0" smtClean="0"/>
              <a:t> instead of guessing by yourself</a:t>
            </a:r>
            <a:r>
              <a:rPr kumimoji="1" lang="en-US" altLang="ja-JP" baseline="0" dirty="0" smtClean="0"/>
              <a:t> what that cloud looks like, you can use my </a:t>
            </a:r>
            <a:r>
              <a:rPr kumimoji="1" lang="en-US" altLang="ja-JP" baseline="0" dirty="0" err="1" smtClean="0"/>
              <a:t>iClouds</a:t>
            </a:r>
            <a:r>
              <a:rPr kumimoji="1" lang="en-US" altLang="ja-JP" baseline="0" dirty="0" smtClean="0"/>
              <a:t> help you guess. </a:t>
            </a:r>
          </a:p>
          <a:p>
            <a:r>
              <a:rPr kumimoji="1" lang="en-US" altLang="ja-JP" baseline="0" dirty="0" smtClean="0"/>
              <a:t>You can have a lot of fun and feel relax with my </a:t>
            </a:r>
            <a:r>
              <a:rPr kumimoji="1" lang="en-US" altLang="ja-JP" baseline="0" dirty="0" err="1" smtClean="0"/>
              <a:t>iClouds</a:t>
            </a:r>
            <a:r>
              <a:rPr kumimoji="1" lang="en-US" altLang="ja-JP" baseline="0" dirty="0" smtClean="0"/>
              <a:t>. Let’s go through your imagination and gain numerous ideas on the clouds.</a:t>
            </a:r>
          </a:p>
          <a:p>
            <a:r>
              <a:rPr kumimoji="1" lang="en-US" altLang="ja-JP" baseline="0" dirty="0" smtClean="0"/>
              <a:t>You know? There are s</a:t>
            </a:r>
            <a:r>
              <a:rPr kumimoji="1" lang="en-US" altLang="ja-JP" dirty="0" smtClean="0"/>
              <a:t>ome</a:t>
            </a:r>
            <a:r>
              <a:rPr kumimoji="1" lang="en-US" altLang="ja-JP" baseline="0" dirty="0" smtClean="0"/>
              <a:t> famous </a:t>
            </a:r>
            <a:r>
              <a:rPr kumimoji="1" lang="en-US" altLang="ja-JP" dirty="0" smtClean="0"/>
              <a:t>novelist</a:t>
            </a:r>
            <a:r>
              <a:rPr kumimoji="1" lang="en-US" altLang="ja-JP" baseline="0" dirty="0" smtClean="0"/>
              <a:t> creating their new stories by letting the ideas go wild on the clouds. Even some cartoonist also imagine their new cartoon characters by looking at the clouds.</a:t>
            </a:r>
          </a:p>
          <a:p>
            <a:r>
              <a:rPr kumimoji="1" lang="en-US" altLang="ja-JP" baseline="0" dirty="0" smtClean="0"/>
              <a:t>So, this is very cool I think. As you might know, even Steve Jobs also said “</a:t>
            </a:r>
            <a:r>
              <a:rPr kumimoji="1" lang="en-US" altLang="ja-JP" baseline="0" dirty="0" err="1" smtClean="0"/>
              <a:t>iCloud</a:t>
            </a:r>
            <a:r>
              <a:rPr kumimoji="1" lang="en-US" altLang="ja-JP" baseline="0" dirty="0" smtClean="0"/>
              <a:t> is the future”. Oops! But different </a:t>
            </a:r>
            <a:r>
              <a:rPr kumimoji="1" lang="en-US" altLang="ja-JP" baseline="0" dirty="0" err="1" smtClean="0"/>
              <a:t>icloud</a:t>
            </a:r>
            <a:r>
              <a:rPr kumimoji="1" lang="en-US" altLang="ja-JP" baseline="0" dirty="0" smtClean="0"/>
              <a:t>.</a:t>
            </a:r>
          </a:p>
          <a:p>
            <a:endParaRPr kumimoji="1" lang="ja-JP" altLang="en-US" dirty="0"/>
          </a:p>
        </p:txBody>
      </p:sp>
      <p:sp>
        <p:nvSpPr>
          <p:cNvPr id="4" name="スライド番号プレースホルダ 3"/>
          <p:cNvSpPr>
            <a:spLocks noGrp="1"/>
          </p:cNvSpPr>
          <p:nvPr>
            <p:ph type="sldNum" sz="quarter" idx="10"/>
          </p:nvPr>
        </p:nvSpPr>
        <p:spPr/>
        <p:txBody>
          <a:bodyPr/>
          <a:lstStyle/>
          <a:p>
            <a:fld id="{7882B177-EDD6-492D-81BD-8A7340D117AA}"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Nowadays,</a:t>
            </a:r>
            <a:r>
              <a:rPr kumimoji="1" lang="en-US" altLang="ja-JP" baseline="0" dirty="0" smtClean="0"/>
              <a:t> many service has provide on the cloud.</a:t>
            </a:r>
          </a:p>
          <a:p>
            <a:r>
              <a:rPr kumimoji="1" lang="en-US" altLang="ja-JP" baseline="0" dirty="0" smtClean="0"/>
              <a:t>There are services that let you put your file on the cloud. </a:t>
            </a:r>
          </a:p>
        </p:txBody>
      </p:sp>
      <p:sp>
        <p:nvSpPr>
          <p:cNvPr id="4" name="スライド番号プレースホルダ 3"/>
          <p:cNvSpPr>
            <a:spLocks noGrp="1"/>
          </p:cNvSpPr>
          <p:nvPr>
            <p:ph type="sldNum" sz="quarter" idx="10"/>
          </p:nvPr>
        </p:nvSpPr>
        <p:spPr/>
        <p:txBody>
          <a:bodyPr/>
          <a:lstStyle/>
          <a:p>
            <a:fld id="{7882B177-EDD6-492D-81BD-8A7340D117AA}"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7882B177-EDD6-492D-81BD-8A7340D117AA}" type="slidenum">
              <a:rPr kumimoji="1" lang="ja-JP" altLang="en-US" smtClean="0"/>
              <a:pPr/>
              <a:t>5</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a:t>
            </a:r>
            <a:r>
              <a:rPr kumimoji="1" lang="en-US" altLang="ja-JP" baseline="0" dirty="0" smtClean="0"/>
              <a:t> use the cloud which easily to detect edge and less noise.</a:t>
            </a:r>
          </a:p>
          <a:p>
            <a:r>
              <a:rPr kumimoji="1" lang="en-US" altLang="ja-JP" baseline="0" dirty="0" smtClean="0"/>
              <a:t>Not practical but it is a good start.</a:t>
            </a:r>
          </a:p>
          <a:p>
            <a:r>
              <a:rPr kumimoji="1" lang="en-US" altLang="ja-JP" baseline="0" dirty="0" smtClean="0"/>
              <a:t>We use these shape information to compare with the clouds.</a:t>
            </a:r>
            <a:endParaRPr kumimoji="1" lang="ja-JP" altLang="en-US" dirty="0"/>
          </a:p>
        </p:txBody>
      </p:sp>
      <p:sp>
        <p:nvSpPr>
          <p:cNvPr id="4" name="スライド番号プレースホルダ 3"/>
          <p:cNvSpPr>
            <a:spLocks noGrp="1"/>
          </p:cNvSpPr>
          <p:nvPr>
            <p:ph type="sldNum" sz="quarter" idx="10"/>
          </p:nvPr>
        </p:nvSpPr>
        <p:spPr/>
        <p:txBody>
          <a:bodyPr/>
          <a:lstStyle/>
          <a:p>
            <a:fld id="{7882B177-EDD6-492D-81BD-8A7340D117AA}" type="slidenum">
              <a:rPr kumimoji="1" lang="ja-JP" altLang="en-US" smtClean="0"/>
              <a:pPr/>
              <a:t>6</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B579BAE-29E1-4889-A3EC-B62B1297BD68}" type="datetimeFigureOut">
              <a:rPr kumimoji="1" lang="ja-JP" altLang="en-US" smtClean="0"/>
              <a:pPr/>
              <a:t>2011/8/9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F8CEC28-79AB-418C-BFD2-3BF612E5123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9BAE-29E1-4889-A3EC-B62B1297BD68}" type="datetimeFigureOut">
              <a:rPr kumimoji="1" lang="ja-JP" altLang="en-US" smtClean="0"/>
              <a:pPr/>
              <a:t>2011/8/9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CEC28-79AB-418C-BFD2-3BF612E5123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4.jpeg"/><Relationship Id="rId7" Type="http://schemas.openxmlformats.org/officeDocument/2006/relationships/image" Target="../media/image17.jpeg"/><Relationship Id="rId12" Type="http://schemas.openxmlformats.org/officeDocument/2006/relationships/image" Target="../media/image22.jpeg"/><Relationship Id="rId17" Type="http://schemas.openxmlformats.org/officeDocument/2006/relationships/image" Target="../media/image26.jpeg"/><Relationship Id="rId2" Type="http://schemas.openxmlformats.org/officeDocument/2006/relationships/notesSlide" Target="../notesSlides/notesSlide4.xml"/><Relationship Id="rId16"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2.jpeg"/><Relationship Id="rId15" Type="http://schemas.openxmlformats.org/officeDocument/2006/relationships/image" Target="../media/image24.jpeg"/><Relationship Id="rId10" Type="http://schemas.openxmlformats.org/officeDocument/2006/relationships/image" Target="../media/image20.jpeg"/><Relationship Id="rId4" Type="http://schemas.openxmlformats.org/officeDocument/2006/relationships/image" Target="../media/image15.jpeg"/><Relationship Id="rId9" Type="http://schemas.openxmlformats.org/officeDocument/2006/relationships/image" Target="../media/image19.jpeg"/><Relationship Id="rId1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ideo" Target="file:///C:\Users\theeraphol\Pictures\Cloud%20Pics\Result%20Video.wm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en-US" altLang="ja-JP" sz="9600" dirty="0" err="1" smtClean="0"/>
              <a:t>iClouds</a:t>
            </a:r>
            <a:endParaRPr kumimoji="1" lang="ja-JP" altLang="en-US" sz="9600" dirty="0"/>
          </a:p>
        </p:txBody>
      </p:sp>
      <p:sp>
        <p:nvSpPr>
          <p:cNvPr id="3" name="サブタイトル 2"/>
          <p:cNvSpPr>
            <a:spLocks noGrp="1"/>
          </p:cNvSpPr>
          <p:nvPr>
            <p:ph type="subTitle" idx="1"/>
          </p:nvPr>
        </p:nvSpPr>
        <p:spPr/>
        <p:txBody>
          <a:bodyPr/>
          <a:lstStyle/>
          <a:p>
            <a:r>
              <a:rPr kumimoji="1" lang="en-US" altLang="ja-JP" dirty="0" err="1" smtClean="0"/>
              <a:t>Theeraphol</a:t>
            </a:r>
            <a:r>
              <a:rPr kumimoji="1" lang="en-US" altLang="ja-JP" dirty="0" smtClean="0"/>
              <a:t> </a:t>
            </a:r>
            <a:r>
              <a:rPr kumimoji="1" lang="en-US" altLang="ja-JP" dirty="0" err="1" smtClean="0"/>
              <a:t>Wattanavekin</a:t>
            </a:r>
            <a:endParaRPr lang="en-US" altLang="ja-JP" dirty="0" smtClean="0"/>
          </a:p>
          <a:p>
            <a:r>
              <a:rPr lang="en-US" altLang="ja-JP" dirty="0" smtClean="0"/>
              <a:t>ID: 37-106902</a:t>
            </a:r>
            <a:endParaRPr kumimoji="1" lang="en-US" altLang="ja-JP"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What </a:t>
            </a:r>
            <a:r>
              <a:rPr kumimoji="1" lang="en-US" altLang="ja-JP" dirty="0" err="1" smtClean="0"/>
              <a:t>iClouds</a:t>
            </a:r>
            <a:r>
              <a:rPr kumimoji="1" lang="en-US" altLang="ja-JP" dirty="0" smtClean="0"/>
              <a:t> really is?</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“imagination on the Clouds”</a:t>
            </a:r>
            <a:endParaRPr kumimoji="1" lang="ja-JP" altLang="en-US" dirty="0"/>
          </a:p>
        </p:txBody>
      </p:sp>
      <p:pic>
        <p:nvPicPr>
          <p:cNvPr id="3075" name="Picture 3"/>
          <p:cNvPicPr>
            <a:picLocks noChangeAspect="1" noChangeArrowheads="1"/>
          </p:cNvPicPr>
          <p:nvPr/>
        </p:nvPicPr>
        <p:blipFill>
          <a:blip r:embed="rId3" cstate="print"/>
          <a:srcRect/>
          <a:stretch>
            <a:fillRect/>
          </a:stretch>
        </p:blipFill>
        <p:spPr bwMode="auto">
          <a:xfrm>
            <a:off x="467544" y="2348880"/>
            <a:ext cx="3810000" cy="36766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660232" y="1124744"/>
            <a:ext cx="2160240" cy="2016224"/>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4499992" y="2708920"/>
            <a:ext cx="3174702"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endParaRPr kumimoji="1" lang="ja-JP" altLang="en-US" dirty="0"/>
          </a:p>
        </p:txBody>
      </p:sp>
      <p:pic>
        <p:nvPicPr>
          <p:cNvPr id="5" name="Picture 2"/>
          <p:cNvPicPr>
            <a:picLocks noChangeAspect="1" noChangeArrowheads="1"/>
          </p:cNvPicPr>
          <p:nvPr/>
        </p:nvPicPr>
        <p:blipFill>
          <a:blip r:embed="rId3" cstate="print"/>
          <a:srcRect/>
          <a:stretch>
            <a:fillRect/>
          </a:stretch>
        </p:blipFill>
        <p:spPr bwMode="auto">
          <a:xfrm>
            <a:off x="5580112" y="2276872"/>
            <a:ext cx="3215513" cy="3874112"/>
          </a:xfrm>
          <a:prstGeom prst="rect">
            <a:avLst/>
          </a:prstGeom>
          <a:noFill/>
          <a:ln w="9525">
            <a:noFill/>
            <a:miter lim="800000"/>
            <a:headEnd/>
            <a:tailEnd/>
          </a:ln>
        </p:spPr>
      </p:pic>
      <p:sp>
        <p:nvSpPr>
          <p:cNvPr id="7" name="雲形吹き出し 6"/>
          <p:cNvSpPr/>
          <p:nvPr/>
        </p:nvSpPr>
        <p:spPr>
          <a:xfrm>
            <a:off x="35496" y="1196752"/>
            <a:ext cx="4824536" cy="2952328"/>
          </a:xfrm>
          <a:prstGeom prst="cloudCallout">
            <a:avLst>
              <a:gd name="adj1" fmla="val 68594"/>
              <a:gd name="adj2" fmla="val 393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err="1" smtClean="0">
                <a:solidFill>
                  <a:schemeClr val="tx1"/>
                </a:solidFill>
              </a:rPr>
              <a:t>iClouds</a:t>
            </a:r>
            <a:r>
              <a:rPr lang="en-US" altLang="ja-JP" sz="4800" dirty="0" smtClean="0">
                <a:solidFill>
                  <a:schemeClr val="tx1"/>
                </a:solidFill>
              </a:rPr>
              <a:t> is our future!</a:t>
            </a:r>
            <a:endParaRPr kumimoji="1" lang="ja-JP" altLang="en-US" sz="4800" dirty="0">
              <a:solidFill>
                <a:schemeClr val="tx1"/>
              </a:solidFill>
            </a:endParaRPr>
          </a:p>
        </p:txBody>
      </p:sp>
      <p:sp>
        <p:nvSpPr>
          <p:cNvPr id="8" name="タイトル 7"/>
          <p:cNvSpPr>
            <a:spLocks noGrp="1"/>
          </p:cNvSpPr>
          <p:nvPr>
            <p:ph type="title"/>
          </p:nvPr>
        </p:nvSpPr>
        <p:spPr/>
        <p:txBody>
          <a:bodyPr/>
          <a:lstStyle/>
          <a:p>
            <a:endParaRPr kumimoji="1" lang="ja-JP" altLang="en-US"/>
          </a:p>
        </p:txBody>
      </p:sp>
      <p:sp>
        <p:nvSpPr>
          <p:cNvPr id="9" name="乗算記号 8"/>
          <p:cNvSpPr/>
          <p:nvPr/>
        </p:nvSpPr>
        <p:spPr>
          <a:xfrm>
            <a:off x="2555776" y="1916832"/>
            <a:ext cx="504056" cy="79208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How?</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en-US" altLang="ja-JP" dirty="0" smtClean="0"/>
              <a:t>Provide </a:t>
            </a:r>
            <a:r>
              <a:rPr lang="en-US" altLang="ja-JP" dirty="0" err="1" smtClean="0"/>
              <a:t>iClouds</a:t>
            </a:r>
            <a:r>
              <a:rPr lang="en-US" altLang="ja-JP" dirty="0" smtClean="0"/>
              <a:t> with cloud image </a:t>
            </a:r>
            <a:r>
              <a:rPr lang="en-US" altLang="ja-JP" dirty="0" smtClean="0">
                <a:sym typeface="Wingdings" pitchFamily="2" charset="2"/>
              </a:rPr>
              <a:t> Answer what this cloud look like?</a:t>
            </a:r>
            <a:endParaRPr lang="en-US" altLang="ja-JP" dirty="0" smtClean="0"/>
          </a:p>
          <a:p>
            <a:r>
              <a:rPr lang="en-US" altLang="ja-JP" dirty="0" smtClean="0"/>
              <a:t>“Shape Matching and Object Recognition Using Shape Contexts” by </a:t>
            </a:r>
            <a:r>
              <a:rPr lang="en-US" altLang="ja-JP" dirty="0" err="1" smtClean="0"/>
              <a:t>S.Belongie</a:t>
            </a:r>
            <a:r>
              <a:rPr lang="en-US" altLang="ja-JP" dirty="0" smtClean="0"/>
              <a:t>, et al.</a:t>
            </a:r>
          </a:p>
          <a:p>
            <a:pPr lvl="1"/>
            <a:r>
              <a:rPr lang="en-US" altLang="ja-JP" dirty="0" smtClean="0"/>
              <a:t>Cloud </a:t>
            </a:r>
            <a:r>
              <a:rPr lang="en-US" altLang="ja-JP" dirty="0" smtClean="0">
                <a:sym typeface="Wingdings" pitchFamily="2" charset="2"/>
              </a:rPr>
              <a:t> Grayscale  Canny Edge Detection</a:t>
            </a:r>
          </a:p>
          <a:p>
            <a:pPr lvl="1"/>
            <a:r>
              <a:rPr kumimoji="1" lang="en-US" altLang="ja-JP" dirty="0" smtClean="0">
                <a:sym typeface="Wingdings" pitchFamily="2" charset="2"/>
              </a:rPr>
              <a:t>Extract some sampling points</a:t>
            </a:r>
          </a:p>
          <a:p>
            <a:pPr lvl="1"/>
            <a:r>
              <a:rPr lang="en-US" altLang="ja-JP" dirty="0" smtClean="0">
                <a:sym typeface="Wingdings" pitchFamily="2" charset="2"/>
              </a:rPr>
              <a:t>Calculate Shape Contexts of cloud and our known shape in database</a:t>
            </a:r>
          </a:p>
          <a:p>
            <a:pPr lvl="1"/>
            <a:r>
              <a:rPr kumimoji="1" lang="en-US" altLang="ja-JP" dirty="0" smtClean="0"/>
              <a:t>Calculate Shape Distant between these two</a:t>
            </a:r>
          </a:p>
          <a:p>
            <a:pPr lvl="1"/>
            <a:r>
              <a:rPr lang="en-US" altLang="ja-JP" dirty="0" smtClean="0"/>
              <a:t>Best matching pair = Smallest shape distant pair</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How?</a:t>
            </a:r>
            <a:endParaRPr kumimoji="1" lang="ja-JP" altLang="en-US" dirty="0"/>
          </a:p>
        </p:txBody>
      </p:sp>
      <p:pic>
        <p:nvPicPr>
          <p:cNvPr id="11" name="コンテンツ プレースホルダ 10" descr="prototype (6).jpg"/>
          <p:cNvPicPr>
            <a:picLocks noGrp="1" noChangeAspect="1"/>
          </p:cNvPicPr>
          <p:nvPr>
            <p:ph idx="1"/>
          </p:nvPr>
        </p:nvPicPr>
        <p:blipFill>
          <a:blip r:embed="rId3" cstate="print"/>
          <a:stretch>
            <a:fillRect/>
          </a:stretch>
        </p:blipFill>
        <p:spPr>
          <a:xfrm>
            <a:off x="6924448" y="5229200"/>
            <a:ext cx="1680000" cy="1260000"/>
          </a:xfrm>
        </p:spPr>
      </p:pic>
      <p:pic>
        <p:nvPicPr>
          <p:cNvPr id="1027" name="Picture 3"/>
          <p:cNvPicPr>
            <a:picLocks noChangeAspect="1" noChangeArrowheads="1"/>
          </p:cNvPicPr>
          <p:nvPr/>
        </p:nvPicPr>
        <p:blipFill>
          <a:blip r:embed="rId4" cstate="print"/>
          <a:srcRect/>
          <a:stretch>
            <a:fillRect/>
          </a:stretch>
        </p:blipFill>
        <p:spPr bwMode="auto">
          <a:xfrm>
            <a:off x="6084168" y="1628800"/>
            <a:ext cx="1511087" cy="1260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3419872" y="5229200"/>
            <a:ext cx="1488260" cy="1260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2699792" y="3356992"/>
            <a:ext cx="1509281" cy="1260000"/>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5220072" y="5229200"/>
            <a:ext cx="1524782" cy="1260000"/>
          </a:xfrm>
          <a:prstGeom prst="rect">
            <a:avLst/>
          </a:prstGeom>
          <a:noFill/>
          <a:ln w="9525">
            <a:noFill/>
            <a:miter lim="800000"/>
            <a:headEnd/>
            <a:tailEnd/>
          </a:ln>
        </p:spPr>
      </p:pic>
      <p:pic>
        <p:nvPicPr>
          <p:cNvPr id="1031" name="Picture 7"/>
          <p:cNvPicPr>
            <a:picLocks noChangeAspect="1" noChangeArrowheads="1"/>
          </p:cNvPicPr>
          <p:nvPr/>
        </p:nvPicPr>
        <p:blipFill>
          <a:blip r:embed="rId8" cstate="print"/>
          <a:srcRect/>
          <a:stretch>
            <a:fillRect/>
          </a:stretch>
        </p:blipFill>
        <p:spPr bwMode="auto">
          <a:xfrm>
            <a:off x="4716016" y="3356992"/>
            <a:ext cx="1525745" cy="1260000"/>
          </a:xfrm>
          <a:prstGeom prst="rect">
            <a:avLst/>
          </a:prstGeom>
          <a:noFill/>
          <a:ln w="9525">
            <a:noFill/>
            <a:miter lim="800000"/>
            <a:headEnd/>
            <a:tailEnd/>
          </a:ln>
        </p:spPr>
      </p:pic>
      <p:pic>
        <p:nvPicPr>
          <p:cNvPr id="1032" name="Picture 8"/>
          <p:cNvPicPr>
            <a:picLocks noChangeAspect="1" noChangeArrowheads="1"/>
          </p:cNvPicPr>
          <p:nvPr/>
        </p:nvPicPr>
        <p:blipFill>
          <a:blip r:embed="rId9" cstate="print"/>
          <a:srcRect/>
          <a:stretch>
            <a:fillRect/>
          </a:stretch>
        </p:blipFill>
        <p:spPr bwMode="auto">
          <a:xfrm>
            <a:off x="2483768" y="1628800"/>
            <a:ext cx="1508321" cy="1260000"/>
          </a:xfrm>
          <a:prstGeom prst="rect">
            <a:avLst/>
          </a:prstGeom>
          <a:noFill/>
          <a:ln w="9525">
            <a:noFill/>
            <a:miter lim="800000"/>
            <a:headEnd/>
            <a:tailEnd/>
          </a:ln>
        </p:spPr>
      </p:pic>
      <p:pic>
        <p:nvPicPr>
          <p:cNvPr id="12" name="図 11" descr="heart.jpg"/>
          <p:cNvPicPr>
            <a:picLocks noChangeAspect="1"/>
          </p:cNvPicPr>
          <p:nvPr/>
        </p:nvPicPr>
        <p:blipFill>
          <a:blip r:embed="rId10" cstate="print"/>
          <a:stretch>
            <a:fillRect/>
          </a:stretch>
        </p:blipFill>
        <p:spPr>
          <a:xfrm>
            <a:off x="539552" y="1628800"/>
            <a:ext cx="1680000" cy="1260000"/>
          </a:xfrm>
          <a:prstGeom prst="rect">
            <a:avLst/>
          </a:prstGeom>
        </p:spPr>
      </p:pic>
      <p:pic>
        <p:nvPicPr>
          <p:cNvPr id="1033" name="Picture 9"/>
          <p:cNvPicPr>
            <a:picLocks noChangeAspect="1" noChangeArrowheads="1"/>
          </p:cNvPicPr>
          <p:nvPr/>
        </p:nvPicPr>
        <p:blipFill>
          <a:blip r:embed="rId11" cstate="print"/>
          <a:srcRect/>
          <a:stretch>
            <a:fillRect/>
          </a:stretch>
        </p:blipFill>
        <p:spPr bwMode="auto">
          <a:xfrm>
            <a:off x="4283968" y="1628800"/>
            <a:ext cx="1519277" cy="1260000"/>
          </a:xfrm>
          <a:prstGeom prst="rect">
            <a:avLst/>
          </a:prstGeom>
          <a:noFill/>
          <a:ln w="9525">
            <a:noFill/>
            <a:miter lim="800000"/>
            <a:headEnd/>
            <a:tailEnd/>
          </a:ln>
        </p:spPr>
      </p:pic>
      <p:cxnSp>
        <p:nvCxnSpPr>
          <p:cNvPr id="15" name="直線矢印コネクタ 14"/>
          <p:cNvCxnSpPr>
            <a:stCxn id="12" idx="3"/>
            <a:endCxn id="1032" idx="1"/>
          </p:cNvCxnSpPr>
          <p:nvPr/>
        </p:nvCxnSpPr>
        <p:spPr>
          <a:xfrm>
            <a:off x="2219552" y="2258800"/>
            <a:ext cx="264216"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3995936" y="2276872"/>
            <a:ext cx="264216"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5819952" y="2276872"/>
            <a:ext cx="264216"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1030" idx="3"/>
          </p:cNvCxnSpPr>
          <p:nvPr/>
        </p:nvCxnSpPr>
        <p:spPr>
          <a:xfrm rot="10800000">
            <a:off x="6744854" y="5859200"/>
            <a:ext cx="635458"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rot="10800000">
            <a:off x="4860033" y="5877272"/>
            <a:ext cx="347426"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028" idx="0"/>
            <a:endCxn id="1029" idx="2"/>
          </p:cNvCxnSpPr>
          <p:nvPr/>
        </p:nvCxnSpPr>
        <p:spPr>
          <a:xfrm rot="16200000" flipV="1">
            <a:off x="3503114" y="4568311"/>
            <a:ext cx="612208" cy="70956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1027" idx="2"/>
            <a:endCxn id="1029" idx="0"/>
          </p:cNvCxnSpPr>
          <p:nvPr/>
        </p:nvCxnSpPr>
        <p:spPr>
          <a:xfrm rot="5400000">
            <a:off x="4912977" y="1430257"/>
            <a:ext cx="468192" cy="338527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027" idx="2"/>
            <a:endCxn id="1031" idx="0"/>
          </p:cNvCxnSpPr>
          <p:nvPr/>
        </p:nvCxnSpPr>
        <p:spPr>
          <a:xfrm rot="5400000">
            <a:off x="5925205" y="2442485"/>
            <a:ext cx="468192" cy="136082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028" idx="0"/>
            <a:endCxn id="1031" idx="2"/>
          </p:cNvCxnSpPr>
          <p:nvPr/>
        </p:nvCxnSpPr>
        <p:spPr>
          <a:xfrm rot="5400000" flipH="1" flipV="1">
            <a:off x="4515341" y="4265653"/>
            <a:ext cx="612208" cy="13148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029" idx="3"/>
            <a:endCxn id="1031" idx="1"/>
          </p:cNvCxnSpPr>
          <p:nvPr/>
        </p:nvCxnSpPr>
        <p:spPr>
          <a:xfrm>
            <a:off x="4209073" y="3986992"/>
            <a:ext cx="506943"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Show Time</a:t>
            </a:r>
            <a:endParaRPr kumimoji="1" lang="ja-JP" altLang="en-US" dirty="0"/>
          </a:p>
        </p:txBody>
      </p:sp>
      <p:sp>
        <p:nvSpPr>
          <p:cNvPr id="3" name="コンテンツ プレースホルダ 2"/>
          <p:cNvSpPr>
            <a:spLocks noGrp="1"/>
          </p:cNvSpPr>
          <p:nvPr>
            <p:ph idx="1"/>
          </p:nvPr>
        </p:nvSpPr>
        <p:spPr>
          <a:xfrm>
            <a:off x="457200" y="1556792"/>
            <a:ext cx="8229600" cy="4525963"/>
          </a:xfrm>
        </p:spPr>
        <p:txBody>
          <a:bodyPr>
            <a:normAutofit/>
          </a:bodyPr>
          <a:lstStyle/>
          <a:p>
            <a:r>
              <a:rPr kumimoji="1" lang="en-US" altLang="ja-JP" dirty="0" smtClean="0"/>
              <a:t>My Clouds</a:t>
            </a:r>
          </a:p>
          <a:p>
            <a:endParaRPr lang="en-US" altLang="ja-JP" dirty="0"/>
          </a:p>
          <a:p>
            <a:endParaRPr kumimoji="1" lang="en-US" altLang="ja-JP" dirty="0" smtClean="0"/>
          </a:p>
          <a:p>
            <a:r>
              <a:rPr lang="en-US" altLang="ja-JP" dirty="0" smtClean="0"/>
              <a:t>Shape Information in Database</a:t>
            </a:r>
            <a:endParaRPr lang="en-US" altLang="ja-JP" dirty="0"/>
          </a:p>
          <a:p>
            <a:endParaRPr kumimoji="1" lang="ja-JP" altLang="en-US" dirty="0"/>
          </a:p>
        </p:txBody>
      </p:sp>
      <p:grpSp>
        <p:nvGrpSpPr>
          <p:cNvPr id="22" name="グループ化 21"/>
          <p:cNvGrpSpPr/>
          <p:nvPr/>
        </p:nvGrpSpPr>
        <p:grpSpPr>
          <a:xfrm>
            <a:off x="494474" y="2209218"/>
            <a:ext cx="8253990" cy="1003758"/>
            <a:chOff x="494474" y="2209218"/>
            <a:chExt cx="8253990" cy="1003758"/>
          </a:xfrm>
        </p:grpSpPr>
        <p:pic>
          <p:nvPicPr>
            <p:cNvPr id="1028" name="Picture 4" descr="C:\Users\theeraphol\Pictures\Cloud Pics\Internet(Fix)\dog cloud_0.jpg"/>
            <p:cNvPicPr>
              <a:picLocks noChangeAspect="1" noChangeArrowheads="1"/>
            </p:cNvPicPr>
            <p:nvPr/>
          </p:nvPicPr>
          <p:blipFill>
            <a:blip r:embed="rId3" cstate="print"/>
            <a:srcRect/>
            <a:stretch>
              <a:fillRect/>
            </a:stretch>
          </p:blipFill>
          <p:spPr bwMode="auto">
            <a:xfrm>
              <a:off x="494474" y="2213975"/>
              <a:ext cx="1332000" cy="999001"/>
            </a:xfrm>
            <a:prstGeom prst="rect">
              <a:avLst/>
            </a:prstGeom>
            <a:noFill/>
          </p:spPr>
        </p:pic>
        <p:pic>
          <p:nvPicPr>
            <p:cNvPr id="1029" name="Picture 5" descr="C:\Users\theeraphol\Pictures\Cloud Pics\Internet(Fix)\dog-cloud-004-final.jpg"/>
            <p:cNvPicPr>
              <a:picLocks noChangeAspect="1" noChangeArrowheads="1"/>
            </p:cNvPicPr>
            <p:nvPr/>
          </p:nvPicPr>
          <p:blipFill>
            <a:blip r:embed="rId4" cstate="print"/>
            <a:srcRect/>
            <a:stretch>
              <a:fillRect/>
            </a:stretch>
          </p:blipFill>
          <p:spPr bwMode="auto">
            <a:xfrm>
              <a:off x="6030556" y="2209218"/>
              <a:ext cx="1332000" cy="999001"/>
            </a:xfrm>
            <a:prstGeom prst="rect">
              <a:avLst/>
            </a:prstGeom>
            <a:noFill/>
          </p:spPr>
        </p:pic>
        <p:pic>
          <p:nvPicPr>
            <p:cNvPr id="1030" name="Picture 6" descr="C:\Users\theeraphol\Pictures\Cloud Pics\Internet(Fix)\heart.jpg"/>
            <p:cNvPicPr>
              <a:picLocks noChangeAspect="1" noChangeArrowheads="1"/>
            </p:cNvPicPr>
            <p:nvPr/>
          </p:nvPicPr>
          <p:blipFill>
            <a:blip r:embed="rId5" cstate="print"/>
            <a:srcRect/>
            <a:stretch>
              <a:fillRect/>
            </a:stretch>
          </p:blipFill>
          <p:spPr bwMode="auto">
            <a:xfrm>
              <a:off x="4635770" y="2209218"/>
              <a:ext cx="1332000" cy="999001"/>
            </a:xfrm>
            <a:prstGeom prst="rect">
              <a:avLst/>
            </a:prstGeom>
            <a:noFill/>
          </p:spPr>
        </p:pic>
        <p:pic>
          <p:nvPicPr>
            <p:cNvPr id="1031" name="Picture 7" descr="C:\Users\theeraphol\Pictures\Cloud Pics\Internet(Fix)\horse.jpg"/>
            <p:cNvPicPr>
              <a:picLocks noChangeAspect="1" noChangeArrowheads="1"/>
            </p:cNvPicPr>
            <p:nvPr/>
          </p:nvPicPr>
          <p:blipFill>
            <a:blip r:embed="rId6" cstate="print"/>
            <a:srcRect/>
            <a:stretch>
              <a:fillRect/>
            </a:stretch>
          </p:blipFill>
          <p:spPr bwMode="auto">
            <a:xfrm>
              <a:off x="1880726" y="2209218"/>
              <a:ext cx="1332000" cy="999001"/>
            </a:xfrm>
            <a:prstGeom prst="rect">
              <a:avLst/>
            </a:prstGeom>
            <a:noFill/>
          </p:spPr>
        </p:pic>
        <p:pic>
          <p:nvPicPr>
            <p:cNvPr id="1032" name="Picture 8" descr="C:\Users\theeraphol\Pictures\Cloud Pics\Internet(Fix)\phoenix.jpg"/>
            <p:cNvPicPr>
              <a:picLocks noChangeAspect="1" noChangeArrowheads="1"/>
            </p:cNvPicPr>
            <p:nvPr/>
          </p:nvPicPr>
          <p:blipFill>
            <a:blip r:embed="rId7" cstate="print"/>
            <a:srcRect/>
            <a:stretch>
              <a:fillRect/>
            </a:stretch>
          </p:blipFill>
          <p:spPr bwMode="auto">
            <a:xfrm>
              <a:off x="3258396" y="2209218"/>
              <a:ext cx="1332000" cy="998819"/>
            </a:xfrm>
            <a:prstGeom prst="rect">
              <a:avLst/>
            </a:prstGeom>
            <a:noFill/>
          </p:spPr>
        </p:pic>
        <p:pic>
          <p:nvPicPr>
            <p:cNvPr id="1026" name="Picture 2" descr="C:\Users\theeraphol\Pictures\Cloud Pics\Internet(Fix)\apple-cloud_320.jpg"/>
            <p:cNvPicPr>
              <a:picLocks noChangeAspect="1" noChangeArrowheads="1"/>
            </p:cNvPicPr>
            <p:nvPr/>
          </p:nvPicPr>
          <p:blipFill>
            <a:blip r:embed="rId8" cstate="print"/>
            <a:srcRect/>
            <a:stretch>
              <a:fillRect/>
            </a:stretch>
          </p:blipFill>
          <p:spPr bwMode="auto">
            <a:xfrm>
              <a:off x="7416464" y="2209218"/>
              <a:ext cx="1332000" cy="999000"/>
            </a:xfrm>
            <a:prstGeom prst="rect">
              <a:avLst/>
            </a:prstGeom>
            <a:noFill/>
          </p:spPr>
        </p:pic>
      </p:grpSp>
      <p:pic>
        <p:nvPicPr>
          <p:cNvPr id="1035" name="Picture 11" descr="C:\Users\theeraphol\Pictures\Cloud Pics\Database\prototype (1).jpg"/>
          <p:cNvPicPr>
            <a:picLocks noChangeAspect="1" noChangeArrowheads="1"/>
          </p:cNvPicPr>
          <p:nvPr/>
        </p:nvPicPr>
        <p:blipFill>
          <a:blip r:embed="rId9" cstate="print"/>
          <a:srcRect/>
          <a:stretch>
            <a:fillRect/>
          </a:stretch>
        </p:blipFill>
        <p:spPr bwMode="auto">
          <a:xfrm>
            <a:off x="3635896" y="4005064"/>
            <a:ext cx="1332000" cy="999000"/>
          </a:xfrm>
          <a:prstGeom prst="rect">
            <a:avLst/>
          </a:prstGeom>
          <a:noFill/>
        </p:spPr>
      </p:pic>
      <p:pic>
        <p:nvPicPr>
          <p:cNvPr id="1036" name="Picture 12" descr="C:\Users\theeraphol\Pictures\Cloud Pics\Database\prototype (2).jpg"/>
          <p:cNvPicPr>
            <a:picLocks noChangeAspect="1" noChangeArrowheads="1"/>
          </p:cNvPicPr>
          <p:nvPr/>
        </p:nvPicPr>
        <p:blipFill>
          <a:blip r:embed="rId10" cstate="print"/>
          <a:srcRect/>
          <a:stretch>
            <a:fillRect/>
          </a:stretch>
        </p:blipFill>
        <p:spPr bwMode="auto">
          <a:xfrm>
            <a:off x="1259632" y="5301208"/>
            <a:ext cx="1332000" cy="999000"/>
          </a:xfrm>
          <a:prstGeom prst="rect">
            <a:avLst/>
          </a:prstGeom>
          <a:noFill/>
        </p:spPr>
      </p:pic>
      <p:pic>
        <p:nvPicPr>
          <p:cNvPr id="1037" name="Picture 13" descr="C:\Users\theeraphol\Pictures\Cloud Pics\Database\prototype (3).jpg"/>
          <p:cNvPicPr>
            <a:picLocks noChangeAspect="1" noChangeArrowheads="1"/>
          </p:cNvPicPr>
          <p:nvPr/>
        </p:nvPicPr>
        <p:blipFill>
          <a:blip r:embed="rId11" cstate="print"/>
          <a:srcRect/>
          <a:stretch>
            <a:fillRect/>
          </a:stretch>
        </p:blipFill>
        <p:spPr bwMode="auto">
          <a:xfrm>
            <a:off x="5580112" y="3933056"/>
            <a:ext cx="1332000" cy="999000"/>
          </a:xfrm>
          <a:prstGeom prst="rect">
            <a:avLst/>
          </a:prstGeom>
          <a:noFill/>
        </p:spPr>
      </p:pic>
      <p:pic>
        <p:nvPicPr>
          <p:cNvPr id="1038" name="Picture 14" descr="C:\Users\theeraphol\Pictures\Cloud Pics\Database\prototype (4).jpg"/>
          <p:cNvPicPr>
            <a:picLocks noChangeAspect="1" noChangeArrowheads="1"/>
          </p:cNvPicPr>
          <p:nvPr/>
        </p:nvPicPr>
        <p:blipFill>
          <a:blip r:embed="rId12" cstate="print"/>
          <a:srcRect/>
          <a:stretch>
            <a:fillRect/>
          </a:stretch>
        </p:blipFill>
        <p:spPr bwMode="auto">
          <a:xfrm>
            <a:off x="1979712" y="4077072"/>
            <a:ext cx="1332000" cy="999000"/>
          </a:xfrm>
          <a:prstGeom prst="rect">
            <a:avLst/>
          </a:prstGeom>
          <a:noFill/>
        </p:spPr>
      </p:pic>
      <p:pic>
        <p:nvPicPr>
          <p:cNvPr id="1039" name="Picture 15" descr="C:\Users\theeraphol\Pictures\Cloud Pics\Database\prototype (5).jpg"/>
          <p:cNvPicPr>
            <a:picLocks noChangeAspect="1" noChangeArrowheads="1"/>
          </p:cNvPicPr>
          <p:nvPr/>
        </p:nvPicPr>
        <p:blipFill>
          <a:blip r:embed="rId13" cstate="print"/>
          <a:srcRect/>
          <a:stretch>
            <a:fillRect/>
          </a:stretch>
        </p:blipFill>
        <p:spPr bwMode="auto">
          <a:xfrm>
            <a:off x="4644008" y="5085184"/>
            <a:ext cx="1332000" cy="969696"/>
          </a:xfrm>
          <a:prstGeom prst="rect">
            <a:avLst/>
          </a:prstGeom>
          <a:noFill/>
        </p:spPr>
      </p:pic>
      <p:pic>
        <p:nvPicPr>
          <p:cNvPr id="1040" name="Picture 16" descr="C:\Users\theeraphol\Pictures\Cloud Pics\Database\prototype (6).jpg"/>
          <p:cNvPicPr>
            <a:picLocks noChangeAspect="1" noChangeArrowheads="1"/>
          </p:cNvPicPr>
          <p:nvPr/>
        </p:nvPicPr>
        <p:blipFill>
          <a:blip r:embed="rId14" cstate="print"/>
          <a:srcRect/>
          <a:stretch>
            <a:fillRect/>
          </a:stretch>
        </p:blipFill>
        <p:spPr bwMode="auto">
          <a:xfrm>
            <a:off x="6516216" y="5301208"/>
            <a:ext cx="1332000" cy="999000"/>
          </a:xfrm>
          <a:prstGeom prst="rect">
            <a:avLst/>
          </a:prstGeom>
          <a:noFill/>
        </p:spPr>
      </p:pic>
      <p:pic>
        <p:nvPicPr>
          <p:cNvPr id="1041" name="Picture 17" descr="C:\Users\theeraphol\Pictures\Cloud Pics\Database\prototype (7).jpg"/>
          <p:cNvPicPr>
            <a:picLocks noChangeAspect="1" noChangeArrowheads="1"/>
          </p:cNvPicPr>
          <p:nvPr/>
        </p:nvPicPr>
        <p:blipFill>
          <a:blip r:embed="rId15" cstate="print"/>
          <a:srcRect/>
          <a:stretch>
            <a:fillRect/>
          </a:stretch>
        </p:blipFill>
        <p:spPr bwMode="auto">
          <a:xfrm>
            <a:off x="2627784" y="5301208"/>
            <a:ext cx="1332000" cy="1000084"/>
          </a:xfrm>
          <a:prstGeom prst="rect">
            <a:avLst/>
          </a:prstGeom>
          <a:noFill/>
        </p:spPr>
      </p:pic>
      <p:pic>
        <p:nvPicPr>
          <p:cNvPr id="1042" name="Picture 18" descr="C:\Users\theeraphol\Pictures\Cloud Pics\Database\prototype (8).jpg"/>
          <p:cNvPicPr>
            <a:picLocks noChangeAspect="1" noChangeArrowheads="1"/>
          </p:cNvPicPr>
          <p:nvPr/>
        </p:nvPicPr>
        <p:blipFill>
          <a:blip r:embed="rId16" cstate="print"/>
          <a:srcRect/>
          <a:stretch>
            <a:fillRect/>
          </a:stretch>
        </p:blipFill>
        <p:spPr bwMode="auto">
          <a:xfrm>
            <a:off x="7308304" y="3933056"/>
            <a:ext cx="1332000" cy="999000"/>
          </a:xfrm>
          <a:prstGeom prst="rect">
            <a:avLst/>
          </a:prstGeom>
          <a:noFill/>
        </p:spPr>
      </p:pic>
      <p:pic>
        <p:nvPicPr>
          <p:cNvPr id="1043" name="Picture 19" descr="C:\Users\theeraphol\Pictures\Cloud Pics\Database\prototype (9).jpg"/>
          <p:cNvPicPr>
            <a:picLocks noChangeAspect="1" noChangeArrowheads="1"/>
          </p:cNvPicPr>
          <p:nvPr/>
        </p:nvPicPr>
        <p:blipFill>
          <a:blip r:embed="rId17" cstate="print"/>
          <a:srcRect/>
          <a:stretch>
            <a:fillRect/>
          </a:stretch>
        </p:blipFill>
        <p:spPr bwMode="auto">
          <a:xfrm>
            <a:off x="467544" y="4077072"/>
            <a:ext cx="1332000" cy="999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Show Time</a:t>
            </a:r>
            <a:endParaRPr kumimoji="1" lang="ja-JP" altLang="en-US" dirty="0"/>
          </a:p>
        </p:txBody>
      </p:sp>
      <p:pic>
        <p:nvPicPr>
          <p:cNvPr id="4" name="Result Video.wmv">
            <a:hlinkClick r:id="" action="ppaction://media"/>
          </p:cNvPr>
          <p:cNvPicPr>
            <a:picLocks noGrp="1" noRot="1" noChangeAspect="1"/>
          </p:cNvPicPr>
          <p:nvPr>
            <p:ph idx="1"/>
            <a:videoFile r:link="rId1"/>
          </p:nvPr>
        </p:nvPicPr>
        <p:blipFill>
          <a:blip r:embed="rId3" cstate="print"/>
          <a:stretch>
            <a:fillRect/>
          </a:stretch>
        </p:blipFill>
        <p:spPr>
          <a:xfrm>
            <a:off x="1524000" y="1576388"/>
            <a:ext cx="6096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18048"/>
            <a:ext cx="8229600" cy="1143000"/>
          </a:xfrm>
        </p:spPr>
        <p:txBody>
          <a:bodyPr/>
          <a:lstStyle/>
          <a:p>
            <a:r>
              <a:rPr kumimoji="1" lang="en-US" altLang="ja-JP" dirty="0" smtClean="0"/>
              <a:t>T</a:t>
            </a:r>
            <a:r>
              <a:rPr lang="en-US" altLang="ja-JP" dirty="0" smtClean="0"/>
              <a:t>HANK YOU VERY MUCH</a:t>
            </a:r>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366</Words>
  <Application>Microsoft Office PowerPoint</Application>
  <PresentationFormat>画面に合わせる (4:3)</PresentationFormat>
  <Paragraphs>37</Paragraphs>
  <Slides>8</Slides>
  <Notes>4</Notes>
  <HiddenSlides>0</HiddenSlides>
  <MMClips>1</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iClouds</vt:lpstr>
      <vt:lpstr>What iClouds really is?</vt:lpstr>
      <vt:lpstr>スライド 3</vt:lpstr>
      <vt:lpstr>How?</vt:lpstr>
      <vt:lpstr>How?</vt:lpstr>
      <vt:lpstr>Show Time</vt:lpstr>
      <vt:lpstr>Show Time</vt:lpstr>
      <vt:lpstr>THANK YOU VERY MUCH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iClouds</dc:title>
  <dc:creator>theeraphol</dc:creator>
  <cp:lastModifiedBy>theeraphol</cp:lastModifiedBy>
  <cp:revision>5</cp:revision>
  <dcterms:created xsi:type="dcterms:W3CDTF">2011-08-08T17:38:21Z</dcterms:created>
  <dcterms:modified xsi:type="dcterms:W3CDTF">2011-08-09T01:30:59Z</dcterms:modified>
</cp:coreProperties>
</file>