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2045493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메이플스토리"/>
                <a:ea typeface="메이플스토리"/>
              </a:rPr>
              <a:t>경찰 지망생의 꿈</a:t>
            </a:r>
            <a:br>
              <a:rPr lang="ko-KR" altLang="en-US" sz="3000">
                <a:latin typeface="메이플스토리"/>
                <a:ea typeface="메이플스토리"/>
              </a:rPr>
            </a:br>
            <a:br>
              <a:rPr lang="ko-KR" altLang="en-US" sz="3000">
                <a:latin typeface="메이플스토리"/>
                <a:ea typeface="메이플스토리"/>
              </a:rPr>
            </a:br>
            <a:r>
              <a:rPr lang="ko-KR" altLang="en-US" sz="3000">
                <a:latin typeface="메이플스토리"/>
                <a:ea typeface="메이플스토리"/>
              </a:rPr>
              <a:t>순서도</a:t>
            </a:r>
            <a:endParaRPr lang="ko-KR" altLang="en-US" sz="3000">
              <a:latin typeface="메이플스토리"/>
              <a:ea typeface="메이플스토리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366117" y="253999"/>
            <a:ext cx="1518047" cy="357187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메이플스토리"/>
                <a:ea typeface="메이플스토리"/>
              </a:rPr>
              <a:t>시작</a:t>
            </a: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6" name=""/>
          <p:cNvSpPr/>
          <p:nvPr/>
        </p:nvSpPr>
        <p:spPr>
          <a:xfrm>
            <a:off x="207367" y="948531"/>
            <a:ext cx="1835547" cy="1012031"/>
          </a:xfrm>
          <a:prstGeom prst="flowChartPreparation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300">
                <a:latin typeface="메이플스토리"/>
                <a:ea typeface="메이플스토리"/>
              </a:rPr>
              <a:t>리스트 </a:t>
            </a:r>
            <a:r>
              <a:rPr lang="en-US" altLang="ko-KR" sz="1300">
                <a:latin typeface="메이플스토리"/>
                <a:ea typeface="메이플스토리"/>
              </a:rPr>
              <a:t>:</a:t>
            </a:r>
            <a:endParaRPr lang="ko-KR" altLang="en-US" sz="13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ko-KR" altLang="en-US" sz="1300">
                <a:latin typeface="메이플스토리"/>
                <a:ea typeface="메이플스토리"/>
              </a:rPr>
              <a:t> 카드뭉치</a:t>
            </a:r>
            <a:r>
              <a:rPr lang="en-US" altLang="ko-KR" sz="1300">
                <a:latin typeface="메이플스토리"/>
                <a:ea typeface="메이플스토리"/>
              </a:rPr>
              <a:t>,</a:t>
            </a:r>
            <a:r>
              <a:rPr lang="ko-KR" altLang="en-US" sz="1300">
                <a:latin typeface="메이플스토리"/>
                <a:ea typeface="메이플스토리"/>
              </a:rPr>
              <a:t> </a:t>
            </a:r>
            <a:endParaRPr lang="ko-KR" altLang="en-US" sz="13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ko-KR" altLang="en-US" sz="1300">
                <a:latin typeface="메이플스토리"/>
                <a:ea typeface="메이플스토리"/>
              </a:rPr>
              <a:t>플레이어 카드</a:t>
            </a:r>
            <a:r>
              <a:rPr lang="en-US" altLang="ko-KR" sz="1300">
                <a:latin typeface="메이플스토리"/>
                <a:ea typeface="메이플스토리"/>
              </a:rPr>
              <a:t>,</a:t>
            </a:r>
            <a:r>
              <a:rPr lang="ko-KR" altLang="en-US" sz="1300">
                <a:latin typeface="메이플스토리"/>
                <a:ea typeface="메이플스토리"/>
              </a:rPr>
              <a:t> 딜러카드</a:t>
            </a:r>
            <a:endParaRPr lang="ko-KR" altLang="en-US" sz="1300">
              <a:latin typeface="메이플스토리"/>
              <a:ea typeface="메이플스토리"/>
            </a:endParaRPr>
          </a:p>
        </p:txBody>
      </p:sp>
      <p:sp>
        <p:nvSpPr>
          <p:cNvPr id="7" name=""/>
          <p:cNvSpPr/>
          <p:nvPr/>
        </p:nvSpPr>
        <p:spPr>
          <a:xfrm>
            <a:off x="321469" y="2268140"/>
            <a:ext cx="1721445" cy="734218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>
                <a:latin typeface="메이플스토리"/>
                <a:ea typeface="메이플스토리"/>
              </a:rPr>
              <a:t>1~13</a:t>
            </a:r>
            <a:r>
              <a:rPr lang="ko-KR" altLang="en-US" sz="1300">
                <a:latin typeface="메이플스토리"/>
                <a:ea typeface="메이플스토리"/>
              </a:rPr>
              <a:t>까지의 카드가 </a:t>
            </a:r>
            <a:endParaRPr lang="en-US" altLang="ko-KR" sz="13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en-US" altLang="ko-KR" sz="1300">
                <a:latin typeface="메이플스토리"/>
                <a:ea typeface="메이플스토리"/>
              </a:rPr>
              <a:t>4</a:t>
            </a:r>
            <a:r>
              <a:rPr lang="ko-KR" altLang="en-US" sz="1300">
                <a:latin typeface="메이플스토리"/>
                <a:ea typeface="메이플스토리"/>
              </a:rPr>
              <a:t>덩이 있는 리스트 생성</a:t>
            </a:r>
            <a:endParaRPr lang="ko-KR" altLang="en-US" sz="1300">
              <a:latin typeface="메이플스토리"/>
              <a:ea typeface="메이플스토리"/>
            </a:endParaRPr>
          </a:p>
        </p:txBody>
      </p:sp>
      <p:sp>
        <p:nvSpPr>
          <p:cNvPr id="9" name=""/>
          <p:cNvSpPr/>
          <p:nvPr/>
        </p:nvSpPr>
        <p:spPr>
          <a:xfrm>
            <a:off x="207367" y="3429000"/>
            <a:ext cx="2921992" cy="377031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메이플스토리"/>
                <a:ea typeface="메이플스토리"/>
              </a:rPr>
              <a:t>7</a:t>
            </a:r>
            <a:r>
              <a:rPr lang="ko-KR" altLang="en-US">
                <a:latin typeface="메이플스토리"/>
                <a:ea typeface="메이플스토리"/>
              </a:rPr>
              <a:t>번 반복하기</a:t>
            </a: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10" name=""/>
          <p:cNvSpPr/>
          <p:nvPr/>
        </p:nvSpPr>
        <p:spPr>
          <a:xfrm>
            <a:off x="207367" y="3806031"/>
            <a:ext cx="2921992" cy="169664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11" name=""/>
          <p:cNvSpPr/>
          <p:nvPr/>
        </p:nvSpPr>
        <p:spPr>
          <a:xfrm>
            <a:off x="544710" y="4064000"/>
            <a:ext cx="2133203" cy="436562"/>
          </a:xfrm>
          <a:prstGeom prst="flowChart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카드리스트에서 카드를 뽑고 </a:t>
            </a:r>
            <a:endParaRPr lang="ko-KR" altLang="en-US" sz="12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내 숫자에 더하기</a:t>
            </a:r>
            <a:endParaRPr lang="ko-KR" altLang="en-US" sz="1200">
              <a:latin typeface="메이플스토리"/>
              <a:ea typeface="메이플스토리"/>
            </a:endParaRPr>
          </a:p>
        </p:txBody>
      </p:sp>
      <p:sp>
        <p:nvSpPr>
          <p:cNvPr id="12" name=""/>
          <p:cNvSpPr/>
          <p:nvPr/>
        </p:nvSpPr>
        <p:spPr>
          <a:xfrm>
            <a:off x="544710" y="4833096"/>
            <a:ext cx="2133203" cy="436562"/>
          </a:xfrm>
          <a:prstGeom prst="flowChart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카드리스트에서 카드를 뽑고 </a:t>
            </a:r>
            <a:endParaRPr lang="ko-KR" altLang="en-US" sz="12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내 숫자에 더하기</a:t>
            </a:r>
            <a:endParaRPr lang="ko-KR" altLang="en-US" sz="1200">
              <a:latin typeface="메이플스토리"/>
              <a:ea typeface="메이플스토리"/>
            </a:endParaRPr>
          </a:p>
        </p:txBody>
      </p:sp>
      <p:sp>
        <p:nvSpPr>
          <p:cNvPr id="13" name=""/>
          <p:cNvSpPr/>
          <p:nvPr/>
        </p:nvSpPr>
        <p:spPr>
          <a:xfrm>
            <a:off x="207367" y="5730875"/>
            <a:ext cx="2921992" cy="515937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메이플스토리"/>
                <a:ea typeface="메이플스토리"/>
              </a:rPr>
              <a:t>내 카드리스트 보여주기</a:t>
            </a:r>
            <a:endParaRPr lang="ko-KR" altLang="en-US">
              <a:latin typeface="메이플스토리"/>
              <a:ea typeface="메이플스토리"/>
            </a:endParaRPr>
          </a:p>
        </p:txBody>
      </p:sp>
      <p:sp>
        <p:nvSpPr>
          <p:cNvPr id="14" name=""/>
          <p:cNvSpPr/>
          <p:nvPr/>
        </p:nvSpPr>
        <p:spPr>
          <a:xfrm>
            <a:off x="4352230" y="432593"/>
            <a:ext cx="2530078" cy="902890"/>
          </a:xfrm>
          <a:prstGeom prst="flowChartDecision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카드뭉치에 카드가 남아 있나</a:t>
            </a:r>
            <a:r>
              <a:rPr lang="en-US" altLang="ko-KR" sz="1200">
                <a:latin typeface="메이플스토리"/>
                <a:ea typeface="메이플스토리"/>
              </a:rPr>
              <a:t>?</a:t>
            </a:r>
            <a:endParaRPr lang="ko-KR" altLang="en-US" sz="1200">
              <a:latin typeface="메이플스토리"/>
              <a:ea typeface="메이플스토리"/>
            </a:endParaRPr>
          </a:p>
        </p:txBody>
      </p:sp>
      <p:sp>
        <p:nvSpPr>
          <p:cNvPr id="19" name=""/>
          <p:cNvSpPr/>
          <p:nvPr/>
        </p:nvSpPr>
        <p:spPr>
          <a:xfrm>
            <a:off x="4352230" y="1611629"/>
            <a:ext cx="2530078" cy="396874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카드뭉치로부터 카드를 한장 뽑아 온다</a:t>
            </a:r>
            <a:r>
              <a:rPr lang="en-US" altLang="ko-KR" sz="1200">
                <a:latin typeface="메이플스토리"/>
                <a:ea typeface="메이플스토리"/>
              </a:rPr>
              <a:t>.</a:t>
            </a:r>
            <a:endParaRPr lang="en-US" altLang="ko-KR" sz="1200">
              <a:latin typeface="메이플스토리"/>
              <a:ea typeface="메이플스토리"/>
            </a:endParaRPr>
          </a:p>
        </p:txBody>
      </p:sp>
      <p:cxnSp>
        <p:nvCxnSpPr>
          <p:cNvPr id="20" name=""/>
          <p:cNvCxnSpPr>
            <a:stCxn id="14" idx="2"/>
            <a:endCxn id="19" idx="0"/>
          </p:cNvCxnSpPr>
          <p:nvPr/>
        </p:nvCxnSpPr>
        <p:spPr>
          <a:xfrm rot="16200000" flipH="1">
            <a:off x="5479196" y="1473557"/>
            <a:ext cx="27614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5862835" y="1252774"/>
            <a:ext cx="962422" cy="358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YES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4079377" y="3761383"/>
            <a:ext cx="3075783" cy="605234"/>
          </a:xfrm>
          <a:prstGeom prst="flowChartInputOutput">
            <a:avLst/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상대의 카드 갯수를 보여주고</a:t>
            </a:r>
            <a:r>
              <a:rPr lang="en-US" altLang="ko-KR" sz="1200">
                <a:latin typeface="메이플스토리"/>
                <a:ea typeface="메이플스토리"/>
              </a:rPr>
              <a:t>,</a:t>
            </a:r>
            <a:endParaRPr lang="en-US" altLang="ko-KR" sz="12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상대의 카드중 하나를 뽑는다</a:t>
            </a:r>
            <a:r>
              <a:rPr lang="en-US" altLang="ko-KR" sz="1200">
                <a:latin typeface="메이플스토리"/>
                <a:ea typeface="메이플스토리"/>
              </a:rPr>
              <a:t>.</a:t>
            </a:r>
            <a:endParaRPr lang="en-US" altLang="ko-KR" sz="1200">
              <a:latin typeface="메이플스토리"/>
              <a:ea typeface="메이플스토리"/>
            </a:endParaRPr>
          </a:p>
        </p:txBody>
      </p:sp>
      <p:cxnSp>
        <p:nvCxnSpPr>
          <p:cNvPr id="24" name=""/>
          <p:cNvCxnSpPr>
            <a:stCxn id="25" idx="2"/>
            <a:endCxn id="23" idx="1"/>
          </p:cNvCxnSpPr>
          <p:nvPr/>
        </p:nvCxnSpPr>
        <p:spPr>
          <a:xfrm rot="16200000" flipH="1">
            <a:off x="5522391" y="3666505"/>
            <a:ext cx="18975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4079377" y="2333872"/>
            <a:ext cx="3075783" cy="1237754"/>
          </a:xfrm>
          <a:prstGeom prst="flowChartDecision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상대</a:t>
            </a:r>
            <a:r>
              <a:rPr lang="en-US" altLang="ko-KR" sz="1200">
                <a:latin typeface="메이플스토리"/>
                <a:ea typeface="메이플스토리"/>
              </a:rPr>
              <a:t>,</a:t>
            </a:r>
            <a:r>
              <a:rPr lang="ko-KR" altLang="en-US" sz="1200">
                <a:latin typeface="메이플스토리"/>
                <a:ea typeface="메이플스토리"/>
              </a:rPr>
              <a:t> 혹은 나의 카드가 </a:t>
            </a:r>
            <a:r>
              <a:rPr lang="en-US" altLang="ko-KR" sz="1200">
                <a:latin typeface="메이플스토리"/>
                <a:ea typeface="메이플스토리"/>
              </a:rPr>
              <a:t>0</a:t>
            </a:r>
            <a:r>
              <a:rPr lang="ko-KR" altLang="en-US" sz="1200">
                <a:latin typeface="메이플스토리"/>
                <a:ea typeface="메이플스토리"/>
              </a:rPr>
              <a:t>개이거나</a:t>
            </a:r>
            <a:r>
              <a:rPr lang="en-US" altLang="ko-KR" sz="1200">
                <a:latin typeface="메이플스토리"/>
                <a:ea typeface="메이플스토리"/>
              </a:rPr>
              <a:t>,</a:t>
            </a:r>
            <a:r>
              <a:rPr lang="ko-KR" altLang="en-US" sz="1200">
                <a:latin typeface="메이플스토리"/>
                <a:ea typeface="메이플스토리"/>
              </a:rPr>
              <a:t> 상대</a:t>
            </a:r>
            <a:r>
              <a:rPr lang="en-US" altLang="ko-KR" sz="1200">
                <a:latin typeface="메이플스토리"/>
                <a:ea typeface="메이플스토리"/>
              </a:rPr>
              <a:t>,</a:t>
            </a:r>
            <a:r>
              <a:rPr lang="ko-KR" altLang="en-US" sz="1200">
                <a:latin typeface="메이플스토리"/>
                <a:ea typeface="메이플스토리"/>
              </a:rPr>
              <a:t> 혹은 나의 카드가 조커만 남았다면</a:t>
            </a:r>
            <a:endParaRPr lang="ko-KR" altLang="en-US" sz="1200">
              <a:latin typeface="메이플스토리"/>
              <a:ea typeface="메이플스토리"/>
            </a:endParaRPr>
          </a:p>
        </p:txBody>
      </p:sp>
      <p:cxnSp>
        <p:nvCxnSpPr>
          <p:cNvPr id="26" name=""/>
          <p:cNvCxnSpPr>
            <a:stCxn id="19" idx="2"/>
            <a:endCxn id="25" idx="0"/>
          </p:cNvCxnSpPr>
          <p:nvPr/>
        </p:nvCxnSpPr>
        <p:spPr>
          <a:xfrm rot="16200000" flipH="1">
            <a:off x="5454585" y="2171188"/>
            <a:ext cx="32536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stCxn id="14" idx="3"/>
            <a:endCxn id="25" idx="3"/>
          </p:cNvCxnSpPr>
          <p:nvPr/>
        </p:nvCxnSpPr>
        <p:spPr>
          <a:xfrm>
            <a:off x="6882308" y="884039"/>
            <a:ext cx="272853" cy="2068710"/>
          </a:xfrm>
          <a:prstGeom prst="bentConnector3">
            <a:avLst>
              <a:gd name="adj1" fmla="val 355135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6882308" y="518437"/>
            <a:ext cx="825997" cy="3656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NO</a:t>
            </a:r>
            <a:endParaRPr lang="en-US" altLang="ko-KR"/>
          </a:p>
        </p:txBody>
      </p:sp>
      <p:cxnSp>
        <p:nvCxnSpPr>
          <p:cNvPr id="30" name=""/>
          <p:cNvCxnSpPr>
            <a:stCxn id="5" idx="2"/>
            <a:endCxn id="6" idx="0"/>
          </p:cNvCxnSpPr>
          <p:nvPr/>
        </p:nvCxnSpPr>
        <p:spPr>
          <a:xfrm rot="16200000" flipH="1">
            <a:off x="956468" y="779859"/>
            <a:ext cx="33734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6" idx="2"/>
            <a:endCxn id="7" idx="0"/>
          </p:cNvCxnSpPr>
          <p:nvPr/>
        </p:nvCxnSpPr>
        <p:spPr>
          <a:xfrm rot="16200000" flipH="1">
            <a:off x="999877" y="2085826"/>
            <a:ext cx="307578" cy="5705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7" idx="2"/>
            <a:endCxn id="9" idx="0"/>
          </p:cNvCxnSpPr>
          <p:nvPr/>
        </p:nvCxnSpPr>
        <p:spPr>
          <a:xfrm>
            <a:off x="1182191" y="3002359"/>
            <a:ext cx="486171" cy="42664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10" idx="2"/>
            <a:endCxn id="13" idx="0"/>
          </p:cNvCxnSpPr>
          <p:nvPr/>
        </p:nvCxnSpPr>
        <p:spPr>
          <a:xfrm rot="16200000" flipH="1" flipV="1">
            <a:off x="1554263" y="5616775"/>
            <a:ext cx="22820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13" idx="3"/>
            <a:endCxn id="14" idx="1"/>
          </p:cNvCxnSpPr>
          <p:nvPr/>
        </p:nvCxnSpPr>
        <p:spPr>
          <a:xfrm flipV="1">
            <a:off x="3129360" y="884039"/>
            <a:ext cx="1222870" cy="5104805"/>
          </a:xfrm>
          <a:prstGeom prst="bentConnector3">
            <a:avLst>
              <a:gd name="adj1" fmla="val 19791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5862835" y="3429000"/>
            <a:ext cx="73421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NO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3531195" y="2453639"/>
            <a:ext cx="548182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YES</a:t>
            </a:r>
            <a:endParaRPr lang="en-US" altLang="ko-KR"/>
          </a:p>
        </p:txBody>
      </p:sp>
      <p:cxnSp>
        <p:nvCxnSpPr>
          <p:cNvPr id="39" name=""/>
          <p:cNvCxnSpPr>
            <a:stCxn id="23" idx="4"/>
            <a:endCxn id="41" idx="1"/>
          </p:cNvCxnSpPr>
          <p:nvPr/>
        </p:nvCxnSpPr>
        <p:spPr>
          <a:xfrm rot="5400000">
            <a:off x="5459064" y="4456609"/>
            <a:ext cx="248197" cy="682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4147590" y="4614814"/>
            <a:ext cx="2802931" cy="436563"/>
          </a:xfrm>
          <a:prstGeom prst="flowChartInputOutput">
            <a:avLst/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뽑은 카드를 보여준다</a:t>
            </a:r>
            <a:r>
              <a:rPr lang="en-US" altLang="ko-KR" sz="1200">
                <a:latin typeface="메이플스토리"/>
                <a:ea typeface="메이플스토리"/>
              </a:rPr>
              <a:t>.</a:t>
            </a:r>
            <a:endParaRPr lang="en-US" altLang="ko-KR" sz="1200">
              <a:latin typeface="메이플스토리"/>
              <a:ea typeface="메이플스토리"/>
            </a:endParaRPr>
          </a:p>
        </p:txBody>
      </p:sp>
      <p:sp>
        <p:nvSpPr>
          <p:cNvPr id="42" name=""/>
          <p:cNvSpPr/>
          <p:nvPr/>
        </p:nvSpPr>
        <p:spPr>
          <a:xfrm>
            <a:off x="4450828" y="5272065"/>
            <a:ext cx="2196456" cy="461216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latin typeface="메이플스토리"/>
                <a:ea typeface="메이플스토리"/>
              </a:rPr>
              <a:t>중복된 카드 지우기</a:t>
            </a:r>
            <a:endParaRPr lang="ko-KR" altLang="en-US" sz="1200">
              <a:latin typeface="메이플스토리"/>
              <a:ea typeface="메이플스토리"/>
            </a:endParaRPr>
          </a:p>
        </p:txBody>
      </p:sp>
      <p:sp>
        <p:nvSpPr>
          <p:cNvPr id="43" name=""/>
          <p:cNvSpPr/>
          <p:nvPr/>
        </p:nvSpPr>
        <p:spPr>
          <a:xfrm>
            <a:off x="4469742" y="5879704"/>
            <a:ext cx="2295054" cy="506015"/>
          </a:xfrm>
          <a:prstGeom prst="flowChartAlternateProcess">
            <a:avLst/>
          </a:prstGeom>
          <a:solidFill>
            <a:srgbClr val="86868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>
                <a:latin typeface="메이플스토리"/>
                <a:ea typeface="메이플스토리"/>
              </a:rPr>
              <a:t>AI</a:t>
            </a:r>
            <a:r>
              <a:rPr lang="ko-KR" altLang="en-US" sz="1300">
                <a:latin typeface="메이플스토리"/>
                <a:ea typeface="메이플스토리"/>
              </a:rPr>
              <a:t>의 턴</a:t>
            </a:r>
            <a:endParaRPr lang="ko-KR" altLang="en-US" sz="1300">
              <a:latin typeface="메이플스토리"/>
              <a:ea typeface="메이플스토리"/>
            </a:endParaRPr>
          </a:p>
          <a:p>
            <a:pPr algn="ctr">
              <a:defRPr/>
            </a:pPr>
            <a:r>
              <a:rPr lang="en-US" altLang="ko-KR" sz="1300">
                <a:latin typeface="메이플스토리"/>
                <a:ea typeface="메이플스토리"/>
              </a:rPr>
              <a:t>(</a:t>
            </a:r>
            <a:r>
              <a:rPr lang="ko-KR" altLang="en-US" sz="1300">
                <a:latin typeface="메이플스토리"/>
                <a:ea typeface="메이플스토리"/>
              </a:rPr>
              <a:t>플레이어와 비슷함</a:t>
            </a:r>
            <a:r>
              <a:rPr lang="en-US" altLang="ko-KR" sz="1300">
                <a:latin typeface="메이플스토리"/>
                <a:ea typeface="메이플스토리"/>
              </a:rPr>
              <a:t>)</a:t>
            </a:r>
            <a:endParaRPr lang="en-US" altLang="ko-KR" sz="1300">
              <a:latin typeface="메이플스토리"/>
              <a:ea typeface="메이플스토리"/>
            </a:endParaRPr>
          </a:p>
        </p:txBody>
      </p:sp>
      <p:cxnSp>
        <p:nvCxnSpPr>
          <p:cNvPr id="44" name=""/>
          <p:cNvCxnSpPr>
            <a:stCxn id="41" idx="4"/>
            <a:endCxn id="42" idx="0"/>
          </p:cNvCxnSpPr>
          <p:nvPr/>
        </p:nvCxnSpPr>
        <p:spPr>
          <a:xfrm rot="16200000" flipH="1">
            <a:off x="5438712" y="5161722"/>
            <a:ext cx="2206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42" idx="2"/>
            <a:endCxn id="43" idx="0"/>
          </p:cNvCxnSpPr>
          <p:nvPr/>
        </p:nvCxnSpPr>
        <p:spPr>
          <a:xfrm rot="16200000" flipH="1">
            <a:off x="5509952" y="5772386"/>
            <a:ext cx="146422" cy="682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/>
          <p:cNvSpPr/>
          <p:nvPr/>
        </p:nvSpPr>
        <p:spPr>
          <a:xfrm>
            <a:off x="8700492" y="3806031"/>
            <a:ext cx="2768203" cy="1741289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>
                <a:latin typeface="메이플스토리"/>
                <a:ea typeface="메이플스토리"/>
              </a:rPr>
              <a:t>끝내기</a:t>
            </a:r>
            <a:endParaRPr lang="ko-KR" altLang="en-US" sz="2400">
              <a:latin typeface="메이플스토리"/>
              <a:ea typeface="메이플스토리"/>
            </a:endParaRPr>
          </a:p>
        </p:txBody>
      </p:sp>
      <p:cxnSp>
        <p:nvCxnSpPr>
          <p:cNvPr id="47" name=""/>
          <p:cNvCxnSpPr>
            <a:stCxn id="25" idx="1"/>
            <a:endCxn id="46" idx="2"/>
          </p:cNvCxnSpPr>
          <p:nvPr/>
        </p:nvCxnSpPr>
        <p:spPr>
          <a:xfrm>
            <a:off x="4079385" y="2952707"/>
            <a:ext cx="6005209" cy="2594614"/>
          </a:xfrm>
          <a:prstGeom prst="bentConnector4">
            <a:avLst>
              <a:gd name="adj1" fmla="val -7985"/>
              <a:gd name="adj2" fmla="val 14497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43" idx="2"/>
            <a:endCxn id="14" idx="0"/>
          </p:cNvCxnSpPr>
          <p:nvPr/>
        </p:nvCxnSpPr>
        <p:spPr>
          <a:xfrm rot="5400000" flipH="1" flipV="1">
            <a:off x="2641490" y="3408363"/>
            <a:ext cx="5953127" cy="1588"/>
          </a:xfrm>
          <a:prstGeom prst="bentConnector5">
            <a:avLst>
              <a:gd name="adj1" fmla="val -2993"/>
              <a:gd name="adj2" fmla="val 156002608"/>
              <a:gd name="adj3" fmla="val 10235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 txBox="1"/>
          <p:nvPr/>
        </p:nvSpPr>
        <p:spPr>
          <a:xfrm>
            <a:off x="8700492" y="948531"/>
            <a:ext cx="2926955" cy="3640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8700492" y="779859"/>
            <a:ext cx="2768203" cy="694611"/>
          </a:xfrm>
          <a:prstGeom prst="rect">
            <a:avLst/>
          </a:prstGeom>
          <a:solidFill>
            <a:srgbClr val="baff1a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latin typeface="메이플스토리"/>
                <a:ea typeface="메이플스토리"/>
              </a:rPr>
              <a:t>경찰 지망생의 꿈</a:t>
            </a:r>
            <a:endParaRPr lang="ko-KR" altLang="en-US" sz="20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ko-KR" altLang="en-US" sz="2000">
                <a:latin typeface="메이플스토리"/>
                <a:ea typeface="메이플스토리"/>
              </a:rPr>
              <a:t>순서도</a:t>
            </a:r>
            <a:endParaRPr lang="ko-KR" altLang="en-US" sz="2000">
              <a:latin typeface="메이플스토리"/>
              <a:ea typeface="메이플스토리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</ep:Words>
  <ep:PresentationFormat>화면 슬라이드 쇼(4:3)</ep:PresentationFormat>
  <ep:Paragraphs>29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경찰 지망생의 꿈  순서도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2021-01-23T07:32:51.755</dcterms:created>
  <dc:creator>문희명</dc:creator>
  <cp:lastModifiedBy>문희명</cp:lastModifiedBy>
  <dcterms:modified xsi:type="dcterms:W3CDTF">2021-01-23T08:26:09.278</dcterms:modified>
  <cp:revision>11</cp:revision>
  <dc:title>도둑잡기 게임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