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62" r:id="rId2"/>
    <p:sldId id="287" r:id="rId3"/>
    <p:sldId id="273" r:id="rId4"/>
    <p:sldId id="289" r:id="rId5"/>
    <p:sldId id="260" r:id="rId6"/>
    <p:sldId id="292" r:id="rId7"/>
    <p:sldId id="291" r:id="rId8"/>
    <p:sldId id="293" r:id="rId9"/>
    <p:sldId id="290" r:id="rId10"/>
    <p:sldId id="272" r:id="rId11"/>
    <p:sldId id="261" r:id="rId12"/>
    <p:sldId id="284" r:id="rId13"/>
    <p:sldId id="265" r:id="rId14"/>
    <p:sldId id="267" r:id="rId15"/>
    <p:sldId id="277" r:id="rId16"/>
    <p:sldId id="283" r:id="rId17"/>
    <p:sldId id="276" r:id="rId18"/>
    <p:sldId id="275" r:id="rId19"/>
    <p:sldId id="264" r:id="rId20"/>
    <p:sldId id="270" r:id="rId21"/>
    <p:sldId id="279" r:id="rId22"/>
    <p:sldId id="285" r:id="rId23"/>
    <p:sldId id="278" r:id="rId24"/>
    <p:sldId id="274" r:id="rId25"/>
    <p:sldId id="258" r:id="rId26"/>
    <p:sldId id="269" r:id="rId27"/>
    <p:sldId id="280" r:id="rId28"/>
    <p:sldId id="286" r:id="rId29"/>
    <p:sldId id="281" r:id="rId30"/>
    <p:sldId id="282" r:id="rId31"/>
    <p:sldId id="266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279"/>
    <a:srgbClr val="6B59C5"/>
    <a:srgbClr val="1F82C5"/>
    <a:srgbClr val="3A54AA"/>
    <a:srgbClr val="5F5F5D"/>
    <a:srgbClr val="020202"/>
    <a:srgbClr val="030303"/>
    <a:srgbClr val="525250"/>
    <a:srgbClr val="878785"/>
    <a:srgbClr val="23252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32-4E8B-9EC1-A93DE6A819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32-4E8B-9EC1-A93DE6A819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32-4E8B-9EC1-A93DE6A819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32-4E8B-9EC1-A93DE6A819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32-4E8B-9EC1-A93DE6A819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32-4E8B-9EC1-A93DE6A819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32-4E8B-9EC1-A93DE6A819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32-4E8B-9EC1-A93DE6A819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932-4E8B-9EC1-A93DE6A819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932-4E8B-9EC1-A93DE6A819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932-4E8B-9EC1-A93DE6A819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932-4E8B-9EC1-A93DE6A819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925D201-716A-457A-ACD3-71F156024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0235">
            <a:off x="3211548" y="515762"/>
            <a:ext cx="5768897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3238666" y="1815562"/>
            <a:ext cx="54250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dirty="0" err="1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팔구공</a:t>
            </a:r>
            <a:endParaRPr lang="ko-KR" altLang="en-US" sz="15000" b="1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CB7B-32F7-4117-A056-A3E27717B96F}"/>
              </a:ext>
            </a:extLst>
          </p:cNvPr>
          <p:cNvSpPr txBox="1"/>
          <p:nvPr/>
        </p:nvSpPr>
        <p:spPr>
          <a:xfrm>
            <a:off x="5329062" y="493048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갬</a:t>
            </a:r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성 </a:t>
            </a:r>
            <a:r>
              <a:rPr lang="ko-KR" altLang="en-US" sz="2000" dirty="0" err="1">
                <a:solidFill>
                  <a:schemeClr val="bg1"/>
                </a:solidFill>
              </a:rPr>
              <a:t>포션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5ABD3-7F12-454A-A365-15F5075D4FE8}"/>
              </a:ext>
            </a:extLst>
          </p:cNvPr>
          <p:cNvSpPr txBox="1"/>
          <p:nvPr/>
        </p:nvSpPr>
        <p:spPr>
          <a:xfrm>
            <a:off x="11219991" y="209556"/>
            <a:ext cx="7954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Team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 err="1">
                <a:solidFill>
                  <a:schemeClr val="bg1"/>
                </a:solidFill>
              </a:rPr>
              <a:t>이명제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 err="1">
                <a:solidFill>
                  <a:schemeClr val="bg1"/>
                </a:solidFill>
              </a:rPr>
              <a:t>황기하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변정희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CB37E9-AFCF-492B-AF25-945D2117ACA9}"/>
              </a:ext>
            </a:extLst>
          </p:cNvPr>
          <p:cNvCxnSpPr>
            <a:cxnSpLocks/>
          </p:cNvCxnSpPr>
          <p:nvPr/>
        </p:nvCxnSpPr>
        <p:spPr>
          <a:xfrm>
            <a:off x="3305647" y="3969389"/>
            <a:ext cx="5358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EF799-ECFC-D693-6F55-C34B5EF84B12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DDF974-506F-412A-B3C5-C44DB8BCF0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566" y="-177221"/>
            <a:ext cx="3503866" cy="2627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1873426" y="3485361"/>
            <a:ext cx="1535598" cy="153559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2299591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2299591" y="455680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팀 구성과 역할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2336195" y="5020960"/>
            <a:ext cx="1617751" cy="363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팀 구성과 역할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1775474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4967503" y="3485361"/>
            <a:ext cx="1535598" cy="153559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5393668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5393668" y="4556808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게임소개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5430272" y="5020960"/>
            <a:ext cx="1694695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기획의도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진행 방식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개발 내용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4869551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8077379" y="3485361"/>
            <a:ext cx="1535598" cy="153559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8503544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8503544" y="4556808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프로젝트 일정 계획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8540148" y="5020960"/>
            <a:ext cx="1213794" cy="363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일정 계획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797942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7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팀 구성과 역할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rgbClr val="6B59C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rgbClr val="6B59C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rgbClr val="6B59C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510293" y="1922338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3860086" y="5087818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275120" y="508951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781150" y="5296959"/>
            <a:ext cx="2331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메인 그래픽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모델링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 err="1">
                <a:solidFill>
                  <a:schemeClr val="bg1"/>
                </a:solidFill>
              </a:rPr>
              <a:t>쉐이더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레벨 디자인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멘탈 케어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2026357" y="481711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황기하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7" y="5296959"/>
            <a:ext cx="2469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메인 디자인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기획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모델링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레벨 디자인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씬 작업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변정희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메인 프로그래밍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팀 일정 관리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깃 관리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 err="1">
                <a:solidFill>
                  <a:schemeClr val="bg1"/>
                </a:solidFill>
              </a:rPr>
              <a:t>잠수타기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예정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이명제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EBA283-5671-411E-BE49-514D7AE85B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98" y="625583"/>
            <a:ext cx="6702004" cy="4321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EB362-B7E2-49FE-8224-1F82C396B91E}"/>
              </a:ext>
            </a:extLst>
          </p:cNvPr>
          <p:cNvSpPr txBox="1"/>
          <p:nvPr/>
        </p:nvSpPr>
        <p:spPr>
          <a:xfrm>
            <a:off x="1844356" y="4328712"/>
            <a:ext cx="85032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Thank you!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9727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29391F7-1CF1-403C-90A6-3EEA55F46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0235">
            <a:off x="5509329" y="1044981"/>
            <a:ext cx="5768897" cy="432667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게임소개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DD2939-7F0B-4648-AB14-76EBE617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64" y="-172170"/>
            <a:ext cx="9950180" cy="641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02FD0-8165-4FA7-A74B-275A8B013F08}"/>
              </a:ext>
            </a:extLst>
          </p:cNvPr>
          <p:cNvSpPr txBox="1"/>
          <p:nvPr/>
        </p:nvSpPr>
        <p:spPr>
          <a:xfrm>
            <a:off x="737937" y="3501942"/>
            <a:ext cx="5182572" cy="65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포션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 제조부터  가게 운영까지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마법사가 되어 물약을 판매해보자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!</a:t>
            </a:r>
            <a:endParaRPr lang="ko-KR" altLang="en-US" sz="16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383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797745" y="1415924"/>
            <a:ext cx="1282746" cy="1254707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1181620" y="2042044"/>
            <a:ext cx="429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</a:rPr>
              <a:t>Gamseong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 Potion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1181619" y="2569155"/>
            <a:ext cx="136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갬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성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포션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1218223" y="3033306"/>
            <a:ext cx="10336468" cy="154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/>
                </a:solidFill>
              </a:rPr>
              <a:t>Reference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- Potion Craft: Alchemist Simulator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힐링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크래프팅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시뮬레이션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타겟층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전연령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중세풍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배경의 무대에서 플레이어가 물약을 제조하고 판매하는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VR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크래프팅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시뮬레이션 게임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게임은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Potion Craft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에서 영감을 받았으며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플레이어는 손님이 원하는 물약을 제작하고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조합하여 가게를 운영 할 수 있다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657503" y="1238438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63FBAC-4573-4862-9E76-5DAFB98E70A8}"/>
              </a:ext>
            </a:extLst>
          </p:cNvPr>
          <p:cNvSpPr txBox="1"/>
          <p:nvPr/>
        </p:nvSpPr>
        <p:spPr>
          <a:xfrm>
            <a:off x="262461" y="18737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83731-9D32-46B1-AA0F-F12EB8A9A855}"/>
              </a:ext>
            </a:extLst>
          </p:cNvPr>
          <p:cNvSpPr txBox="1"/>
          <p:nvPr/>
        </p:nvSpPr>
        <p:spPr>
          <a:xfrm>
            <a:off x="1280688" y="191869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기획의도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0FA98AF-5B8D-438B-B3AF-9A125B824B5F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797745" y="1415924"/>
            <a:ext cx="1282746" cy="1254707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1181620" y="2042044"/>
            <a:ext cx="429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주요 특징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1181619" y="2569155"/>
            <a:ext cx="243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</a:rPr>
              <a:t>Gamseong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Potion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1218223" y="3033306"/>
            <a:ext cx="10336468" cy="272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물약 제조 및 조합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다양한 레시피를 따라 물약 제작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재료를 혼합하고 빻고 끓이는 등 실제 조합 과정을 통해 물약 완성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손님의 요구에 따라 맞춤형 물약 제작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가게 운영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손님을 맞이하고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손님의 요구를 충족시키기 위해 물약을 판매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매출을 통해 약초들을 구매할 수 있음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최종 목표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잠겨있는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연금술 문을 해금해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현자의돌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아이템 만들기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657503" y="1238438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63FBAC-4573-4862-9E76-5DAFB98E70A8}"/>
              </a:ext>
            </a:extLst>
          </p:cNvPr>
          <p:cNvSpPr txBox="1"/>
          <p:nvPr/>
        </p:nvSpPr>
        <p:spPr>
          <a:xfrm>
            <a:off x="262461" y="18737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83731-9D32-46B1-AA0F-F12EB8A9A855}"/>
              </a:ext>
            </a:extLst>
          </p:cNvPr>
          <p:cNvSpPr txBox="1"/>
          <p:nvPr/>
        </p:nvSpPr>
        <p:spPr>
          <a:xfrm>
            <a:off x="1280688" y="191869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기획의도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0FA98AF-5B8D-438B-B3AF-9A125B824B5F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 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진행 방식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1989020" y="1464433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손님이 원하는 </a:t>
            </a:r>
            <a:r>
              <a:rPr lang="ko-KR" altLang="en-US" dirty="0" err="1">
                <a:solidFill>
                  <a:schemeClr val="bg1"/>
                </a:solidFill>
              </a:rPr>
              <a:t>포션</a:t>
            </a:r>
            <a:r>
              <a:rPr lang="ko-KR" altLang="en-US" dirty="0">
                <a:solidFill>
                  <a:schemeClr val="bg1"/>
                </a:solidFill>
              </a:rPr>
              <a:t>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638237" y="237898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재료 찾기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1726927" y="3500015"/>
            <a:ext cx="2855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재료를 혼합하고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절구와 국자를 이용해 조합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590144" y="4581743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포션</a:t>
            </a:r>
            <a:r>
              <a:rPr lang="ko-KR" altLang="en-US" sz="2000" dirty="0">
                <a:solidFill>
                  <a:schemeClr val="bg1"/>
                </a:solidFill>
              </a:rPr>
              <a:t> 완성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2719188" y="5582427"/>
            <a:ext cx="87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판매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5BDA-BE3F-4CD7-A767-ADD113BB44DE}"/>
              </a:ext>
            </a:extLst>
          </p:cNvPr>
          <p:cNvSpPr txBox="1"/>
          <p:nvPr/>
        </p:nvSpPr>
        <p:spPr>
          <a:xfrm>
            <a:off x="5881448" y="2345853"/>
            <a:ext cx="6138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플레이어에게 중세의 마법사로서</a:t>
            </a: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물약을 제조하고 판매하는 즐거움 제공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ko-KR" altLang="en-US" sz="2400" dirty="0">
                <a:solidFill>
                  <a:schemeClr val="bg1"/>
                </a:solidFill>
              </a:rPr>
            </a:b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몰입감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 있는 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VR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환경에서 창의적인 플레이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ko-KR" altLang="en-US" sz="2400" dirty="0">
                <a:solidFill>
                  <a:schemeClr val="bg1"/>
                </a:solidFill>
              </a:rPr>
            </a:br>
            <a:br>
              <a:rPr lang="ko-KR" altLang="en-US" sz="2400" dirty="0">
                <a:solidFill>
                  <a:schemeClr val="bg1"/>
                </a:solidFill>
              </a:rPr>
            </a:b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직접 </a:t>
            </a:r>
            <a:r>
              <a:rPr lang="ko-KR" alt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포션을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-apple-system"/>
              </a:rPr>
              <a:t> 제작할 수 있다는 흥미로운 경험 제공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4F54F5-6346-4BDE-8BFE-3A43BFB13AEE}"/>
              </a:ext>
            </a:extLst>
          </p:cNvPr>
          <p:cNvCxnSpPr>
            <a:cxnSpLocks/>
          </p:cNvCxnSpPr>
          <p:nvPr/>
        </p:nvCxnSpPr>
        <p:spPr>
          <a:xfrm>
            <a:off x="3145671" y="4260401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22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2174600" y="2023946"/>
            <a:ext cx="3122341" cy="312234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</a:t>
            </a:r>
            <a:r>
              <a:rPr lang="ko-KR" altLang="en-US" dirty="0" err="1"/>
              <a:t>그랩</a:t>
            </a:r>
            <a:r>
              <a:rPr lang="ko-KR" altLang="en-US" dirty="0"/>
              <a:t> 구현</a:t>
            </a:r>
            <a:endParaRPr lang="en-US" altLang="ko-KR" dirty="0"/>
          </a:p>
          <a:p>
            <a:pPr algn="ctr"/>
            <a:r>
              <a:rPr lang="ko-KR" altLang="en-US" dirty="0"/>
              <a:t>물약 제조과정 구현</a:t>
            </a:r>
            <a:endParaRPr lang="en-US" altLang="ko-KR" dirty="0"/>
          </a:p>
          <a:p>
            <a:pPr algn="ctr"/>
            <a:r>
              <a:rPr lang="ko-KR" altLang="en-US" dirty="0"/>
              <a:t>가게 운영 시스템</a:t>
            </a:r>
            <a:endParaRPr lang="en-US" altLang="ko-KR" dirty="0"/>
          </a:p>
          <a:p>
            <a:pPr algn="ctr"/>
            <a:r>
              <a:rPr lang="ko-KR" altLang="en-US" dirty="0"/>
              <a:t>금액 자동 인식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7222611" y="2023946"/>
            <a:ext cx="3122341" cy="3122341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중세풍의 환경</a:t>
            </a:r>
            <a:endParaRPr lang="en-US" altLang="ko-KR" dirty="0"/>
          </a:p>
          <a:p>
            <a:pPr algn="ctr"/>
            <a:r>
              <a:rPr lang="ko-KR" altLang="en-US" dirty="0"/>
              <a:t>애니메이션</a:t>
            </a:r>
            <a:endParaRPr lang="en-US" altLang="ko-KR" dirty="0"/>
          </a:p>
          <a:p>
            <a:pPr algn="ctr"/>
            <a:r>
              <a:rPr lang="ko-KR" altLang="en-US" dirty="0"/>
              <a:t>대사 스크립트</a:t>
            </a:r>
            <a:endParaRPr lang="en-US" altLang="ko-KR" dirty="0"/>
          </a:p>
          <a:p>
            <a:pPr algn="ctr"/>
            <a:r>
              <a:rPr lang="ko-KR" altLang="en-US" dirty="0" err="1"/>
              <a:t>알림창</a:t>
            </a:r>
            <a:r>
              <a:rPr lang="ko-KR" altLang="en-US" dirty="0"/>
              <a:t> 스크립트</a:t>
            </a:r>
            <a:endParaRPr lang="en-US" altLang="ko-KR" dirty="0"/>
          </a:p>
          <a:p>
            <a:pPr algn="ctr"/>
            <a:r>
              <a:rPr lang="ko-KR" altLang="en-US" dirty="0"/>
              <a:t>상호작용 스크립트</a:t>
            </a:r>
            <a:endParaRPr lang="en-US" altLang="ko-KR" dirty="0"/>
          </a:p>
          <a:p>
            <a:pPr algn="ctr"/>
            <a:r>
              <a:rPr lang="ko-KR" altLang="en-US" dirty="0"/>
              <a:t>오디오 소스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2883258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7931267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리소스</a:t>
            </a:r>
          </a:p>
        </p:txBody>
      </p:sp>
    </p:spTree>
    <p:extLst>
      <p:ext uri="{BB962C8B-B14F-4D97-AF65-F5344CB8AC3E}">
        <p14:creationId xmlns:p14="http://schemas.microsoft.com/office/powerpoint/2010/main" val="274701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&gt;&gt;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일정 계획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3262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935658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824856" y="374589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6.26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98514" y="4152730"/>
            <a:ext cx="21422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기획 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리소스 검색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역할 분배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2932079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2798632" y="267058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6.28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072290" y="1802090"/>
            <a:ext cx="21422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기획서 작성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스크립트 작성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리소스 제작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4953491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4885473" y="374589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4158332" y="4170979"/>
            <a:ext cx="21422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기능 구현  및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소스 제작 완료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9060740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650174" y="374589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7.06-7.08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8223595" y="4170979"/>
            <a:ext cx="21422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버그 확인 </a:t>
            </a:r>
            <a:endParaRPr lang="en-US" altLang="ko-KR" sz="1600" b="1" spc="-1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스크립트 수정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984028" y="31151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875626" y="2666686"/>
            <a:ext cx="68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10180322" y="2316916"/>
            <a:ext cx="21422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프로젝트 발표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22603C-D753-4F52-9261-857DB700B262}"/>
              </a:ext>
            </a:extLst>
          </p:cNvPr>
          <p:cNvSpPr/>
          <p:nvPr/>
        </p:nvSpPr>
        <p:spPr>
          <a:xfrm>
            <a:off x="6854502" y="3117458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3D3CEE-DF3A-4AFF-A90A-189DE3F94DA6}"/>
              </a:ext>
            </a:extLst>
          </p:cNvPr>
          <p:cNvSpPr txBox="1"/>
          <p:nvPr/>
        </p:nvSpPr>
        <p:spPr>
          <a:xfrm>
            <a:off x="6440018" y="2667092"/>
            <a:ext cx="128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7.05-7.06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4EFC3C-720F-42FC-B1E6-8C3F2E94DAA7}"/>
              </a:ext>
            </a:extLst>
          </p:cNvPr>
          <p:cNvSpPr txBox="1"/>
          <p:nvPr/>
        </p:nvSpPr>
        <p:spPr>
          <a:xfrm>
            <a:off x="6027563" y="2312183"/>
            <a:ext cx="21422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600" b="1" spc="-150" dirty="0">
                <a:solidFill>
                  <a:schemeClr val="bg1"/>
                </a:solidFill>
                <a:latin typeface="+mn-ea"/>
              </a:rPr>
              <a:t>및 소스 연결</a:t>
            </a:r>
          </a:p>
        </p:txBody>
      </p:sp>
    </p:spTree>
    <p:extLst>
      <p:ext uri="{BB962C8B-B14F-4D97-AF65-F5344CB8AC3E}">
        <p14:creationId xmlns:p14="http://schemas.microsoft.com/office/powerpoint/2010/main" val="65168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1158</Words>
  <Application>Microsoft Office PowerPoint</Application>
  <PresentationFormat>와이드스크린</PresentationFormat>
  <Paragraphs>275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-apple-system</vt:lpstr>
      <vt:lpstr>Pretendard</vt:lpstr>
      <vt:lpstr>Pretendard Black</vt:lpstr>
      <vt:lpstr>맑은 고딕</vt:lpstr>
      <vt:lpstr>프리젠테이션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Meta</cp:lastModifiedBy>
  <cp:revision>60</cp:revision>
  <dcterms:created xsi:type="dcterms:W3CDTF">2023-04-19T04:07:11Z</dcterms:created>
  <dcterms:modified xsi:type="dcterms:W3CDTF">2024-06-27T03:24:30Z</dcterms:modified>
</cp:coreProperties>
</file>