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5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8630-A6E9-4504-8BFA-D4417AFA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261" y="1661202"/>
            <a:ext cx="8637073" cy="97762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4000" dirty="0"/>
            </a:br>
            <a:r>
              <a:rPr lang="ko-KR" altLang="en-US" sz="4000" dirty="0"/>
              <a:t>항공편 검색 및 날씨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BF6A2-7AB7-4A7B-8125-5233A1EFA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35" y="3730367"/>
            <a:ext cx="8637072" cy="977621"/>
          </a:xfrm>
        </p:spPr>
        <p:txBody>
          <a:bodyPr/>
          <a:lstStyle/>
          <a:p>
            <a:r>
              <a:rPr lang="en-US" altLang="ko-KR" dirty="0"/>
              <a:t>						2013180016 </a:t>
            </a:r>
            <a:r>
              <a:rPr lang="ko-KR" altLang="en-US" dirty="0"/>
              <a:t>사명진</a:t>
            </a:r>
            <a:endParaRPr lang="en-US" altLang="ko-KR" dirty="0"/>
          </a:p>
          <a:p>
            <a:r>
              <a:rPr lang="en-US" altLang="ko-KR" dirty="0"/>
              <a:t>						2013182044 </a:t>
            </a:r>
            <a:r>
              <a:rPr lang="ko-KR" altLang="en-US" dirty="0" err="1"/>
              <a:t>최지운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7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B160-3618-4773-AB0E-6AC46AC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27C2A-E5A6-4306-B144-5018EC05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/>
              <a:t>항공 및 날씨 정보를 하나의 프로그램에서 모두 제공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비행기 시간대를 정확하게 알려주어 해외로 여행가는 사람들에게 편의를 제공하고자 계획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그 밖에 수화물 수취대와 출입국 게이트 정보도 확인 가능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5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FFD2-4187-4B15-A23A-3A7E8512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94CC6-6B98-4350-B52A-C9F2175C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08" y="1853754"/>
            <a:ext cx="9168337" cy="46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410D-E8C7-4CCE-BD5C-CFF74F6D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활용 </a:t>
            </a:r>
            <a:r>
              <a:rPr lang="en-US" altLang="ko-KR" sz="5400" dirty="0"/>
              <a:t>OPEN API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561A9-80D4-467F-A077-85EE23C5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200" y="1853754"/>
            <a:ext cx="10227074" cy="4199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OPEN API : </a:t>
            </a:r>
            <a:r>
              <a:rPr lang="ko-KR" altLang="en-US" dirty="0"/>
              <a:t>항공기 운항 정보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제공기관 </a:t>
            </a:r>
            <a:r>
              <a:rPr lang="en-US" altLang="ko-KR" dirty="0"/>
              <a:t>:  </a:t>
            </a:r>
            <a:r>
              <a:rPr lang="ko-KR" altLang="en-US" dirty="0"/>
              <a:t>한국공항공사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상세기능</a:t>
            </a:r>
            <a:endParaRPr lang="en-US" altLang="ko-KR" dirty="0"/>
          </a:p>
          <a:p>
            <a:pPr marL="457200" indent="-457200">
              <a:buClrTx/>
              <a:buFont typeface="+mj-lt"/>
              <a:buAutoNum type="arabicParenR"/>
            </a:pPr>
            <a:r>
              <a:rPr lang="ko-KR" altLang="en-US" dirty="0"/>
              <a:t>항공기 운항 현황 </a:t>
            </a:r>
            <a:endParaRPr lang="en-US" altLang="ko-KR" dirty="0"/>
          </a:p>
          <a:p>
            <a:pPr marL="457200" indent="-457200">
              <a:buClrTx/>
              <a:buFont typeface="+mj-lt"/>
              <a:buAutoNum type="arabicParenR"/>
            </a:pPr>
            <a:r>
              <a:rPr lang="ko-KR" altLang="en-US" dirty="0"/>
              <a:t>날씨 정보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BF88CA-8478-44B2-8F70-78B368C8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89" y="2506979"/>
            <a:ext cx="5676379" cy="26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3DCE-D5CF-4AA1-B2AE-E03C167C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구현 기능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E85947-F940-43A0-8023-76AFC0FE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항공운항 스케줄 검색 및 날씨 정보 제공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 전송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즐겨 찾기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갱신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 제공 및 소요 시간 확인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1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2B341-A6AB-4D3A-9636-28E53BE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4E508-6AF4-4137-A022-1995072D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사명진</a:t>
            </a:r>
            <a:endParaRPr lang="en-US" altLang="ko-KR" dirty="0"/>
          </a:p>
          <a:p>
            <a:r>
              <a:rPr lang="en-US" altLang="ko-KR" dirty="0"/>
              <a:t>PPT</a:t>
            </a:r>
            <a:r>
              <a:rPr lang="ko-KR" altLang="en-US" dirty="0"/>
              <a:t>제작</a:t>
            </a:r>
            <a:r>
              <a:rPr lang="en-US" altLang="ko-KR" dirty="0"/>
              <a:t>,  C/C++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즐겨찾기</a:t>
            </a:r>
            <a:r>
              <a:rPr lang="ko-KR" altLang="en-US" dirty="0"/>
              <a:t> 기능 구현</a:t>
            </a:r>
            <a:r>
              <a:rPr lang="en-US" altLang="ko-KR" dirty="0"/>
              <a:t>,</a:t>
            </a:r>
            <a:r>
              <a:rPr lang="ko-KR" altLang="en-US" dirty="0"/>
              <a:t>실시간 갱신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최지운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GUI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/>
              <a:t>이메일 전송 서비스 구현</a:t>
            </a:r>
            <a:r>
              <a:rPr lang="en-US" altLang="ko-KR" dirty="0"/>
              <a:t>, </a:t>
            </a:r>
            <a:r>
              <a:rPr lang="ko-KR" altLang="en-US" dirty="0"/>
              <a:t>지도 제공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01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A2FD-782A-4F42-BE69-BDDBCA0F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70AC01-9B23-4CBA-A856-612CD476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02025"/>
              </p:ext>
            </p:extLst>
          </p:nvPr>
        </p:nvGraphicFramePr>
        <p:xfrm>
          <a:off x="2189216" y="2396971"/>
          <a:ext cx="8153269" cy="260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56">
                  <a:extLst>
                    <a:ext uri="{9D8B030D-6E8A-4147-A177-3AD203B41FA5}">
                      <a16:colId xmlns:a16="http://schemas.microsoft.com/office/drawing/2014/main" val="3873489360"/>
                    </a:ext>
                  </a:extLst>
                </a:gridCol>
                <a:gridCol w="5435513">
                  <a:extLst>
                    <a:ext uri="{9D8B030D-6E8A-4147-A177-3AD203B41FA5}">
                      <a16:colId xmlns:a16="http://schemas.microsoft.com/office/drawing/2014/main" val="2856928721"/>
                    </a:ext>
                  </a:extLst>
                </a:gridCol>
              </a:tblGrid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6156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(5/14~20)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모듈 조사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5792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(5/21~27)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연동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자료연동구현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0409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(5/28~6/03)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기능 구현 및 중간 발표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88013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(6/04~6/10)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87681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(6/11~6/17)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26182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(6/18~6/19)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2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4958B-C8A0-4B45-961C-6D59C9EE7C74}"/>
              </a:ext>
            </a:extLst>
          </p:cNvPr>
          <p:cNvSpPr txBox="1"/>
          <p:nvPr/>
        </p:nvSpPr>
        <p:spPr>
          <a:xfrm>
            <a:off x="2598198" y="2373318"/>
            <a:ext cx="6995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7250951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170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Gill Sans MT</vt:lpstr>
      <vt:lpstr>Wingdings</vt:lpstr>
      <vt:lpstr>갤러리</vt:lpstr>
      <vt:lpstr> 항공편 검색 및 날씨 조회 서비스</vt:lpstr>
      <vt:lpstr>기획 의도</vt:lpstr>
      <vt:lpstr>예시</vt:lpstr>
      <vt:lpstr>활용 OPEN API</vt:lpstr>
      <vt:lpstr>구현 기능</vt:lpstr>
      <vt:lpstr>역할 분담</vt:lpstr>
      <vt:lpstr>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명진 사</dc:creator>
  <cp:lastModifiedBy>명진 사</cp:lastModifiedBy>
  <cp:revision>17</cp:revision>
  <dcterms:created xsi:type="dcterms:W3CDTF">2018-05-16T03:41:42Z</dcterms:created>
  <dcterms:modified xsi:type="dcterms:W3CDTF">2018-05-16T06:57:01Z</dcterms:modified>
</cp:coreProperties>
</file>