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9" r:id="rId3"/>
    <p:sldId id="261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0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5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0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28630-A6E9-4504-8BFA-D4417AFA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261" y="1661202"/>
            <a:ext cx="8637073" cy="97762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4000" dirty="0"/>
            </a:br>
            <a:r>
              <a:rPr lang="ko-KR" altLang="en-US" sz="4000" dirty="0"/>
              <a:t>항공편 검색 및 날씨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BF6A2-7AB7-4A7B-8125-5233A1EFA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35" y="3730367"/>
            <a:ext cx="8637072" cy="977621"/>
          </a:xfrm>
        </p:spPr>
        <p:txBody>
          <a:bodyPr/>
          <a:lstStyle/>
          <a:p>
            <a:r>
              <a:rPr lang="en-US" altLang="ko-KR" dirty="0"/>
              <a:t>						2013180016 </a:t>
            </a:r>
            <a:r>
              <a:rPr lang="ko-KR" altLang="en-US" dirty="0"/>
              <a:t>사명진</a:t>
            </a:r>
            <a:endParaRPr lang="en-US" altLang="ko-KR" dirty="0"/>
          </a:p>
          <a:p>
            <a:r>
              <a:rPr lang="en-US" altLang="ko-KR" dirty="0"/>
              <a:t>						2013182044 </a:t>
            </a:r>
            <a:r>
              <a:rPr lang="ko-KR" altLang="en-US" dirty="0" err="1"/>
              <a:t>최지운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7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E85947-F940-43A0-8023-76AFC0FE35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362" y="1543660"/>
            <a:ext cx="11839074" cy="5628105"/>
          </a:xfrm>
        </p:spPr>
        <p:txBody>
          <a:bodyPr>
            <a:normAutofit/>
          </a:bodyPr>
          <a:lstStyle/>
          <a:p>
            <a:r>
              <a:rPr lang="ko-KR" altLang="en-US" dirty="0"/>
              <a:t>한국 공항공사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 err="1"/>
              <a:t>시간별</a:t>
            </a:r>
            <a:r>
              <a:rPr lang="ko-KR" altLang="en-US" dirty="0"/>
              <a:t> 국제</a:t>
            </a:r>
            <a:r>
              <a:rPr lang="en-US" altLang="ko-KR" dirty="0"/>
              <a:t>&amp;</a:t>
            </a:r>
            <a:r>
              <a:rPr lang="ko-KR" altLang="en-US" dirty="0"/>
              <a:t>국내 항공편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 err="1"/>
              <a:t>공항별</a:t>
            </a:r>
            <a:r>
              <a:rPr lang="ko-KR" altLang="en-US" dirty="0"/>
              <a:t> 국내선 조회</a:t>
            </a:r>
            <a:endParaRPr lang="en-US" altLang="ko-KR" dirty="0"/>
          </a:p>
          <a:p>
            <a:r>
              <a:rPr lang="ko-KR" altLang="en-US" dirty="0"/>
              <a:t>기상청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종합 날씨 조회</a:t>
            </a:r>
            <a:r>
              <a:rPr lang="en-US" altLang="ko-KR" dirty="0"/>
              <a:t>		</a:t>
            </a:r>
          </a:p>
          <a:p>
            <a:r>
              <a:rPr lang="ko-KR" altLang="en-US" dirty="0"/>
              <a:t>인천 공항공사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인천공항 면세</a:t>
            </a:r>
            <a:r>
              <a:rPr lang="en-US" altLang="ko-KR" dirty="0"/>
              <a:t>&amp;</a:t>
            </a:r>
            <a:r>
              <a:rPr lang="ko-KR" altLang="en-US" dirty="0"/>
              <a:t>비 면세점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인천공항 지도 페이지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A43DCE-D5CF-4AA1-B2AE-E03C167C1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610017" y="323600"/>
            <a:ext cx="9604375" cy="104933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구현 기능</a:t>
            </a:r>
          </a:p>
        </p:txBody>
      </p:sp>
    </p:spTree>
    <p:extLst>
      <p:ext uri="{BB962C8B-B14F-4D97-AF65-F5344CB8AC3E}">
        <p14:creationId xmlns:p14="http://schemas.microsoft.com/office/powerpoint/2010/main" val="211671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A2FD-782A-4F42-BE69-BDDBCA0F1B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625607" y="355684"/>
            <a:ext cx="9604375" cy="104933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70AC01-9B23-4CBA-A856-612CD476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63122"/>
              </p:ext>
            </p:extLst>
          </p:nvPr>
        </p:nvGraphicFramePr>
        <p:xfrm>
          <a:off x="1310307" y="1260197"/>
          <a:ext cx="9710620" cy="461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124">
                  <a:extLst>
                    <a:ext uri="{9D8B030D-6E8A-4147-A177-3AD203B41FA5}">
                      <a16:colId xmlns:a16="http://schemas.microsoft.com/office/drawing/2014/main" val="3873489360"/>
                    </a:ext>
                  </a:extLst>
                </a:gridCol>
                <a:gridCol w="5194353">
                  <a:extLst>
                    <a:ext uri="{9D8B030D-6E8A-4147-A177-3AD203B41FA5}">
                      <a16:colId xmlns:a16="http://schemas.microsoft.com/office/drawing/2014/main" val="2856928721"/>
                    </a:ext>
                  </a:extLst>
                </a:gridCol>
                <a:gridCol w="2574143">
                  <a:extLst>
                    <a:ext uri="{9D8B030D-6E8A-4147-A177-3AD203B41FA5}">
                      <a16:colId xmlns:a16="http://schemas.microsoft.com/office/drawing/2014/main" val="345515341"/>
                    </a:ext>
                  </a:extLst>
                </a:gridCol>
              </a:tblGrid>
              <a:tr h="407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구현상태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66156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(5/14~20)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모듈 조사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5792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(5/21~27)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자료연동구현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40409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(5/28~6/03)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 기능 구현 및 중간 발표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88013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(6/04~6/10)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인천공항 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이메일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87681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(6/11~6/17)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26182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(6/18~6/19)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2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2722311" y="339642"/>
            <a:ext cx="9604375" cy="1049337"/>
          </a:xfrm>
        </p:spPr>
        <p:txBody>
          <a:bodyPr>
            <a:normAutofit/>
          </a:bodyPr>
          <a:lstStyle/>
          <a:p>
            <a:pPr algn="ctr"/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7" y="1677737"/>
            <a:ext cx="10487615" cy="35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8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4958B-C8A0-4B45-961C-6D59C9EE7C74}"/>
              </a:ext>
            </a:extLst>
          </p:cNvPr>
          <p:cNvSpPr txBox="1"/>
          <p:nvPr/>
        </p:nvSpPr>
        <p:spPr>
          <a:xfrm>
            <a:off x="2598198" y="2373318"/>
            <a:ext cx="6995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07250951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747</TotalTime>
  <Words>77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 항공편 검색 및 날씨 조회 서비스</vt:lpstr>
      <vt:lpstr>구현 기능</vt:lpstr>
      <vt:lpstr>개발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명진 사</dc:creator>
  <cp:lastModifiedBy>명진 사</cp:lastModifiedBy>
  <cp:revision>29</cp:revision>
  <dcterms:created xsi:type="dcterms:W3CDTF">2018-05-16T03:41:42Z</dcterms:created>
  <dcterms:modified xsi:type="dcterms:W3CDTF">2018-06-18T08:15:39Z</dcterms:modified>
</cp:coreProperties>
</file>