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8" r:id="rId1"/>
  </p:sldMasterIdLst>
  <p:sldIdLst>
    <p:sldId id="256" r:id="rId2"/>
    <p:sldId id="259" r:id="rId3"/>
    <p:sldId id="261" r:id="rId4"/>
    <p:sldId id="265" r:id="rId5"/>
    <p:sldId id="264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112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6696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5601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9458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4447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7502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4497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1235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6190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283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4810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pPr/>
              <a:t>5/31/2018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4844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2083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C28630-A6E9-4504-8BFA-D4417AFA4B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47261" y="1661202"/>
            <a:ext cx="8637073" cy="977621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sz="4000" dirty="0"/>
              <a:t/>
            </a:r>
            <a:br>
              <a:rPr lang="en-US" altLang="ko-KR" sz="4000" dirty="0"/>
            </a:br>
            <a:r>
              <a:rPr lang="ko-KR" altLang="en-US" sz="4000" dirty="0"/>
              <a:t>항공편 검색 및 날씨 조회 서비스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70BF6A2-7AB7-4A7B-8125-5233A1EFA3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15435" y="3730367"/>
            <a:ext cx="8637072" cy="977621"/>
          </a:xfrm>
        </p:spPr>
        <p:txBody>
          <a:bodyPr/>
          <a:lstStyle/>
          <a:p>
            <a:r>
              <a:rPr lang="en-US" altLang="ko-KR" dirty="0"/>
              <a:t>						2013180016 </a:t>
            </a:r>
            <a:r>
              <a:rPr lang="ko-KR" altLang="en-US" dirty="0"/>
              <a:t>사명진</a:t>
            </a:r>
            <a:endParaRPr lang="en-US" altLang="ko-KR" dirty="0"/>
          </a:p>
          <a:p>
            <a:r>
              <a:rPr lang="en-US" altLang="ko-KR" dirty="0"/>
              <a:t>						2013182044 </a:t>
            </a:r>
            <a:r>
              <a:rPr lang="ko-KR" altLang="en-US" dirty="0" err="1"/>
              <a:t>최지운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7745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83E85947-F940-43A0-8023-76AFC0FE354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29362" y="1543660"/>
            <a:ext cx="11839074" cy="5628105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한국 공항공사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	-</a:t>
            </a:r>
            <a:r>
              <a:rPr lang="ko-KR" altLang="en-US" dirty="0" err="1" smtClean="0"/>
              <a:t>시간별</a:t>
            </a:r>
            <a:r>
              <a:rPr lang="ko-KR" altLang="en-US" dirty="0" smtClean="0"/>
              <a:t> </a:t>
            </a:r>
            <a:r>
              <a:rPr lang="ko-KR" altLang="en-US" dirty="0"/>
              <a:t>국제</a:t>
            </a:r>
            <a:r>
              <a:rPr lang="en-US" altLang="ko-KR" dirty="0"/>
              <a:t>&amp;</a:t>
            </a:r>
            <a:r>
              <a:rPr lang="ko-KR" altLang="en-US" dirty="0"/>
              <a:t>국내 항공편 검색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	-</a:t>
            </a:r>
            <a:r>
              <a:rPr lang="ko-KR" altLang="en-US" dirty="0" err="1" smtClean="0"/>
              <a:t>공항별</a:t>
            </a:r>
            <a:r>
              <a:rPr lang="ko-KR" altLang="en-US" dirty="0" smtClean="0"/>
              <a:t> </a:t>
            </a:r>
            <a:r>
              <a:rPr lang="ko-KR" altLang="en-US" dirty="0"/>
              <a:t>국내선 </a:t>
            </a:r>
            <a:r>
              <a:rPr lang="ko-KR" altLang="en-US" dirty="0" smtClean="0"/>
              <a:t>조회</a:t>
            </a:r>
            <a:endParaRPr lang="en-US" altLang="ko-KR" dirty="0"/>
          </a:p>
          <a:p>
            <a:r>
              <a:rPr lang="ko-KR" altLang="en-US" dirty="0" smtClean="0"/>
              <a:t>기상청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	-</a:t>
            </a:r>
            <a:r>
              <a:rPr lang="ko-KR" altLang="en-US" dirty="0" smtClean="0"/>
              <a:t>종합 날씨 조회</a:t>
            </a:r>
            <a:r>
              <a:rPr lang="en-US" altLang="ko-KR" dirty="0"/>
              <a:t>		</a:t>
            </a:r>
          </a:p>
          <a:p>
            <a:r>
              <a:rPr lang="ko-KR" altLang="en-US" dirty="0" smtClean="0"/>
              <a:t>인천 공항공사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-</a:t>
            </a:r>
            <a:r>
              <a:rPr lang="ko-KR" altLang="en-US" dirty="0" smtClean="0"/>
              <a:t>인천공항 면세</a:t>
            </a:r>
            <a:r>
              <a:rPr lang="en-US" altLang="ko-KR" dirty="0" smtClean="0"/>
              <a:t>&amp;</a:t>
            </a:r>
            <a:r>
              <a:rPr lang="ko-KR" altLang="en-US" dirty="0" smtClean="0"/>
              <a:t>비 면세점 조회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	-</a:t>
            </a:r>
            <a:r>
              <a:rPr lang="ko-KR" altLang="en-US" dirty="0" smtClean="0"/>
              <a:t>인천공항 </a:t>
            </a:r>
            <a:r>
              <a:rPr lang="ko-KR" altLang="en-US" dirty="0"/>
              <a:t>지도 페이지 연결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1A43DCE-D5CF-4AA1-B2AE-E03C167C1C5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-2610017" y="323600"/>
            <a:ext cx="9604375" cy="1049337"/>
          </a:xfrm>
        </p:spPr>
        <p:txBody>
          <a:bodyPr>
            <a:normAutofit/>
          </a:bodyPr>
          <a:lstStyle/>
          <a:p>
            <a:pPr algn="ctr"/>
            <a:r>
              <a:rPr lang="ko-KR" altLang="en-US" sz="5400" dirty="0"/>
              <a:t>구현 기능</a:t>
            </a:r>
          </a:p>
        </p:txBody>
      </p:sp>
    </p:spTree>
    <p:extLst>
      <p:ext uri="{BB962C8B-B14F-4D97-AF65-F5344CB8AC3E}">
        <p14:creationId xmlns:p14="http://schemas.microsoft.com/office/powerpoint/2010/main" val="2116714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7A2FD-782A-4F42-BE69-BDDBCA0F1B3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-2625607" y="355684"/>
            <a:ext cx="9604375" cy="1049337"/>
          </a:xfrm>
        </p:spPr>
        <p:txBody>
          <a:bodyPr>
            <a:normAutofit/>
          </a:bodyPr>
          <a:lstStyle/>
          <a:p>
            <a:pPr algn="ctr"/>
            <a:r>
              <a:rPr lang="ko-KR" altLang="en-US" sz="5400" dirty="0"/>
              <a:t>개발 일정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5570AC01-9B23-4CBA-A856-612CD47666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4883403"/>
              </p:ext>
            </p:extLst>
          </p:nvPr>
        </p:nvGraphicFramePr>
        <p:xfrm>
          <a:off x="1310307" y="1260197"/>
          <a:ext cx="9710620" cy="46112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2124">
                  <a:extLst>
                    <a:ext uri="{9D8B030D-6E8A-4147-A177-3AD203B41FA5}">
                      <a16:colId xmlns:a16="http://schemas.microsoft.com/office/drawing/2014/main" val="3873489360"/>
                    </a:ext>
                  </a:extLst>
                </a:gridCol>
                <a:gridCol w="5194353">
                  <a:extLst>
                    <a:ext uri="{9D8B030D-6E8A-4147-A177-3AD203B41FA5}">
                      <a16:colId xmlns:a16="http://schemas.microsoft.com/office/drawing/2014/main" val="2856928721"/>
                    </a:ext>
                  </a:extLst>
                </a:gridCol>
                <a:gridCol w="2574143">
                  <a:extLst>
                    <a:ext uri="{9D8B030D-6E8A-4147-A177-3AD203B41FA5}">
                      <a16:colId xmlns:a16="http://schemas.microsoft.com/office/drawing/2014/main" val="345515341"/>
                    </a:ext>
                  </a:extLst>
                </a:gridCol>
              </a:tblGrid>
              <a:tr h="4076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세부 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구현상태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2966156"/>
                  </a:ext>
                </a:extLst>
              </a:tr>
              <a:tr h="7005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주차</a:t>
                      </a:r>
                      <a:r>
                        <a:rPr lang="en-US" altLang="ko-KR" dirty="0"/>
                        <a:t>(5/14~20)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Xml</a:t>
                      </a:r>
                      <a:r>
                        <a:rPr lang="ko-KR" altLang="en-US" dirty="0"/>
                        <a:t>모듈 조사 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기획 발표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완료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3255792"/>
                  </a:ext>
                </a:extLst>
              </a:tr>
              <a:tr h="7005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주차</a:t>
                      </a:r>
                      <a:r>
                        <a:rPr lang="en-US" altLang="ko-KR" dirty="0"/>
                        <a:t>(5/21~27)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GUI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구현</a:t>
                      </a:r>
                      <a:r>
                        <a:rPr lang="en-US" altLang="ko-KR" dirty="0"/>
                        <a:t>, Open API </a:t>
                      </a:r>
                      <a:r>
                        <a:rPr lang="ko-KR" altLang="en-US" dirty="0"/>
                        <a:t>자료연동구현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완료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2640409"/>
                  </a:ext>
                </a:extLst>
              </a:tr>
              <a:tr h="7005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주차</a:t>
                      </a:r>
                      <a:r>
                        <a:rPr lang="en-US" altLang="ko-KR" dirty="0"/>
                        <a:t>(5/28~6/03)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검색 기능 구현 및 중간 발표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완료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2288013"/>
                  </a:ext>
                </a:extLst>
              </a:tr>
              <a:tr h="7005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주차</a:t>
                      </a:r>
                      <a:r>
                        <a:rPr lang="en-US" altLang="ko-KR" dirty="0"/>
                        <a:t>(6/04~6/10)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인천공항 지도 구현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이메일 전송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50%</a:t>
                      </a:r>
                    </a:p>
                    <a:p>
                      <a:pPr algn="ctr" latinLnBrk="1"/>
                      <a:r>
                        <a:rPr lang="ko-KR" altLang="en-US" dirty="0" smtClean="0"/>
                        <a:t>이메일 전송 </a:t>
                      </a:r>
                      <a:r>
                        <a:rPr lang="ko-KR" altLang="en-US" dirty="0" err="1" smtClean="0"/>
                        <a:t>미구현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587681"/>
                  </a:ext>
                </a:extLst>
              </a:tr>
              <a:tr h="7005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주차</a:t>
                      </a:r>
                      <a:r>
                        <a:rPr lang="en-US" altLang="ko-KR" dirty="0"/>
                        <a:t>(6/11~6/17)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C/C++ </a:t>
                      </a:r>
                      <a:r>
                        <a:rPr lang="ko-KR" altLang="en-US" dirty="0"/>
                        <a:t>연동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8826182"/>
                  </a:ext>
                </a:extLst>
              </a:tr>
              <a:tr h="7005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주차</a:t>
                      </a:r>
                      <a:r>
                        <a:rPr lang="en-US" altLang="ko-KR" dirty="0"/>
                        <a:t>(6/18~6/19)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최종 발표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38248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499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-2722311" y="339642"/>
            <a:ext cx="9604375" cy="1049337"/>
          </a:xfrm>
        </p:spPr>
        <p:txBody>
          <a:bodyPr>
            <a:normAutofit/>
          </a:bodyPr>
          <a:lstStyle/>
          <a:p>
            <a:pPr algn="ctr"/>
            <a:r>
              <a:rPr lang="ko-KR" altLang="en-US" sz="5400" dirty="0" err="1"/>
              <a:t>커밋</a:t>
            </a:r>
            <a:r>
              <a:rPr lang="ko-KR" altLang="en-US" sz="5400" dirty="0"/>
              <a:t> 현황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57" y="1677737"/>
            <a:ext cx="10487615" cy="355198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1F9A5B3-3156-4362-AF53-3CF7AED5CA35}"/>
              </a:ext>
            </a:extLst>
          </p:cNvPr>
          <p:cNvSpPr txBox="1"/>
          <p:nvPr/>
        </p:nvSpPr>
        <p:spPr>
          <a:xfrm>
            <a:off x="5751576" y="1820970"/>
            <a:ext cx="4480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>
                <a:solidFill>
                  <a:schemeClr val="accent2">
                    <a:lumMod val="75000"/>
                  </a:schemeClr>
                </a:solidFill>
              </a:rPr>
              <a:t>커밋</a:t>
            </a:r>
            <a:r>
              <a:rPr lang="ko-KR" altLang="en-US" sz="2800" dirty="0">
                <a:solidFill>
                  <a:schemeClr val="accent2">
                    <a:lumMod val="75000"/>
                  </a:schemeClr>
                </a:solidFill>
              </a:rPr>
              <a:t> 횟수 </a:t>
            </a:r>
            <a:r>
              <a:rPr lang="en-US" altLang="ko-KR" sz="2800" dirty="0">
                <a:solidFill>
                  <a:schemeClr val="accent2">
                    <a:lumMod val="75000"/>
                  </a:schemeClr>
                </a:solidFill>
              </a:rPr>
              <a:t>6</a:t>
            </a:r>
            <a:r>
              <a:rPr lang="ko-KR" altLang="en-US" sz="2800" dirty="0">
                <a:solidFill>
                  <a:schemeClr val="accent2">
                    <a:lumMod val="75000"/>
                  </a:schemeClr>
                </a:solidFill>
              </a:rPr>
              <a:t>번</a:t>
            </a:r>
            <a:r>
              <a:rPr lang="en-US" altLang="ko-KR" sz="2800" dirty="0">
                <a:solidFill>
                  <a:schemeClr val="accent2">
                    <a:lumMod val="75000"/>
                  </a:schemeClr>
                </a:solidFill>
              </a:rPr>
              <a:t>!!</a:t>
            </a:r>
            <a:endParaRPr lang="ko-KR" altLang="en-US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9981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354958B-C8A0-4B45-961C-6D59C9EE7C74}"/>
              </a:ext>
            </a:extLst>
          </p:cNvPr>
          <p:cNvSpPr txBox="1"/>
          <p:nvPr/>
        </p:nvSpPr>
        <p:spPr>
          <a:xfrm>
            <a:off x="2598198" y="2373318"/>
            <a:ext cx="69956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시연</a:t>
            </a:r>
          </a:p>
        </p:txBody>
      </p:sp>
    </p:spTree>
    <p:extLst>
      <p:ext uri="{BB962C8B-B14F-4D97-AF65-F5344CB8AC3E}">
        <p14:creationId xmlns:p14="http://schemas.microsoft.com/office/powerpoint/2010/main" val="4072509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갤러리">
  <a:themeElements>
    <a:clrScheme name="갤러리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갤러리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갤러리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746</TotalTime>
  <Words>87</Words>
  <Application>Microsoft Office PowerPoint</Application>
  <PresentationFormat>와이드스크린</PresentationFormat>
  <Paragraphs>37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Gill Sans MT</vt:lpstr>
      <vt:lpstr>맑은 고딕</vt:lpstr>
      <vt:lpstr>Arial</vt:lpstr>
      <vt:lpstr>갤러리</vt:lpstr>
      <vt:lpstr> 항공편 검색 및 날씨 조회 서비스</vt:lpstr>
      <vt:lpstr>구현 기능</vt:lpstr>
      <vt:lpstr>개발 일정</vt:lpstr>
      <vt:lpstr>커밋 현황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명진 사</dc:creator>
  <cp:lastModifiedBy>최 지</cp:lastModifiedBy>
  <cp:revision>28</cp:revision>
  <dcterms:created xsi:type="dcterms:W3CDTF">2018-05-16T03:41:42Z</dcterms:created>
  <dcterms:modified xsi:type="dcterms:W3CDTF">2018-05-30T15:44:40Z</dcterms:modified>
</cp:coreProperties>
</file>