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4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31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5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0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8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39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0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2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5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3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1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7FC527-6178-4E96-80AE-25F09710954C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6D68E8-3E43-4F19-AF18-A8C788656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2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ADE3795-8C66-43AF-968C-8BF5B3F83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텀</a:t>
            </a:r>
            <a:r>
              <a:rPr lang="ko-KR" altLang="en-US" dirty="0">
                <a:solidFill>
                  <a:schemeClr val="tx1"/>
                </a:solidFill>
              </a:rPr>
              <a:t> 프로젝트 발표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8A082-F6B9-425C-8C15-8C11212FD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8730"/>
            <a:ext cx="9154800" cy="1476570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2013180016 </a:t>
            </a:r>
            <a:r>
              <a:rPr lang="ko-KR" altLang="en-US" sz="1600" dirty="0">
                <a:solidFill>
                  <a:schemeClr val="tx1"/>
                </a:solidFill>
              </a:rPr>
              <a:t>사명진</a:t>
            </a:r>
          </a:p>
        </p:txBody>
      </p:sp>
    </p:spTree>
    <p:extLst>
      <p:ext uri="{BB962C8B-B14F-4D97-AF65-F5344CB8AC3E}">
        <p14:creationId xmlns:p14="http://schemas.microsoft.com/office/powerpoint/2010/main" val="154473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B39C3-642D-492B-857B-C9D5EB6E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구현한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011E2-4DE6-475F-A2F7-4DAD9626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디비와</a:t>
            </a:r>
            <a:r>
              <a:rPr lang="ko-KR" altLang="en-US" dirty="0"/>
              <a:t> 연동하여 테이블에 저장되어있는 </a:t>
            </a:r>
            <a:r>
              <a:rPr lang="en-US" altLang="ko-KR" dirty="0"/>
              <a:t>ID</a:t>
            </a:r>
            <a:r>
              <a:rPr lang="ko-KR" altLang="en-US" dirty="0"/>
              <a:t>만 접속하게 구현</a:t>
            </a:r>
            <a:endParaRPr lang="en-US" altLang="ko-KR" dirty="0"/>
          </a:p>
          <a:p>
            <a:r>
              <a:rPr lang="ko-KR" altLang="en-US" dirty="0"/>
              <a:t>게임 종료하면 </a:t>
            </a:r>
            <a:r>
              <a:rPr lang="ko-KR" altLang="en-US" dirty="0" err="1"/>
              <a:t>디비에</a:t>
            </a:r>
            <a:r>
              <a:rPr lang="ko-KR" altLang="en-US" dirty="0"/>
              <a:t> 현재 위치와 </a:t>
            </a:r>
            <a:r>
              <a:rPr lang="en-US" altLang="ko-KR" dirty="0"/>
              <a:t>HP,MP</a:t>
            </a:r>
            <a:r>
              <a:rPr lang="ko-KR" altLang="en-US" dirty="0"/>
              <a:t>정보를 </a:t>
            </a:r>
            <a:r>
              <a:rPr lang="ko-KR" altLang="en-US" dirty="0" err="1"/>
              <a:t>디비에</a:t>
            </a:r>
            <a:r>
              <a:rPr lang="ko-KR" altLang="en-US" dirty="0"/>
              <a:t>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</a:t>
            </a:r>
            <a:r>
              <a:rPr lang="ko-KR" altLang="en-US" dirty="0"/>
              <a:t>가 존재하여 접속이 되면 테이블에 저장되어있는 위치와 </a:t>
            </a:r>
            <a:r>
              <a:rPr lang="en-US" altLang="ko-KR" dirty="0"/>
              <a:t>HP,MP</a:t>
            </a:r>
            <a:r>
              <a:rPr lang="ko-KR" altLang="en-US" dirty="0"/>
              <a:t>를 받아온다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뷰리스트에</a:t>
            </a:r>
            <a:r>
              <a:rPr lang="ko-KR" altLang="en-US" dirty="0"/>
              <a:t> 존재하는 </a:t>
            </a:r>
            <a:r>
              <a:rPr lang="ko-KR" altLang="en-US" dirty="0" err="1"/>
              <a:t>몬스터들만</a:t>
            </a:r>
            <a:r>
              <a:rPr lang="ko-KR" altLang="en-US" dirty="0"/>
              <a:t> 사용자와의 방향을 계산하여 </a:t>
            </a:r>
            <a:r>
              <a:rPr lang="ko-KR" altLang="en-US" dirty="0" err="1"/>
              <a:t>사용자쪽으로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초마다 이동하게 구현</a:t>
            </a:r>
            <a:endParaRPr lang="en-US" altLang="ko-KR" dirty="0"/>
          </a:p>
          <a:p>
            <a:r>
              <a:rPr lang="en-US" altLang="ko-KR" dirty="0"/>
              <a:t>HP,MP</a:t>
            </a:r>
            <a:r>
              <a:rPr lang="ko-KR" altLang="en-US" dirty="0"/>
              <a:t> 물약을 사용하면 일정 체력과 </a:t>
            </a:r>
            <a:r>
              <a:rPr lang="ko-KR" altLang="en-US" dirty="0" err="1"/>
              <a:t>마나가</a:t>
            </a:r>
            <a:r>
              <a:rPr lang="ko-KR" altLang="en-US" dirty="0"/>
              <a:t> 회복되게 구현</a:t>
            </a:r>
            <a:endParaRPr lang="en-US" altLang="ko-KR" dirty="0"/>
          </a:p>
          <a:p>
            <a:r>
              <a:rPr lang="en-US" altLang="ko-KR" dirty="0"/>
              <a:t>SPPED </a:t>
            </a:r>
            <a:r>
              <a:rPr lang="ko-KR" altLang="en-US" dirty="0"/>
              <a:t>물약을 사용하면 </a:t>
            </a:r>
            <a:r>
              <a:rPr lang="en-US" altLang="ko-KR" dirty="0"/>
              <a:t>5</a:t>
            </a:r>
            <a:r>
              <a:rPr lang="ko-KR" altLang="en-US" dirty="0"/>
              <a:t>초간 속도가 </a:t>
            </a:r>
            <a:r>
              <a:rPr lang="en-US" altLang="ko-KR" dirty="0"/>
              <a:t>2</a:t>
            </a:r>
            <a:r>
              <a:rPr lang="ko-KR" altLang="en-US" dirty="0"/>
              <a:t>배로 증가하게 구현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키로 모든 방향 한 칸에 떨어진 적들을 공격</a:t>
            </a:r>
            <a:endParaRPr lang="en-US" altLang="ko-KR" dirty="0"/>
          </a:p>
          <a:p>
            <a:r>
              <a:rPr lang="ko-KR" altLang="en-US" dirty="0"/>
              <a:t>체력이 다 떨어진 적 캐릭터 </a:t>
            </a:r>
            <a:r>
              <a:rPr lang="en-US" altLang="ko-KR"/>
              <a:t>Remove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39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CC793-D25C-49E5-8D2D-ABB530B7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추가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5A0B3-F704-4F01-87C8-820078A7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물약 </a:t>
            </a:r>
            <a:r>
              <a:rPr lang="en-US" altLang="ko-KR" sz="2000" dirty="0"/>
              <a:t>(</a:t>
            </a:r>
            <a:r>
              <a:rPr lang="ko-KR" altLang="en-US" sz="2000" dirty="0"/>
              <a:t>회복</a:t>
            </a:r>
            <a:r>
              <a:rPr lang="en-US" altLang="ko-KR" sz="2000" dirty="0"/>
              <a:t>, </a:t>
            </a:r>
            <a:r>
              <a:rPr lang="ko-KR" altLang="en-US" sz="2000" dirty="0"/>
              <a:t>스피드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285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2F4EA-79F9-4A0A-A823-4F496F6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STRESS 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71879-C18A-470E-BEF7-FC227929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HOT SPOT 500</a:t>
            </a:r>
            <a:r>
              <a:rPr lang="ko-KR" altLang="en-US" dirty="0"/>
              <a:t>이 되면 </a:t>
            </a:r>
            <a:r>
              <a:rPr lang="en-US" altLang="ko-KR" dirty="0"/>
              <a:t>REMOVE_PLAYER_PACKET </a:t>
            </a:r>
            <a:r>
              <a:rPr lang="ko-KR" altLang="en-US" dirty="0"/>
              <a:t>에서 문제 발생 </a:t>
            </a:r>
            <a:r>
              <a:rPr lang="en-US" altLang="ko-KR" dirty="0"/>
              <a:t>-&gt; </a:t>
            </a:r>
            <a:r>
              <a:rPr lang="ko-KR" altLang="en-US" dirty="0"/>
              <a:t>미해결</a:t>
            </a:r>
          </a:p>
        </p:txBody>
      </p:sp>
    </p:spTree>
    <p:extLst>
      <p:ext uri="{BB962C8B-B14F-4D97-AF65-F5344CB8AC3E}">
        <p14:creationId xmlns:p14="http://schemas.microsoft.com/office/powerpoint/2010/main" val="19140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E6F6D-E8FF-4144-ABF2-8077124E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프로그램 실행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1EFD6-8632-419A-8B24-9B21C124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DB_Server</a:t>
            </a:r>
            <a:r>
              <a:rPr lang="ko-KR" altLang="en-US" dirty="0"/>
              <a:t>를 먼저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2019_TT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2d_client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  <a:r>
              <a:rPr lang="ko-KR" altLang="en-US" dirty="0"/>
              <a:t> 실행하고 콘솔창에 아이디를 입력한다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아이디를 입력하고 게임을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ESC</a:t>
            </a:r>
            <a:r>
              <a:rPr lang="ko-KR" altLang="en-US" dirty="0"/>
              <a:t>키로 종료를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30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34DB-95B2-4EE7-80D1-1FE237D4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프로그램 구조 설명</a:t>
            </a:r>
            <a:r>
              <a:rPr lang="en-US" altLang="ko-KR" dirty="0"/>
              <a:t>(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55170C-979E-4140-8C29-55A299987070}"/>
              </a:ext>
            </a:extLst>
          </p:cNvPr>
          <p:cNvSpPr/>
          <p:nvPr/>
        </p:nvSpPr>
        <p:spPr>
          <a:xfrm>
            <a:off x="1754187" y="2314222"/>
            <a:ext cx="153088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디비</a:t>
            </a:r>
            <a:r>
              <a:rPr lang="ko-KR" altLang="en-US" b="1" dirty="0">
                <a:solidFill>
                  <a:schemeClr val="tx1"/>
                </a:solidFill>
              </a:rPr>
              <a:t> 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1B5C2-B496-4FAC-BE0E-F57E15BF5E73}"/>
              </a:ext>
            </a:extLst>
          </p:cNvPr>
          <p:cNvSpPr/>
          <p:nvPr/>
        </p:nvSpPr>
        <p:spPr>
          <a:xfrm>
            <a:off x="5044898" y="2314222"/>
            <a:ext cx="153088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메인 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0BB29-0A22-4B4F-BB94-D4009ECD9D32}"/>
              </a:ext>
            </a:extLst>
          </p:cNvPr>
          <p:cNvSpPr/>
          <p:nvPr/>
        </p:nvSpPr>
        <p:spPr>
          <a:xfrm>
            <a:off x="8561387" y="2314222"/>
            <a:ext cx="153088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12E513-DFB6-471D-8316-19B3123625E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326827" y="3228622"/>
            <a:ext cx="0" cy="362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207B63-4966-4907-B07F-0C4C7B104350}"/>
              </a:ext>
            </a:extLst>
          </p:cNvPr>
          <p:cNvCxnSpPr>
            <a:stCxn id="5" idx="2"/>
          </p:cNvCxnSpPr>
          <p:nvPr/>
        </p:nvCxnSpPr>
        <p:spPr>
          <a:xfrm>
            <a:off x="5810338" y="3228622"/>
            <a:ext cx="0" cy="362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A3EC64-C00C-434B-8546-84D9DD28DAA2}"/>
              </a:ext>
            </a:extLst>
          </p:cNvPr>
          <p:cNvCxnSpPr>
            <a:stCxn id="4" idx="2"/>
          </p:cNvCxnSpPr>
          <p:nvPr/>
        </p:nvCxnSpPr>
        <p:spPr>
          <a:xfrm>
            <a:off x="2519627" y="3228622"/>
            <a:ext cx="0" cy="362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80D54D-C931-471C-ABF9-31AA78BEF7D6}"/>
              </a:ext>
            </a:extLst>
          </p:cNvPr>
          <p:cNvCxnSpPr/>
          <p:nvPr/>
        </p:nvCxnSpPr>
        <p:spPr>
          <a:xfrm flipH="1">
            <a:off x="5810338" y="3623733"/>
            <a:ext cx="3516489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0F42D3-A401-4A30-8C1B-A70B926056EF}"/>
              </a:ext>
            </a:extLst>
          </p:cNvPr>
          <p:cNvSpPr txBox="1"/>
          <p:nvPr/>
        </p:nvSpPr>
        <p:spPr>
          <a:xfrm>
            <a:off x="6829778" y="3228622"/>
            <a:ext cx="138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접속요청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FDA846-D23E-4692-ABC7-D56B3FEB7EA8}"/>
              </a:ext>
            </a:extLst>
          </p:cNvPr>
          <p:cNvSpPr txBox="1"/>
          <p:nvPr/>
        </p:nvSpPr>
        <p:spPr>
          <a:xfrm>
            <a:off x="6874315" y="3960799"/>
            <a:ext cx="138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</a:t>
            </a:r>
            <a:r>
              <a:rPr lang="ko-KR" altLang="en-US" dirty="0"/>
              <a:t>입력요청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F3832A-C395-42FC-9F7D-07A844D9D956}"/>
              </a:ext>
            </a:extLst>
          </p:cNvPr>
          <p:cNvCxnSpPr/>
          <p:nvPr/>
        </p:nvCxnSpPr>
        <p:spPr>
          <a:xfrm>
            <a:off x="5810338" y="4413956"/>
            <a:ext cx="3516489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FF48D5-CD73-4C26-9D41-7A1BF5E97220}"/>
              </a:ext>
            </a:extLst>
          </p:cNvPr>
          <p:cNvCxnSpPr/>
          <p:nvPr/>
        </p:nvCxnSpPr>
        <p:spPr>
          <a:xfrm flipH="1">
            <a:off x="5810338" y="5043311"/>
            <a:ext cx="3516489" cy="16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A0E81B-2542-4507-B3E3-9A8254BE4E5E}"/>
              </a:ext>
            </a:extLst>
          </p:cNvPr>
          <p:cNvSpPr txBox="1"/>
          <p:nvPr/>
        </p:nvSpPr>
        <p:spPr>
          <a:xfrm>
            <a:off x="6861308" y="4665975"/>
            <a:ext cx="138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DF5BA5-DB35-48C2-81AA-107D97E1796F}"/>
              </a:ext>
            </a:extLst>
          </p:cNvPr>
          <p:cNvCxnSpPr/>
          <p:nvPr/>
        </p:nvCxnSpPr>
        <p:spPr>
          <a:xfrm flipH="1">
            <a:off x="2519626" y="3480221"/>
            <a:ext cx="3290711" cy="25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0FCC72-5846-482D-A553-9E2648C7E628}"/>
              </a:ext>
            </a:extLst>
          </p:cNvPr>
          <p:cNvSpPr txBox="1"/>
          <p:nvPr/>
        </p:nvSpPr>
        <p:spPr>
          <a:xfrm>
            <a:off x="3470714" y="3193113"/>
            <a:ext cx="138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접속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E6FA3-4091-4D08-A99D-8F94870DFE9D}"/>
              </a:ext>
            </a:extLst>
          </p:cNvPr>
          <p:cNvSpPr txBox="1"/>
          <p:nvPr/>
        </p:nvSpPr>
        <p:spPr>
          <a:xfrm>
            <a:off x="3470714" y="5019512"/>
            <a:ext cx="138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</a:t>
            </a:r>
            <a:r>
              <a:rPr lang="ko-KR" altLang="en-US" dirty="0"/>
              <a:t>전달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7D4E8D-4D8F-4F17-9AAD-13D0754BEA65}"/>
              </a:ext>
            </a:extLst>
          </p:cNvPr>
          <p:cNvCxnSpPr/>
          <p:nvPr/>
        </p:nvCxnSpPr>
        <p:spPr>
          <a:xfrm flipH="1">
            <a:off x="2519626" y="5294489"/>
            <a:ext cx="3290711" cy="25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D390419-C119-422F-A7AB-3E9D7C99CF04}"/>
              </a:ext>
            </a:extLst>
          </p:cNvPr>
          <p:cNvCxnSpPr/>
          <p:nvPr/>
        </p:nvCxnSpPr>
        <p:spPr>
          <a:xfrm>
            <a:off x="2519626" y="6224221"/>
            <a:ext cx="3290711" cy="15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CDA75C-DC34-46BD-B10C-9620E281124B}"/>
              </a:ext>
            </a:extLst>
          </p:cNvPr>
          <p:cNvSpPr txBox="1"/>
          <p:nvPr/>
        </p:nvSpPr>
        <p:spPr>
          <a:xfrm>
            <a:off x="3470714" y="5831932"/>
            <a:ext cx="138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접속 허가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55CEAD-B837-4A21-9363-7F122787ED41}"/>
              </a:ext>
            </a:extLst>
          </p:cNvPr>
          <p:cNvCxnSpPr>
            <a:cxnSpLocks/>
          </p:cNvCxnSpPr>
          <p:nvPr/>
        </p:nvCxnSpPr>
        <p:spPr>
          <a:xfrm>
            <a:off x="5810337" y="6513689"/>
            <a:ext cx="3516490" cy="15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C4B3FE7-DEF3-4A9E-A011-C14E42B56D0A}"/>
              </a:ext>
            </a:extLst>
          </p:cNvPr>
          <p:cNvSpPr txBox="1"/>
          <p:nvPr/>
        </p:nvSpPr>
        <p:spPr>
          <a:xfrm>
            <a:off x="6887323" y="6201264"/>
            <a:ext cx="138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접속 허가</a:t>
            </a:r>
          </a:p>
        </p:txBody>
      </p:sp>
    </p:spTree>
    <p:extLst>
      <p:ext uri="{BB962C8B-B14F-4D97-AF65-F5344CB8AC3E}">
        <p14:creationId xmlns:p14="http://schemas.microsoft.com/office/powerpoint/2010/main" val="199895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5C755-DAF5-4B11-A25E-13C872FC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프로그램 구조 설명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8D6481-A489-4225-B0FD-0CDC6EA9D78F}"/>
              </a:ext>
            </a:extLst>
          </p:cNvPr>
          <p:cNvSpPr/>
          <p:nvPr/>
        </p:nvSpPr>
        <p:spPr>
          <a:xfrm>
            <a:off x="8561387" y="2314222"/>
            <a:ext cx="153088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7D7B4-7F58-42A3-A72C-F3798075C5D3}"/>
              </a:ext>
            </a:extLst>
          </p:cNvPr>
          <p:cNvSpPr/>
          <p:nvPr/>
        </p:nvSpPr>
        <p:spPr>
          <a:xfrm>
            <a:off x="5044898" y="2314222"/>
            <a:ext cx="153088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메인 서버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61CD4-A3D1-4FF2-8301-DA0A27670EF1}"/>
              </a:ext>
            </a:extLst>
          </p:cNvPr>
          <p:cNvSpPr/>
          <p:nvPr/>
        </p:nvSpPr>
        <p:spPr>
          <a:xfrm>
            <a:off x="1754187" y="2314222"/>
            <a:ext cx="153088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디비</a:t>
            </a:r>
            <a:r>
              <a:rPr lang="ko-KR" altLang="en-US" b="1" dirty="0">
                <a:solidFill>
                  <a:schemeClr val="tx1"/>
                </a:solidFill>
              </a:rPr>
              <a:t> 서버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387294-3949-4CAA-8D82-100DD1922FC1}"/>
              </a:ext>
            </a:extLst>
          </p:cNvPr>
          <p:cNvCxnSpPr>
            <a:cxnSpLocks/>
          </p:cNvCxnSpPr>
          <p:nvPr/>
        </p:nvCxnSpPr>
        <p:spPr>
          <a:xfrm>
            <a:off x="9326827" y="3228622"/>
            <a:ext cx="0" cy="362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990B87-8143-4052-AD0E-1A26B922B155}"/>
              </a:ext>
            </a:extLst>
          </p:cNvPr>
          <p:cNvCxnSpPr>
            <a:cxnSpLocks/>
          </p:cNvCxnSpPr>
          <p:nvPr/>
        </p:nvCxnSpPr>
        <p:spPr>
          <a:xfrm>
            <a:off x="5832916" y="3228622"/>
            <a:ext cx="0" cy="362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390F0-667B-41AF-AC88-EFDD7E6F4AB7}"/>
              </a:ext>
            </a:extLst>
          </p:cNvPr>
          <p:cNvCxnSpPr>
            <a:cxnSpLocks/>
          </p:cNvCxnSpPr>
          <p:nvPr/>
        </p:nvCxnSpPr>
        <p:spPr>
          <a:xfrm>
            <a:off x="2502693" y="3228622"/>
            <a:ext cx="0" cy="362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43C481-317A-4B16-993C-823CD612E0D7}"/>
              </a:ext>
            </a:extLst>
          </p:cNvPr>
          <p:cNvCxnSpPr/>
          <p:nvPr/>
        </p:nvCxnSpPr>
        <p:spPr>
          <a:xfrm flipH="1">
            <a:off x="5832916" y="3429000"/>
            <a:ext cx="3493911" cy="27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073DEF-56A7-469D-BB95-4C3E93445330}"/>
              </a:ext>
            </a:extLst>
          </p:cNvPr>
          <p:cNvSpPr txBox="1"/>
          <p:nvPr/>
        </p:nvSpPr>
        <p:spPr>
          <a:xfrm>
            <a:off x="6778976" y="2991556"/>
            <a:ext cx="155662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 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D39482B-2528-42AF-B5AE-39CE90A29077}"/>
              </a:ext>
            </a:extLst>
          </p:cNvPr>
          <p:cNvCxnSpPr>
            <a:cxnSpLocks/>
          </p:cNvCxnSpPr>
          <p:nvPr/>
        </p:nvCxnSpPr>
        <p:spPr>
          <a:xfrm flipH="1">
            <a:off x="2519627" y="3862212"/>
            <a:ext cx="3313290" cy="2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E5F1A1-9176-4AA2-9F7F-47EC5FED0684}"/>
              </a:ext>
            </a:extLst>
          </p:cNvPr>
          <p:cNvSpPr txBox="1"/>
          <p:nvPr/>
        </p:nvSpPr>
        <p:spPr>
          <a:xfrm>
            <a:off x="3330228" y="3242712"/>
            <a:ext cx="155662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위치</a:t>
            </a:r>
            <a:r>
              <a:rPr lang="en-US" altLang="ko-KR" dirty="0"/>
              <a:t>,HP,MP</a:t>
            </a:r>
            <a:r>
              <a:rPr lang="ko-KR" altLang="en-US" dirty="0"/>
              <a:t>정보 전달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EF562E-C8AB-4189-8938-87B7087640E5}"/>
              </a:ext>
            </a:extLst>
          </p:cNvPr>
          <p:cNvCxnSpPr/>
          <p:nvPr/>
        </p:nvCxnSpPr>
        <p:spPr>
          <a:xfrm>
            <a:off x="2519627" y="4744556"/>
            <a:ext cx="3313289" cy="4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CB5644-8B97-485C-8005-FB8D9B259DB5}"/>
              </a:ext>
            </a:extLst>
          </p:cNvPr>
          <p:cNvSpPr txBox="1"/>
          <p:nvPr/>
        </p:nvSpPr>
        <p:spPr>
          <a:xfrm>
            <a:off x="3307647" y="4117812"/>
            <a:ext cx="155662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저장 후 결과 전달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CDCC5F-0A07-448C-A6AF-36D6A9A35C1E}"/>
              </a:ext>
            </a:extLst>
          </p:cNvPr>
          <p:cNvCxnSpPr>
            <a:cxnSpLocks/>
          </p:cNvCxnSpPr>
          <p:nvPr/>
        </p:nvCxnSpPr>
        <p:spPr>
          <a:xfrm>
            <a:off x="5810338" y="5346090"/>
            <a:ext cx="3516489" cy="53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1F957A-DCCA-40C8-A6C3-BB2C90E5505E}"/>
              </a:ext>
            </a:extLst>
          </p:cNvPr>
          <p:cNvSpPr txBox="1"/>
          <p:nvPr/>
        </p:nvSpPr>
        <p:spPr>
          <a:xfrm>
            <a:off x="6801556" y="5071155"/>
            <a:ext cx="155662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 허가</a:t>
            </a:r>
          </a:p>
        </p:txBody>
      </p:sp>
    </p:spTree>
    <p:extLst>
      <p:ext uri="{BB962C8B-B14F-4D97-AF65-F5344CB8AC3E}">
        <p14:creationId xmlns:p14="http://schemas.microsoft.com/office/powerpoint/2010/main" val="41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198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이온(회의실)</vt:lpstr>
      <vt:lpstr>텀 프로젝트 발표 </vt:lpstr>
      <vt:lpstr>구현한 내용</vt:lpstr>
      <vt:lpstr>추가 구현</vt:lpstr>
      <vt:lpstr>STRESS TEST</vt:lpstr>
      <vt:lpstr>프로그램 실행 방법</vt:lpstr>
      <vt:lpstr>프로그램 구조 설명(접속)</vt:lpstr>
      <vt:lpstr>프로그램 구조 설명(종료)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 프로젝트 발표</dc:title>
  <dc:creator>사명진</dc:creator>
  <cp:lastModifiedBy>사명진</cp:lastModifiedBy>
  <cp:revision>11</cp:revision>
  <dcterms:created xsi:type="dcterms:W3CDTF">2019-06-17T05:14:32Z</dcterms:created>
  <dcterms:modified xsi:type="dcterms:W3CDTF">2019-06-17T14:43:03Z</dcterms:modified>
</cp:coreProperties>
</file>