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61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1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5EC190-965C-4D23-B930-873D0AC67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694" y="1662081"/>
            <a:ext cx="8445357" cy="883524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dirty="0"/>
              <a:t>SIMPLEST MMORPG</a:t>
            </a:r>
            <a:endParaRPr lang="ko-KR" altLang="en-US" sz="4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083B77-B1C1-486C-A418-6E99012F49E4}"/>
              </a:ext>
            </a:extLst>
          </p:cNvPr>
          <p:cNvSpPr txBox="1"/>
          <p:nvPr/>
        </p:nvSpPr>
        <p:spPr>
          <a:xfrm>
            <a:off x="6714565" y="4589929"/>
            <a:ext cx="423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2013180016  </a:t>
            </a:r>
            <a:r>
              <a:rPr lang="ko-KR" altLang="en-US" dirty="0"/>
              <a:t>사명진</a:t>
            </a:r>
          </a:p>
        </p:txBody>
      </p:sp>
    </p:spTree>
    <p:extLst>
      <p:ext uri="{BB962C8B-B14F-4D97-AF65-F5344CB8AC3E}">
        <p14:creationId xmlns:p14="http://schemas.microsoft.com/office/powerpoint/2010/main" val="111520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D02AEE-30DC-4942-A9CA-7A14F8B8E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5823F2-909F-442D-BD72-0681CCC1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31EAF6-FA22-4615-A4D3-D171F7E17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2699857-2714-4E6A-8E11-6BEB9DF7F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6078E7-FDC0-448B-97DE-4EDA7702E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66E038-37B1-43CF-AFE0-B21E9F57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94FAE0-56A4-4630-82DB-0B8E86A1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4" y="808056"/>
            <a:ext cx="3319381" cy="1077229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게임 소개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8FA1B9-4DEB-4B96-97A9-98A614117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8270419" cy="399782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월드 크기 </a:t>
            </a:r>
            <a:r>
              <a:rPr lang="en-US" altLang="ko-KR" sz="1800" dirty="0"/>
              <a:t>300x300</a:t>
            </a:r>
          </a:p>
          <a:p>
            <a:r>
              <a:rPr lang="ko-KR" altLang="en-US" sz="1800" dirty="0"/>
              <a:t>화면에 보이는 크기 </a:t>
            </a:r>
            <a:r>
              <a:rPr lang="en-US" altLang="ko-KR" sz="1800" dirty="0"/>
              <a:t>20x10</a:t>
            </a:r>
          </a:p>
          <a:p>
            <a:r>
              <a:rPr lang="en-US" altLang="ko-KR" sz="1800" dirty="0"/>
              <a:t>ID</a:t>
            </a:r>
            <a:r>
              <a:rPr lang="ko-KR" altLang="en-US" sz="1800" dirty="0"/>
              <a:t>로 로그인</a:t>
            </a:r>
            <a:endParaRPr lang="en-US" altLang="ko-KR" sz="1800" dirty="0"/>
          </a:p>
          <a:p>
            <a:r>
              <a:rPr lang="ko-KR" altLang="en-US" sz="1800" dirty="0"/>
              <a:t>플레이어는 월드를 돌아다니며 몬스터를 사냥하고 몬스터를 잡아 경험치를 얻는다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경험치를 쌓아 레벨 </a:t>
            </a:r>
            <a:r>
              <a:rPr lang="en-US" altLang="ko-KR" sz="1800" dirty="0"/>
              <a:t>5</a:t>
            </a:r>
            <a:r>
              <a:rPr lang="ko-KR" altLang="en-US" sz="1800" dirty="0"/>
              <a:t>가 되어야 보스를 잡을 수 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E37FC9-ED36-42CE-9877-9EAB50FA8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4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63FFD-FA47-4D29-AA45-661A37EE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조작법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03A92F-5B35-43C4-B16E-02EE22BE1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플레이어는 ↑ ↓ ← → 로</a:t>
            </a:r>
            <a:r>
              <a:rPr lang="en-US" altLang="ko-KR" dirty="0"/>
              <a:t> </a:t>
            </a:r>
            <a:r>
              <a:rPr lang="ko-KR" altLang="en-US" dirty="0"/>
              <a:t>이동 가능</a:t>
            </a:r>
            <a:endParaRPr lang="en-US" altLang="ko-KR" dirty="0"/>
          </a:p>
          <a:p>
            <a:r>
              <a:rPr lang="en-US" altLang="ko-KR" dirty="0"/>
              <a:t>z , x ,c </a:t>
            </a:r>
            <a:r>
              <a:rPr lang="ko-KR" altLang="en-US" dirty="0"/>
              <a:t>키로 스킬 사용 </a:t>
            </a:r>
            <a:endParaRPr lang="en-US" altLang="ko-KR" dirty="0"/>
          </a:p>
          <a:p>
            <a:r>
              <a:rPr lang="en-US" altLang="ko-KR" dirty="0"/>
              <a:t>Ctrl </a:t>
            </a:r>
            <a:r>
              <a:rPr lang="ko-KR" altLang="en-US" dirty="0"/>
              <a:t>키로 아이템 사용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98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A305C-C75D-4341-B7C8-FAAEB3BB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NPC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1F18B6-A5E6-4E59-9AFB-4F621E113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플레이어가 </a:t>
            </a:r>
            <a:r>
              <a:rPr lang="en-US" altLang="ko-KR" dirty="0"/>
              <a:t>NPC</a:t>
            </a:r>
            <a:r>
              <a:rPr lang="ko-KR" altLang="en-US" dirty="0"/>
              <a:t> 시야 반경에 없으면 가만히 있는다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플레이어가 </a:t>
            </a:r>
            <a:r>
              <a:rPr lang="en-US" altLang="ko-KR" dirty="0"/>
              <a:t>NPC</a:t>
            </a:r>
            <a:r>
              <a:rPr lang="ko-KR" altLang="en-US" dirty="0"/>
              <a:t>에 시야에 들어오면 </a:t>
            </a:r>
            <a:r>
              <a:rPr lang="en-US" altLang="ko-KR" dirty="0"/>
              <a:t>NPC</a:t>
            </a:r>
            <a:r>
              <a:rPr lang="ko-KR" altLang="en-US" dirty="0"/>
              <a:t>는 플레이어를 향해 </a:t>
            </a:r>
            <a:r>
              <a:rPr lang="en-US" altLang="ko-KR" dirty="0"/>
              <a:t>1</a:t>
            </a:r>
            <a:r>
              <a:rPr lang="ko-KR" altLang="en-US" dirty="0" err="1"/>
              <a:t>칸씩</a:t>
            </a:r>
            <a:r>
              <a:rPr lang="ko-KR" altLang="en-US" dirty="0"/>
              <a:t> 다가간다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NPC</a:t>
            </a:r>
            <a:r>
              <a:rPr lang="ko-KR" altLang="en-US" dirty="0"/>
              <a:t>는 플레이어와의 거리가 </a:t>
            </a:r>
            <a:r>
              <a:rPr lang="en-US" altLang="ko-KR" dirty="0"/>
              <a:t>1</a:t>
            </a:r>
            <a:r>
              <a:rPr lang="ko-KR" altLang="en-US" dirty="0"/>
              <a:t>칸일 경우 플레이어에게 데미지를 가한다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일반 </a:t>
            </a:r>
            <a:r>
              <a:rPr lang="en-US" altLang="ko-KR" dirty="0"/>
              <a:t>NPC</a:t>
            </a:r>
            <a:r>
              <a:rPr lang="ko-KR" altLang="en-US" dirty="0"/>
              <a:t> 체력 </a:t>
            </a:r>
            <a:r>
              <a:rPr lang="en-US" altLang="ko-KR" dirty="0"/>
              <a:t>: 100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NPC</a:t>
            </a:r>
            <a:r>
              <a:rPr lang="ko-KR" altLang="en-US" dirty="0"/>
              <a:t>이동은 </a:t>
            </a:r>
            <a:r>
              <a:rPr lang="en-US" altLang="ko-KR" dirty="0"/>
              <a:t>1</a:t>
            </a:r>
            <a:r>
              <a:rPr lang="ko-KR" altLang="en-US" dirty="0"/>
              <a:t>초에 한 칸 씩 이동한다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NPC</a:t>
            </a:r>
            <a:r>
              <a:rPr lang="ko-KR" altLang="en-US" dirty="0"/>
              <a:t>는 죽은 후 </a:t>
            </a:r>
            <a:r>
              <a:rPr lang="en-US" altLang="ko-KR" dirty="0"/>
              <a:t>1</a:t>
            </a:r>
            <a:r>
              <a:rPr lang="ko-KR" altLang="en-US" dirty="0"/>
              <a:t>분 후 부활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66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5B8A4-3A82-48C9-9D25-EDB1C285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보스 </a:t>
            </a:r>
            <a:r>
              <a:rPr lang="en-US" altLang="ko-KR" dirty="0"/>
              <a:t>NPC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AEE788-B16D-4BB8-A930-834322F97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보스 체력</a:t>
            </a:r>
            <a:r>
              <a:rPr lang="en-US" altLang="ko-KR" dirty="0"/>
              <a:t>: 10,000</a:t>
            </a:r>
          </a:p>
          <a:p>
            <a:r>
              <a:rPr lang="ko-KR" altLang="en-US" dirty="0"/>
              <a:t>보스는 플레이어가 사정권에 들어오면  </a:t>
            </a:r>
            <a:r>
              <a:rPr lang="en-US" altLang="ko-KR" dirty="0"/>
              <a:t>5</a:t>
            </a:r>
            <a:r>
              <a:rPr lang="ko-KR" altLang="en-US" dirty="0"/>
              <a:t>초 마다 랜덤하게 동일한 </a:t>
            </a:r>
            <a:r>
              <a:rPr lang="en-US" altLang="ko-KR" dirty="0"/>
              <a:t>Y</a:t>
            </a:r>
            <a:r>
              <a:rPr lang="ko-KR" altLang="en-US" dirty="0"/>
              <a:t>값의 놓인 플레이어를 공격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91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C7ABE-9242-44FC-A488-829DAB05D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NPC </a:t>
            </a:r>
            <a:r>
              <a:rPr lang="ko-KR" altLang="en-US" dirty="0"/>
              <a:t>길 찾기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282AF-9194-4FDA-AFBC-B768526E9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7"/>
            <a:ext cx="7796540" cy="843484"/>
          </a:xfrm>
        </p:spPr>
        <p:txBody>
          <a:bodyPr/>
          <a:lstStyle/>
          <a:p>
            <a:r>
              <a:rPr lang="en-US" altLang="ko-KR" dirty="0"/>
              <a:t>A* </a:t>
            </a:r>
            <a:r>
              <a:rPr lang="ko-KR" altLang="en-US" dirty="0"/>
              <a:t>알고리즘을 사용하여 장애물을 피한다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2FA23F-31A2-4A31-9F7B-FA57CFEDD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99" y="3047909"/>
            <a:ext cx="2415749" cy="209568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89231BC-6F13-459D-8B97-7E61BF96B161}"/>
              </a:ext>
            </a:extLst>
          </p:cNvPr>
          <p:cNvSpPr/>
          <p:nvPr/>
        </p:nvSpPr>
        <p:spPr>
          <a:xfrm>
            <a:off x="4410075" y="3228975"/>
            <a:ext cx="219075" cy="2000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8BAE0D6-F1AF-4C8F-BDAB-5DFFD34F67AE}"/>
              </a:ext>
            </a:extLst>
          </p:cNvPr>
          <p:cNvSpPr/>
          <p:nvPr/>
        </p:nvSpPr>
        <p:spPr>
          <a:xfrm>
            <a:off x="2985247" y="4679576"/>
            <a:ext cx="197224" cy="17929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C11C710-D443-4E83-AECC-0E844CD073DC}"/>
              </a:ext>
            </a:extLst>
          </p:cNvPr>
          <p:cNvCxnSpPr/>
          <p:nvPr/>
        </p:nvCxnSpPr>
        <p:spPr>
          <a:xfrm flipH="1">
            <a:off x="4150659" y="3514165"/>
            <a:ext cx="259416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056ABF5-F084-471F-97B0-5BF88C9BDB95}"/>
              </a:ext>
            </a:extLst>
          </p:cNvPr>
          <p:cNvCxnSpPr/>
          <p:nvPr/>
        </p:nvCxnSpPr>
        <p:spPr>
          <a:xfrm flipH="1">
            <a:off x="3307976" y="4195482"/>
            <a:ext cx="779930" cy="54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35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95F7B-4628-4747-A1C1-0E26E2AB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스킬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5F9B20-4533-494E-AC9D-F46C4C688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안개 스킬 </a:t>
            </a:r>
            <a:r>
              <a:rPr lang="en-US" altLang="ko-KR" dirty="0"/>
              <a:t>– </a:t>
            </a:r>
            <a:r>
              <a:rPr lang="ko-KR" altLang="en-US" dirty="0"/>
              <a:t>안개 스킬을 쓰면 </a:t>
            </a:r>
            <a:r>
              <a:rPr lang="en-US" altLang="ko-KR" dirty="0"/>
              <a:t>10</a:t>
            </a:r>
            <a:r>
              <a:rPr lang="ko-KR" altLang="en-US" dirty="0"/>
              <a:t>초 동안</a:t>
            </a:r>
            <a:r>
              <a:rPr lang="en-US" altLang="ko-KR" dirty="0"/>
              <a:t>NPC</a:t>
            </a:r>
            <a:r>
              <a:rPr lang="ko-KR" altLang="en-US" dirty="0"/>
              <a:t>들은 플레이어를 보지 못하고 </a:t>
            </a:r>
            <a:r>
              <a:rPr lang="en-US" altLang="ko-KR" dirty="0"/>
              <a:t> </a:t>
            </a:r>
            <a:r>
              <a:rPr lang="ko-KR" altLang="en-US" dirty="0"/>
              <a:t>플레이어는 </a:t>
            </a:r>
            <a:r>
              <a:rPr lang="en-US" altLang="ko-KR" dirty="0"/>
              <a:t>NPC</a:t>
            </a:r>
            <a:r>
              <a:rPr lang="ko-KR" altLang="en-US" dirty="0"/>
              <a:t>에 접근 없이 이동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광역 스킬 </a:t>
            </a:r>
            <a:r>
              <a:rPr lang="en-US" altLang="ko-KR" dirty="0"/>
              <a:t>– </a:t>
            </a:r>
            <a:r>
              <a:rPr lang="ko-KR" altLang="en-US" dirty="0"/>
              <a:t>플레이어 주변 </a:t>
            </a:r>
            <a:r>
              <a:rPr lang="en-US" altLang="ko-KR" dirty="0"/>
              <a:t>3x3 </a:t>
            </a:r>
            <a:r>
              <a:rPr lang="ko-KR" altLang="en-US" dirty="0"/>
              <a:t>에 위치한</a:t>
            </a:r>
            <a:r>
              <a:rPr lang="en-US" altLang="ko-KR" dirty="0"/>
              <a:t>		NPC</a:t>
            </a:r>
            <a:r>
              <a:rPr lang="ko-KR" altLang="en-US" dirty="0"/>
              <a:t>들에게 모두 데미지 </a:t>
            </a:r>
            <a:r>
              <a:rPr lang="en-US" altLang="ko-KR" dirty="0"/>
              <a:t>10</a:t>
            </a:r>
            <a:r>
              <a:rPr lang="ko-KR" altLang="en-US" dirty="0"/>
              <a:t>을 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전진 스킬 </a:t>
            </a:r>
            <a:r>
              <a:rPr lang="en-US" altLang="ko-KR" dirty="0"/>
              <a:t>–</a:t>
            </a:r>
            <a:r>
              <a:rPr lang="ko-KR" altLang="en-US" dirty="0"/>
              <a:t>플레이어 앞</a:t>
            </a:r>
            <a:r>
              <a:rPr lang="en-US" altLang="ko-KR" dirty="0"/>
              <a:t>			</a:t>
            </a:r>
            <a:r>
              <a:rPr lang="ko-KR" altLang="en-US" dirty="0"/>
              <a:t>에 위치한 </a:t>
            </a:r>
            <a:r>
              <a:rPr lang="en-US" altLang="ko-KR" dirty="0"/>
              <a:t>NPC</a:t>
            </a:r>
            <a:r>
              <a:rPr lang="ko-KR" altLang="en-US" dirty="0"/>
              <a:t>들에게 데미지 </a:t>
            </a:r>
            <a:r>
              <a:rPr lang="en-US" altLang="ko-KR" dirty="0"/>
              <a:t>20</a:t>
            </a:r>
            <a:r>
              <a:rPr lang="ko-KR" altLang="en-US" dirty="0"/>
              <a:t>을 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D91414C-0FF2-4429-A135-B095BE060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420492"/>
              </p:ext>
            </p:extLst>
          </p:nvPr>
        </p:nvGraphicFramePr>
        <p:xfrm>
          <a:off x="7984566" y="3217313"/>
          <a:ext cx="105185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619">
                  <a:extLst>
                    <a:ext uri="{9D8B030D-6E8A-4147-A177-3AD203B41FA5}">
                      <a16:colId xmlns:a16="http://schemas.microsoft.com/office/drawing/2014/main" val="1118221608"/>
                    </a:ext>
                  </a:extLst>
                </a:gridCol>
                <a:gridCol w="350619">
                  <a:extLst>
                    <a:ext uri="{9D8B030D-6E8A-4147-A177-3AD203B41FA5}">
                      <a16:colId xmlns:a16="http://schemas.microsoft.com/office/drawing/2014/main" val="144448416"/>
                    </a:ext>
                  </a:extLst>
                </a:gridCol>
                <a:gridCol w="350619">
                  <a:extLst>
                    <a:ext uri="{9D8B030D-6E8A-4147-A177-3AD203B41FA5}">
                      <a16:colId xmlns:a16="http://schemas.microsoft.com/office/drawing/2014/main" val="13361434"/>
                    </a:ext>
                  </a:extLst>
                </a:gridCol>
              </a:tblGrid>
              <a:tr h="332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411969"/>
                  </a:ext>
                </a:extLst>
              </a:tr>
              <a:tr h="3320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172011"/>
                  </a:ext>
                </a:extLst>
              </a:tr>
              <a:tr h="3320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10833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C05D72-5C52-4D0E-AA45-6A522DD71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055690"/>
              </p:ext>
            </p:extLst>
          </p:nvPr>
        </p:nvGraphicFramePr>
        <p:xfrm>
          <a:off x="6175822" y="4916806"/>
          <a:ext cx="201108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361">
                  <a:extLst>
                    <a:ext uri="{9D8B030D-6E8A-4147-A177-3AD203B41FA5}">
                      <a16:colId xmlns:a16="http://schemas.microsoft.com/office/drawing/2014/main" val="3319356801"/>
                    </a:ext>
                  </a:extLst>
                </a:gridCol>
                <a:gridCol w="670361">
                  <a:extLst>
                    <a:ext uri="{9D8B030D-6E8A-4147-A177-3AD203B41FA5}">
                      <a16:colId xmlns:a16="http://schemas.microsoft.com/office/drawing/2014/main" val="351399919"/>
                    </a:ext>
                  </a:extLst>
                </a:gridCol>
                <a:gridCol w="670361">
                  <a:extLst>
                    <a:ext uri="{9D8B030D-6E8A-4147-A177-3AD203B41FA5}">
                      <a16:colId xmlns:a16="http://schemas.microsoft.com/office/drawing/2014/main" val="3817216330"/>
                    </a:ext>
                  </a:extLst>
                </a:gridCol>
              </a:tblGrid>
              <a:tr h="328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268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52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EFC35-237E-403A-8B6D-2239FF5F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아이템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20C03D-8FCC-4100-B401-414DADE93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723" y="1690099"/>
            <a:ext cx="975145" cy="9751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EE5473-22D3-4E15-BEE4-839F263CA219}"/>
              </a:ext>
            </a:extLst>
          </p:cNvPr>
          <p:cNvSpPr txBox="1"/>
          <p:nvPr/>
        </p:nvSpPr>
        <p:spPr>
          <a:xfrm>
            <a:off x="3065929" y="1885285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HP </a:t>
            </a:r>
            <a:r>
              <a:rPr lang="ko-KR" altLang="en-US" sz="3200" dirty="0"/>
              <a:t>물약</a:t>
            </a:r>
            <a:r>
              <a:rPr lang="en-US" altLang="ko-KR" sz="3200" dirty="0"/>
              <a:t>: </a:t>
            </a:r>
            <a:r>
              <a:rPr lang="ko-KR" altLang="en-US" sz="3200" dirty="0"/>
              <a:t>플레이어의 </a:t>
            </a:r>
            <a:r>
              <a:rPr lang="en-US" altLang="ko-KR" sz="3200" dirty="0"/>
              <a:t>HP</a:t>
            </a:r>
            <a:r>
              <a:rPr lang="ko-KR" altLang="en-US" sz="3200" dirty="0"/>
              <a:t> 회복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E1342D9-31F5-474B-A324-306817A4D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722" y="3059714"/>
            <a:ext cx="975145" cy="9751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F505B3-A409-4FF5-88D4-BA45F2CBBBD7}"/>
              </a:ext>
            </a:extLst>
          </p:cNvPr>
          <p:cNvSpPr txBox="1"/>
          <p:nvPr/>
        </p:nvSpPr>
        <p:spPr>
          <a:xfrm>
            <a:off x="3065929" y="3254898"/>
            <a:ext cx="5683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MP </a:t>
            </a:r>
            <a:r>
              <a:rPr lang="ko-KR" altLang="en-US" sz="3200" dirty="0"/>
              <a:t>물약</a:t>
            </a:r>
            <a:r>
              <a:rPr lang="en-US" altLang="ko-KR" sz="3200" dirty="0"/>
              <a:t>: </a:t>
            </a:r>
            <a:r>
              <a:rPr lang="ko-KR" altLang="en-US" sz="3200" dirty="0"/>
              <a:t>플레이어의 </a:t>
            </a:r>
            <a:r>
              <a:rPr lang="en-US" altLang="ko-KR" sz="3200" dirty="0"/>
              <a:t>MP</a:t>
            </a:r>
            <a:r>
              <a:rPr lang="ko-KR" altLang="en-US" sz="3200" dirty="0"/>
              <a:t>회복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DB938D9-6600-416F-9C55-6DABB3A83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721" y="4429329"/>
            <a:ext cx="975146" cy="9751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335BC3-1B51-4B8D-BB85-4ABF1D4CDDA4}"/>
              </a:ext>
            </a:extLst>
          </p:cNvPr>
          <p:cNvSpPr txBox="1"/>
          <p:nvPr/>
        </p:nvSpPr>
        <p:spPr>
          <a:xfrm>
            <a:off x="3034552" y="4429329"/>
            <a:ext cx="59301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Speed</a:t>
            </a:r>
            <a:r>
              <a:rPr lang="ko-KR" altLang="en-US" sz="3200" dirty="0"/>
              <a:t>물약 </a:t>
            </a:r>
            <a:r>
              <a:rPr lang="en-US" altLang="ko-KR" sz="3200" dirty="0"/>
              <a:t>: </a:t>
            </a:r>
            <a:r>
              <a:rPr lang="ko-KR" altLang="en-US" sz="3200" dirty="0"/>
              <a:t>플레이어 속도 </a:t>
            </a:r>
            <a:r>
              <a:rPr lang="en-US" altLang="ko-KR" sz="3200" dirty="0"/>
              <a:t>10</a:t>
            </a:r>
            <a:r>
              <a:rPr lang="ko-KR" altLang="en-US" sz="3200" dirty="0"/>
              <a:t>초간 </a:t>
            </a:r>
            <a:r>
              <a:rPr lang="en-US" altLang="ko-KR" sz="3200" dirty="0"/>
              <a:t>2</a:t>
            </a:r>
            <a:r>
              <a:rPr lang="ko-KR" altLang="en-US" sz="3200" dirty="0"/>
              <a:t>증가</a:t>
            </a:r>
            <a:r>
              <a:rPr lang="en-US" altLang="ko-KR" sz="3200" dirty="0"/>
              <a:t>(1</a:t>
            </a:r>
            <a:r>
              <a:rPr lang="ko-KR" altLang="en-US" sz="3200" dirty="0"/>
              <a:t>번에 </a:t>
            </a:r>
            <a:r>
              <a:rPr lang="en-US" altLang="ko-KR" sz="3200" dirty="0"/>
              <a:t>3</a:t>
            </a:r>
            <a:r>
              <a:rPr lang="ko-KR" altLang="en-US" sz="3200" dirty="0"/>
              <a:t>칸 씩 이동</a:t>
            </a:r>
            <a:r>
              <a:rPr lang="en-US" altLang="ko-KR" sz="3200" dirty="0"/>
              <a:t>)</a:t>
            </a:r>
            <a:r>
              <a:rPr lang="ko-KR" altLang="en-US" sz="3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13855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DB916-77F4-4DD3-B1C2-E6E32F8D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2D0D4-45A5-40FC-8DE7-3AA6B6DA5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저장할 데이터</a:t>
            </a:r>
            <a:r>
              <a:rPr lang="en-US" altLang="ko-KR" dirty="0"/>
              <a:t>: </a:t>
            </a:r>
            <a:r>
              <a:rPr lang="ko-KR" altLang="en-US" dirty="0"/>
              <a:t>체력</a:t>
            </a:r>
            <a:r>
              <a:rPr lang="en-US" altLang="ko-KR" dirty="0"/>
              <a:t>,</a:t>
            </a:r>
            <a:r>
              <a:rPr lang="ko-KR" altLang="en-US" dirty="0"/>
              <a:t>마나</a:t>
            </a:r>
            <a:r>
              <a:rPr lang="en-US" altLang="ko-KR" dirty="0"/>
              <a:t>,</a:t>
            </a:r>
            <a:r>
              <a:rPr lang="ko-KR" altLang="en-US" dirty="0"/>
              <a:t>경험치</a:t>
            </a:r>
            <a:r>
              <a:rPr lang="en-US" altLang="ko-KR" dirty="0"/>
              <a:t>,</a:t>
            </a:r>
            <a:r>
              <a:rPr lang="ko-KR" altLang="en-US" dirty="0"/>
              <a:t>아이템 </a:t>
            </a:r>
            <a:r>
              <a:rPr lang="en-US" altLang="ko-KR" dirty="0"/>
              <a:t>,</a:t>
            </a:r>
            <a:r>
              <a:rPr lang="ko-KR" altLang="en-US" dirty="0"/>
              <a:t>위치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의 접근 빈도 </a:t>
            </a:r>
            <a:r>
              <a:rPr lang="en-US" altLang="ko-KR" dirty="0"/>
              <a:t>:1. </a:t>
            </a:r>
            <a:r>
              <a:rPr lang="ko-KR" altLang="en-US" dirty="0"/>
              <a:t>아이템은 획득 즉시 </a:t>
            </a:r>
            <a:r>
              <a:rPr lang="en-US" altLang="ko-KR" dirty="0"/>
              <a:t>DB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      2. </a:t>
            </a:r>
            <a:r>
              <a:rPr lang="ko-KR" altLang="en-US" dirty="0"/>
              <a:t>체력</a:t>
            </a:r>
            <a:r>
              <a:rPr lang="en-US" altLang="ko-KR" dirty="0"/>
              <a:t>,</a:t>
            </a:r>
            <a:r>
              <a:rPr lang="ko-KR" altLang="en-US" dirty="0"/>
              <a:t>마나</a:t>
            </a:r>
            <a:r>
              <a:rPr lang="en-US" altLang="ko-KR" dirty="0"/>
              <a:t>,</a:t>
            </a:r>
            <a:r>
              <a:rPr lang="ko-KR" altLang="en-US" dirty="0"/>
              <a:t>경험치</a:t>
            </a:r>
            <a:r>
              <a:rPr lang="en-US" altLang="ko-KR" dirty="0"/>
              <a:t>,</a:t>
            </a:r>
            <a:r>
              <a:rPr lang="ko-KR" altLang="en-US" dirty="0"/>
              <a:t>위치는 </a:t>
            </a:r>
            <a:r>
              <a:rPr lang="en-US" altLang="ko-KR" dirty="0"/>
              <a:t>1</a:t>
            </a:r>
            <a:r>
              <a:rPr lang="ko-KR" altLang="en-US" dirty="0"/>
              <a:t>분에 한 번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08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디슨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232</Words>
  <Application>Microsoft Office PowerPoint</Application>
  <PresentationFormat>와이드스크린</PresentationFormat>
  <Paragraphs>43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</vt:lpstr>
      <vt:lpstr>MS Shell Dlg 2</vt:lpstr>
      <vt:lpstr>Wingdings</vt:lpstr>
      <vt:lpstr>Wingdings 3</vt:lpstr>
      <vt:lpstr>메디슨</vt:lpstr>
      <vt:lpstr>SIMPLEST MMORPG</vt:lpstr>
      <vt:lpstr>게임 소개</vt:lpstr>
      <vt:lpstr>조작법</vt:lpstr>
      <vt:lpstr>NPC</vt:lpstr>
      <vt:lpstr>보스 NPC</vt:lpstr>
      <vt:lpstr>NPC 길 찾기</vt:lpstr>
      <vt:lpstr>스킬</vt:lpstr>
      <vt:lpstr>아이템</vt:lpstr>
      <vt:lpstr>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Splix I/O</dc:title>
  <dc:creator>사명진</dc:creator>
  <cp:lastModifiedBy>사명진</cp:lastModifiedBy>
  <cp:revision>17</cp:revision>
  <dcterms:created xsi:type="dcterms:W3CDTF">2019-05-07T15:45:52Z</dcterms:created>
  <dcterms:modified xsi:type="dcterms:W3CDTF">2019-05-08T14:29:04Z</dcterms:modified>
</cp:coreProperties>
</file>