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2968" y="178593"/>
            <a:ext cx="10406064" cy="1518048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210">
              <a:lnSpc>
                <a:spcPct val="100000"/>
              </a:lnSpc>
              <a:defRPr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3168" y="6536531"/>
            <a:ext cx="319313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210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5"/>
          <p:cNvSpPr txBox="1"/>
          <p:nvPr/>
        </p:nvSpPr>
        <p:spPr>
          <a:xfrm rot="5400000">
            <a:off x="2103138" y="2648023"/>
            <a:ext cx="514985" cy="832485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5000" b="1">
                <a:solidFill>
                  <a:srgbClr val="61D836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475" name="TextBox 16"/>
          <p:cNvSpPr txBox="1"/>
          <p:nvPr/>
        </p:nvSpPr>
        <p:spPr>
          <a:xfrm>
            <a:off x="905170" y="184254"/>
            <a:ext cx="2152650" cy="309880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600" b="1">
                <a:solidFill>
                  <a:srgbClr val="00A2FF"/>
                </a:solidFill>
              </a:defRPr>
            </a:lvl1pPr>
          </a:lstStyle>
          <a:p>
            <a:r>
              <a:t>Individual Brain Patterns</a:t>
            </a:r>
          </a:p>
        </p:txBody>
      </p:sp>
      <p:sp>
        <p:nvSpPr>
          <p:cNvPr id="476" name="TextBox 18"/>
          <p:cNvSpPr txBox="1"/>
          <p:nvPr/>
        </p:nvSpPr>
        <p:spPr>
          <a:xfrm>
            <a:off x="6488716" y="193779"/>
            <a:ext cx="1367155" cy="309880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600" b="1">
                <a:solidFill>
                  <a:srgbClr val="00A2FF"/>
                </a:solidFill>
              </a:defRPr>
            </a:lvl1pPr>
          </a:lstStyle>
          <a:p>
            <a:r>
              <a:t>Common Space</a:t>
            </a:r>
          </a:p>
        </p:txBody>
      </p:sp>
      <p:sp>
        <p:nvSpPr>
          <p:cNvPr id="477" name="Straight Arrow Connector 40"/>
          <p:cNvSpPr/>
          <p:nvPr/>
        </p:nvSpPr>
        <p:spPr>
          <a:xfrm>
            <a:off x="3583717" y="1694026"/>
            <a:ext cx="1706887" cy="625270"/>
          </a:xfrm>
          <a:prstGeom prst="line">
            <a:avLst/>
          </a:prstGeom>
          <a:ln w="50800">
            <a:solidFill>
              <a:srgbClr val="8EFA00"/>
            </a:solidFill>
            <a:prstDash val="dash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78" name="Straight Arrow Connector 42"/>
          <p:cNvSpPr/>
          <p:nvPr/>
        </p:nvSpPr>
        <p:spPr>
          <a:xfrm flipV="1">
            <a:off x="3643853" y="3710508"/>
            <a:ext cx="1669540" cy="716717"/>
          </a:xfrm>
          <a:prstGeom prst="line">
            <a:avLst/>
          </a:prstGeom>
          <a:ln w="50800">
            <a:solidFill>
              <a:srgbClr val="8EFA00"/>
            </a:solidFill>
            <a:prstDash val="dash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79" name="TextBox 1"/>
          <p:cNvSpPr txBox="1"/>
          <p:nvPr/>
        </p:nvSpPr>
        <p:spPr>
          <a:xfrm rot="16200000">
            <a:off x="1701350" y="2302428"/>
            <a:ext cx="607695" cy="248285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X</a:t>
            </a:r>
            <a:r>
              <a:rPr>
                <a:latin typeface="Arial" charset="0"/>
              </a:rPr>
              <a:t>2</a:t>
            </a:r>
            <a:endParaRPr>
              <a:latin typeface="Arial" charset="0"/>
            </a:endParaRPr>
          </a:p>
        </p:txBody>
      </p:sp>
      <p:sp>
        <p:nvSpPr>
          <p:cNvPr id="480" name="TextBox 48"/>
          <p:cNvSpPr txBox="1"/>
          <p:nvPr/>
        </p:nvSpPr>
        <p:spPr>
          <a:xfrm>
            <a:off x="2468287" y="1348108"/>
            <a:ext cx="607695" cy="248285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X</a:t>
            </a:r>
            <a:r>
              <a:rPr>
                <a:latin typeface="Arial" charset="0"/>
              </a:rPr>
              <a:t>1</a:t>
            </a:r>
            <a:endParaRPr>
              <a:latin typeface="Arial" charset="0"/>
            </a:endParaRPr>
          </a:p>
        </p:txBody>
      </p:sp>
      <p:pic>
        <p:nvPicPr>
          <p:cNvPr id="481" name="Annie_1.jpg" descr="Annie_1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95841" y="4612680"/>
            <a:ext cx="535782" cy="5590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2" name="Annie_1.jpg" descr="Annie_1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5256" y="1741714"/>
            <a:ext cx="535783" cy="5590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3" name="Frank_2.jpg" descr="Frank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64" y="1536730"/>
            <a:ext cx="535783" cy="602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4" name="Frank_2.jpg" descr="Frank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52" y="682886"/>
            <a:ext cx="535783" cy="602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5" name="robo4.jpg" descr="robo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94" y="4595502"/>
            <a:ext cx="535782" cy="5357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6" name="robo4.jpg" descr="robo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42" y="3355443"/>
            <a:ext cx="535782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7" name="stripes3.jpg" descr="stripes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52" y="2072250"/>
            <a:ext cx="535783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8" name="stripes3.jpg" descr="stripes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32" y="4141040"/>
            <a:ext cx="535782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9" name="house6.1.jpg" descr="house6.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256" y="3582402"/>
            <a:ext cx="535783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0" name="house6.1.jpg" descr="house6.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494" y="3288857"/>
            <a:ext cx="535782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1" name="house9.1.jpg" descr="house9.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464" y="4151040"/>
            <a:ext cx="535782" cy="5357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2" name="house9.1.jpg" descr="house9.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494" y="2106521"/>
            <a:ext cx="535782" cy="5357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3" name="Straight Arrow Connector 28"/>
          <p:cNvSpPr/>
          <p:nvPr/>
        </p:nvSpPr>
        <p:spPr>
          <a:xfrm flipH="1">
            <a:off x="1509173" y="1685996"/>
            <a:ext cx="656254" cy="656254"/>
          </a:xfrm>
          <a:prstGeom prst="line">
            <a:avLst/>
          </a:prstGeom>
          <a:ln w="50800">
            <a:solidFill>
              <a:srgbClr val="70AD47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4" name="Straight Arrow Connector 26"/>
          <p:cNvSpPr/>
          <p:nvPr/>
        </p:nvSpPr>
        <p:spPr>
          <a:xfrm flipH="1" flipV="1">
            <a:off x="1509173" y="995033"/>
            <a:ext cx="656254" cy="656255"/>
          </a:xfrm>
          <a:prstGeom prst="line">
            <a:avLst/>
          </a:prstGeom>
          <a:ln w="50800">
            <a:solidFill>
              <a:srgbClr val="4472C4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5" name="Straight Arrow Connector 31"/>
          <p:cNvSpPr/>
          <p:nvPr/>
        </p:nvSpPr>
        <p:spPr>
          <a:xfrm>
            <a:off x="2169141" y="1699195"/>
            <a:ext cx="666081" cy="666081"/>
          </a:xfrm>
          <a:prstGeom prst="line">
            <a:avLst/>
          </a:prstGeom>
          <a:ln w="50800">
            <a:solidFill>
              <a:srgbClr val="C00000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6" name="Straight Arrow Connector 4"/>
          <p:cNvSpPr/>
          <p:nvPr/>
        </p:nvSpPr>
        <p:spPr>
          <a:xfrm flipV="1">
            <a:off x="2174864" y="772105"/>
            <a:ext cx="1" cy="1835927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7" name="Straight Arrow Connector 10"/>
          <p:cNvSpPr/>
          <p:nvPr/>
        </p:nvSpPr>
        <p:spPr>
          <a:xfrm>
            <a:off x="1253567" y="1690068"/>
            <a:ext cx="1842594" cy="1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8" name="Straight Arrow Connector 28"/>
          <p:cNvSpPr/>
          <p:nvPr/>
        </p:nvSpPr>
        <p:spPr>
          <a:xfrm>
            <a:off x="2168094" y="4383610"/>
            <a:ext cx="665710" cy="521065"/>
          </a:xfrm>
          <a:prstGeom prst="line">
            <a:avLst/>
          </a:prstGeom>
          <a:ln w="50800">
            <a:solidFill>
              <a:srgbClr val="70AD47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499" name="Straight Arrow Connector 26"/>
          <p:cNvSpPr/>
          <p:nvPr/>
        </p:nvSpPr>
        <p:spPr>
          <a:xfrm flipH="1">
            <a:off x="1820445" y="4438906"/>
            <a:ext cx="347649" cy="739694"/>
          </a:xfrm>
          <a:prstGeom prst="line">
            <a:avLst/>
          </a:prstGeom>
          <a:ln w="50800">
            <a:solidFill>
              <a:srgbClr val="4472C4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0" name="Straight Arrow Connector 31"/>
          <p:cNvSpPr/>
          <p:nvPr/>
        </p:nvSpPr>
        <p:spPr>
          <a:xfrm flipV="1">
            <a:off x="2171808" y="3736065"/>
            <a:ext cx="660747" cy="660746"/>
          </a:xfrm>
          <a:prstGeom prst="line">
            <a:avLst/>
          </a:prstGeom>
          <a:ln w="50800">
            <a:solidFill>
              <a:srgbClr val="C00000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1" name="Straight Arrow Connector 4"/>
          <p:cNvSpPr/>
          <p:nvPr/>
        </p:nvSpPr>
        <p:spPr>
          <a:xfrm flipV="1">
            <a:off x="2174864" y="3490967"/>
            <a:ext cx="1" cy="1835927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2" name="Straight Arrow Connector 10"/>
          <p:cNvSpPr/>
          <p:nvPr/>
        </p:nvSpPr>
        <p:spPr>
          <a:xfrm>
            <a:off x="1253567" y="4408930"/>
            <a:ext cx="1842594" cy="1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3" name="TextBox 1"/>
          <p:cNvSpPr txBox="1"/>
          <p:nvPr/>
        </p:nvSpPr>
        <p:spPr>
          <a:xfrm rot="16200000">
            <a:off x="1701350" y="3696509"/>
            <a:ext cx="607695" cy="248285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X</a:t>
            </a:r>
            <a:r>
              <a:rPr>
                <a:latin typeface="Arial" charset="0"/>
              </a:rPr>
              <a:t>2</a:t>
            </a:r>
            <a:endParaRPr>
              <a:latin typeface="Arial" charset="0"/>
            </a:endParaRPr>
          </a:p>
        </p:txBody>
      </p:sp>
      <p:sp>
        <p:nvSpPr>
          <p:cNvPr id="504" name="TextBox 48"/>
          <p:cNvSpPr txBox="1"/>
          <p:nvPr/>
        </p:nvSpPr>
        <p:spPr>
          <a:xfrm>
            <a:off x="1237905" y="4080592"/>
            <a:ext cx="687070" cy="246380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X</a:t>
            </a:r>
            <a:r>
              <a:rPr>
                <a:latin typeface="Arial" charset="0"/>
              </a:rPr>
              <a:t>1</a:t>
            </a:r>
            <a:endParaRPr>
              <a:latin typeface="Arial" charset="0"/>
            </a:endParaRPr>
          </a:p>
        </p:txBody>
      </p:sp>
      <p:sp>
        <p:nvSpPr>
          <p:cNvPr id="505" name="Straight Arrow Connector 28"/>
          <p:cNvSpPr/>
          <p:nvPr/>
        </p:nvSpPr>
        <p:spPr>
          <a:xfrm flipH="1">
            <a:off x="6076598" y="3055341"/>
            <a:ext cx="1145922" cy="596684"/>
          </a:xfrm>
          <a:prstGeom prst="line">
            <a:avLst/>
          </a:prstGeom>
          <a:ln w="50800">
            <a:solidFill>
              <a:srgbClr val="70AD47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6" name="Straight Arrow Connector 26"/>
          <p:cNvSpPr/>
          <p:nvPr/>
        </p:nvSpPr>
        <p:spPr>
          <a:xfrm flipV="1">
            <a:off x="7222519" y="2438163"/>
            <a:ext cx="1325346" cy="582470"/>
          </a:xfrm>
          <a:prstGeom prst="line">
            <a:avLst/>
          </a:prstGeom>
          <a:ln w="50800">
            <a:solidFill>
              <a:srgbClr val="4472C4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7" name="Straight Arrow Connector 31"/>
          <p:cNvSpPr/>
          <p:nvPr/>
        </p:nvSpPr>
        <p:spPr>
          <a:xfrm>
            <a:off x="7226234" y="3068540"/>
            <a:ext cx="789474" cy="996998"/>
          </a:xfrm>
          <a:prstGeom prst="line">
            <a:avLst/>
          </a:prstGeom>
          <a:ln w="50800">
            <a:solidFill>
              <a:srgbClr val="C00000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8" name="Straight Arrow Connector 26"/>
          <p:cNvSpPr/>
          <p:nvPr/>
        </p:nvSpPr>
        <p:spPr>
          <a:xfrm flipV="1">
            <a:off x="7222762" y="2193224"/>
            <a:ext cx="1158507" cy="827409"/>
          </a:xfrm>
          <a:prstGeom prst="line">
            <a:avLst/>
          </a:prstGeom>
          <a:ln w="50800">
            <a:solidFill>
              <a:srgbClr val="4472C4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09" name="Straight Arrow Connector 31"/>
          <p:cNvSpPr/>
          <p:nvPr/>
        </p:nvSpPr>
        <p:spPr>
          <a:xfrm>
            <a:off x="7232044" y="3050428"/>
            <a:ext cx="1304198" cy="491948"/>
          </a:xfrm>
          <a:prstGeom prst="line">
            <a:avLst/>
          </a:prstGeom>
          <a:ln w="50800">
            <a:solidFill>
              <a:srgbClr val="C00000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10" name="Straight Arrow Connector 28"/>
          <p:cNvSpPr/>
          <p:nvPr/>
        </p:nvSpPr>
        <p:spPr>
          <a:xfrm flipH="1">
            <a:off x="6629263" y="3055341"/>
            <a:ext cx="593256" cy="1150311"/>
          </a:xfrm>
          <a:prstGeom prst="line">
            <a:avLst/>
          </a:prstGeom>
          <a:ln w="50800">
            <a:solidFill>
              <a:srgbClr val="70AD47"/>
            </a:solidFill>
            <a:prstDash val="sysDot"/>
            <a:miter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11" name="Subject 1"/>
          <p:cNvSpPr txBox="1"/>
          <p:nvPr/>
        </p:nvSpPr>
        <p:spPr>
          <a:xfrm rot="16200000">
            <a:off x="-71413" y="1532588"/>
            <a:ext cx="974090" cy="31496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 algn="ctr" defTabSz="410210">
              <a:def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Arial" charset="0"/>
              </a:rPr>
              <a:t>Subject 1</a:t>
            </a:r>
            <a:endParaRPr>
              <a:latin typeface="Arial" charset="0"/>
            </a:endParaRPr>
          </a:p>
        </p:txBody>
      </p:sp>
      <p:sp>
        <p:nvSpPr>
          <p:cNvPr id="512" name="Subject  S"/>
          <p:cNvSpPr txBox="1"/>
          <p:nvPr/>
        </p:nvSpPr>
        <p:spPr>
          <a:xfrm rot="16200000">
            <a:off x="-107608" y="4222241"/>
            <a:ext cx="1046480" cy="37338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 algn="ctr" defTabSz="410210">
              <a:def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latin typeface="Arial" charset="0"/>
              </a:rPr>
              <a:t>Subject  S</a:t>
            </a:r>
            <a:endParaRPr>
              <a:latin typeface="Arial" charset="0"/>
            </a:endParaRPr>
          </a:p>
        </p:txBody>
      </p:sp>
      <p:sp>
        <p:nvSpPr>
          <p:cNvPr id="513" name="Straight Arrow Connector 4"/>
          <p:cNvSpPr/>
          <p:nvPr/>
        </p:nvSpPr>
        <p:spPr>
          <a:xfrm flipV="1">
            <a:off x="7229289" y="1407120"/>
            <a:ext cx="1" cy="3284760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514" name="Straight Arrow Connector 10"/>
          <p:cNvSpPr/>
          <p:nvPr/>
        </p:nvSpPr>
        <p:spPr>
          <a:xfrm>
            <a:off x="5611198" y="3049499"/>
            <a:ext cx="3236183" cy="1"/>
          </a:xfrm>
          <a:prstGeom prst="line">
            <a:avLst/>
          </a:prstGeom>
          <a:ln w="50800">
            <a:solidFill>
              <a:srgbClr val="FFFFFF"/>
            </a:solidFill>
            <a:miter/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642620">
              <a:defRPr sz="1200"/>
            </a:pPr>
          </a:p>
        </p:txBody>
      </p:sp>
      <p:sp>
        <p:nvSpPr>
          <p:cNvPr id="3" name="TextBox 48"/>
          <p:cNvSpPr txBox="1"/>
          <p:nvPr/>
        </p:nvSpPr>
        <p:spPr>
          <a:xfrm>
            <a:off x="8412522" y="2741298"/>
            <a:ext cx="678815" cy="246380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g</a:t>
            </a:r>
            <a:r>
              <a:rPr>
                <a:latin typeface="Arial" charset="0"/>
              </a:rPr>
              <a:t>1</a:t>
            </a:r>
            <a:endParaRPr>
              <a:latin typeface="Arial" charset="0"/>
            </a:endParaRPr>
          </a:p>
        </p:txBody>
      </p:sp>
      <p:sp>
        <p:nvSpPr>
          <p:cNvPr id="4" name="TextBox 48"/>
          <p:cNvSpPr txBox="1"/>
          <p:nvPr/>
        </p:nvSpPr>
        <p:spPr>
          <a:xfrm rot="16140000">
            <a:off x="6695482" y="1664973"/>
            <a:ext cx="678815" cy="246380"/>
          </a:xfrm>
          <a:prstGeom prst="rect">
            <a:avLst/>
          </a:prstGeom>
          <a:ln w="12700">
            <a:miter lim="400000"/>
          </a:ln>
        </p:spPr>
        <p:txBody>
          <a:bodyPr wrap="none" lIns="32146" tIns="32146" rIns="32146" bIns="32146">
            <a:spAutoFit/>
          </a:bodyPr>
          <a:lstStyle>
            <a:lvl1pPr defTabSz="642620">
              <a:defRPr sz="1200" b="1">
                <a:solidFill>
                  <a:srgbClr val="00A2FF"/>
                </a:solidFill>
              </a:defRPr>
            </a:lvl1pPr>
          </a:lstStyle>
          <a:p>
            <a:r>
              <a:rPr>
                <a:latin typeface="Arial" charset="0"/>
              </a:rPr>
              <a:t>Voxel </a:t>
            </a:r>
            <a:r>
              <a:rPr lang="x-none">
                <a:latin typeface="Arial" charset="0"/>
              </a:rPr>
              <a:t>g2</a:t>
            </a:r>
            <a:endParaRPr lang="x-none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Kingsoft Office WPP</Application>
  <PresentationFormat>Widescreen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Hyperalignment</dc:title>
  <dc:creator>tony</dc:creator>
  <cp:lastModifiedBy>tony</cp:lastModifiedBy>
  <cp:revision>4</cp:revision>
  <dcterms:created xsi:type="dcterms:W3CDTF">2018-06-23T09:50:49Z</dcterms:created>
  <dcterms:modified xsi:type="dcterms:W3CDTF">2018-06-23T09:50:49Z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