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822" y="417308"/>
            <a:ext cx="3745699" cy="36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65" y="417308"/>
            <a:ext cx="3788482" cy="360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67081" y="4118587"/>
            <a:ext cx="23234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FF00"/>
                </a:solidFill>
              </a:rPr>
              <a:t>Anatomical Atlas</a:t>
            </a:r>
            <a:endParaRPr lang="en-US" sz="2400" b="1" dirty="0" smtClean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59595" y="4185262"/>
            <a:ext cx="27476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FF00"/>
                </a:solidFill>
              </a:rPr>
              <a:t>Functional Activities</a:t>
            </a:r>
            <a:endParaRPr lang="en-US" sz="2400" b="1" dirty="0" smtClean="0">
              <a:solidFill>
                <a:srgbClr val="FFFF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11" y="1483245"/>
            <a:ext cx="1330474" cy="14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Kingsoft Office WPP</Application>
  <PresentationFormat>Widescreen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tony</dc:creator>
  <cp:lastModifiedBy>tony</cp:lastModifiedBy>
  <cp:revision>2</cp:revision>
  <dcterms:created xsi:type="dcterms:W3CDTF">2018-06-24T11:31:40Z</dcterms:created>
  <dcterms:modified xsi:type="dcterms:W3CDTF">2018-06-24T11:31:40Z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