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3-0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133985"/>
            <a:ext cx="5921515" cy="2880000"/>
          </a:xfrm>
          <a:prstGeom prst="rect">
            <a:avLst/>
          </a:prstGeom>
        </p:spPr>
      </p:pic>
      <p:pic>
        <p:nvPicPr>
          <p:cNvPr id="5" name="Picture 4" descr="C3-0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153035"/>
            <a:ext cx="5185580" cy="2880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85365" y="311404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R105 Dataset</a:t>
            </a:r>
            <a:endParaRPr lang="x-none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500110" y="314134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R107 Dataset</a:t>
            </a:r>
            <a:endParaRPr lang="x-none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Widescreen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tony</dc:creator>
  <cp:lastModifiedBy>tony</cp:lastModifiedBy>
  <cp:revision>1</cp:revision>
  <dcterms:created xsi:type="dcterms:W3CDTF">2018-06-24T14:13:12Z</dcterms:created>
  <dcterms:modified xsi:type="dcterms:W3CDTF">2018-06-24T14:13:12Z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