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Box 2"/>
          <p:cNvSpPr txBox="1"/>
          <p:nvPr/>
        </p:nvSpPr>
        <p:spPr>
          <a:xfrm>
            <a:off x="1619461" y="136843"/>
            <a:ext cx="8859098" cy="65157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6100" b="1">
                <a:solidFill>
                  <a:srgbClr val="FFFFFF"/>
                </a:solidFill>
              </a:defRPr>
            </a:pPr>
            <a:r>
              <a:rPr>
                <a:solidFill>
                  <a:srgbClr val="69FF38"/>
                </a:solidFill>
              </a:rPr>
              <a:t>easy</a:t>
            </a:r>
            <a:r>
              <a:t> </a:t>
            </a:r>
            <a:r>
              <a:rPr>
                <a:solidFill>
                  <a:srgbClr val="21A2FF"/>
                </a:solidFill>
              </a:rPr>
              <a:t>fMRI </a:t>
            </a:r>
            <a:r>
              <a:rPr>
                <a:solidFill>
                  <a:srgbClr val="FF6FE8"/>
                </a:solidFill>
              </a:rPr>
              <a:t>: </a:t>
            </a:r>
            <a:r>
              <a:rPr>
                <a:solidFill>
                  <a:srgbClr val="4CF7FF"/>
                </a:solidFill>
              </a:rPr>
              <a:t>DATA</a:t>
            </a:r>
            <a:endParaRPr>
              <a:solidFill>
                <a:srgbClr val="4CF7FF"/>
              </a:solidFill>
            </a:endParaRPr>
          </a:p>
          <a:p>
            <a:pPr algn="ctr">
              <a:defRPr sz="2400" b="1">
                <a:solidFill>
                  <a:srgbClr val="FFFB1D"/>
                </a:solidFill>
              </a:defRPr>
            </a:pPr>
            <a:r>
              <a:t>Matlab + 40 dataset + 200 cognitive tasks + 1000 subjects</a:t>
            </a:r>
          </a:p>
          <a:p>
            <a:pPr algn="ctr">
              <a:defRPr sz="2800" b="1">
                <a:solidFill>
                  <a:srgbClr val="FFAE29"/>
                </a:solidFill>
              </a:defRPr>
            </a:pPr>
          </a:p>
          <a:p>
            <a:pPr algn="ctr">
              <a:defRPr sz="2800" b="1">
                <a:solidFill>
                  <a:srgbClr val="FFAE29"/>
                </a:solidFill>
              </a:defRPr>
            </a:pPr>
          </a:p>
          <a:p>
            <a:pPr algn="ctr">
              <a:defRPr sz="2800" b="1">
                <a:solidFill>
                  <a:srgbClr val="FFAE29"/>
                </a:solidFill>
              </a:defRPr>
            </a:pPr>
          </a:p>
          <a:p>
            <a:pPr algn="ctr">
              <a:defRPr sz="2800" b="1">
                <a:solidFill>
                  <a:srgbClr val="FFAE29"/>
                </a:solidFill>
              </a:defRPr>
            </a:pPr>
          </a:p>
          <a:p>
            <a:pPr algn="ctr">
              <a:defRPr sz="2800" b="1">
                <a:solidFill>
                  <a:srgbClr val="FFAE29"/>
                </a:solidFill>
              </a:defRPr>
            </a:pPr>
          </a:p>
          <a:p>
            <a:pPr algn="ctr">
              <a:defRPr sz="2800" b="1">
                <a:solidFill>
                  <a:srgbClr val="FFAE29"/>
                </a:solidFill>
              </a:defRPr>
            </a:pPr>
          </a:p>
          <a:p>
            <a:pPr algn="ctr">
              <a:defRPr sz="2800" b="1">
                <a:solidFill>
                  <a:srgbClr val="FFAE29"/>
                </a:solidFill>
              </a:defRPr>
            </a:pPr>
          </a:p>
          <a:p>
            <a:pPr algn="ctr">
              <a:defRPr sz="2800" b="1">
                <a:solidFill>
                  <a:srgbClr val="FFAE29"/>
                </a:solidFill>
              </a:defRPr>
            </a:pPr>
          </a:p>
          <a:p>
            <a:pPr algn="ctr">
              <a:defRPr sz="2800" b="1">
                <a:solidFill>
                  <a:srgbClr val="FFAE29"/>
                </a:solidFill>
              </a:defRPr>
            </a:pPr>
          </a:p>
          <a:p>
            <a:pPr algn="ctr">
              <a:defRPr sz="2800" b="1">
                <a:solidFill>
                  <a:srgbClr val="FFAE29"/>
                </a:solidFill>
              </a:defRPr>
            </a:pPr>
          </a:p>
          <a:p>
            <a:pPr algn="ctr">
              <a:defRPr sz="2800" b="1">
                <a:solidFill>
                  <a:srgbClr val="FFAE29"/>
                </a:solidFill>
              </a:defRPr>
            </a:pPr>
            <a:r>
              <a:t>https://easyfmridata.github.io/</a:t>
            </a:r>
          </a:p>
          <a:p>
            <a:pPr algn="ctr">
              <a:defRPr sz="2800" b="1">
                <a:solidFill>
                  <a:srgbClr val="FFAE29"/>
                </a:solidFill>
              </a:defRPr>
            </a:pPr>
            <a:r>
              <a:t>https://easyfmridata.sourceforge.io/</a:t>
            </a:r>
          </a:p>
        </p:txBody>
      </p:sp>
      <p:pic>
        <p:nvPicPr>
          <p:cNvPr id="3" name="Picture 2" descr="Screenshot from 2018-06-25 00-17-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1610360"/>
            <a:ext cx="9162415" cy="40468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Box 2"/>
          <p:cNvSpPr txBox="1"/>
          <p:nvPr/>
        </p:nvSpPr>
        <p:spPr>
          <a:xfrm>
            <a:off x="1714076" y="8573"/>
            <a:ext cx="8859098" cy="69729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6100" b="1">
                <a:solidFill>
                  <a:srgbClr val="FFFFFF"/>
                </a:solidFill>
              </a:defRPr>
            </a:pPr>
            <a:r>
              <a:rPr>
                <a:solidFill>
                  <a:srgbClr val="69FF38"/>
                </a:solidFill>
              </a:rPr>
              <a:t>easy</a:t>
            </a:r>
            <a:r>
              <a:t> </a:t>
            </a:r>
            <a:r>
              <a:rPr>
                <a:solidFill>
                  <a:srgbClr val="21A2FF"/>
                </a:solidFill>
              </a:rPr>
              <a:t>fMRI</a:t>
            </a:r>
            <a:r>
              <a:t> Project</a:t>
            </a:r>
          </a:p>
          <a:p>
            <a:pPr algn="ctr">
              <a:defRPr sz="2400" b="1">
                <a:solidFill>
                  <a:srgbClr val="FFFB1D"/>
                </a:solidFill>
              </a:defRPr>
            </a:pPr>
            <a:r>
              <a:t>Open Source + Free + Python + SK-Learn + MPI + Tensorflow</a:t>
            </a:r>
          </a:p>
          <a:p>
            <a:pPr algn="ctr">
              <a:defRPr sz="2600" b="1">
                <a:solidFill>
                  <a:srgbClr val="FFAE29"/>
                </a:solidFill>
              </a:defRPr>
            </a:pPr>
          </a:p>
          <a:p>
            <a:pPr algn="ctr">
              <a:defRPr sz="2600" b="1">
                <a:solidFill>
                  <a:srgbClr val="FFAE29"/>
                </a:solidFill>
              </a:defRPr>
            </a:pPr>
          </a:p>
          <a:p>
            <a:pPr algn="ctr">
              <a:defRPr sz="2600" b="1">
                <a:solidFill>
                  <a:srgbClr val="FFAE29"/>
                </a:solidFill>
              </a:defRPr>
            </a:pPr>
          </a:p>
          <a:p>
            <a:pPr algn="ctr">
              <a:defRPr sz="2600" b="1">
                <a:solidFill>
                  <a:srgbClr val="FFAE29"/>
                </a:solidFill>
              </a:defRPr>
            </a:pPr>
          </a:p>
          <a:p>
            <a:pPr algn="ctr">
              <a:defRPr sz="2600" b="1">
                <a:solidFill>
                  <a:srgbClr val="FFAE29"/>
                </a:solidFill>
              </a:defRPr>
            </a:pPr>
          </a:p>
          <a:p>
            <a:pPr algn="ctr">
              <a:defRPr sz="2600" b="1">
                <a:solidFill>
                  <a:srgbClr val="FFAE29"/>
                </a:solidFill>
              </a:defRPr>
            </a:pPr>
          </a:p>
          <a:p>
            <a:pPr algn="ctr">
              <a:defRPr sz="2600" b="1">
                <a:solidFill>
                  <a:srgbClr val="FFAE29"/>
                </a:solidFill>
              </a:defRPr>
            </a:pPr>
          </a:p>
          <a:p>
            <a:pPr algn="ctr">
              <a:defRPr sz="2600" b="1">
                <a:solidFill>
                  <a:srgbClr val="FFAE29"/>
                </a:solidFill>
              </a:defRPr>
            </a:pPr>
          </a:p>
          <a:p>
            <a:pPr algn="ctr">
              <a:defRPr sz="2600" b="1">
                <a:solidFill>
                  <a:srgbClr val="FFAE29"/>
                </a:solidFill>
              </a:defRPr>
            </a:pPr>
          </a:p>
          <a:p>
            <a:pPr algn="ctr">
              <a:defRPr sz="2600" b="1">
                <a:solidFill>
                  <a:srgbClr val="FFAE29"/>
                </a:solidFill>
              </a:defRPr>
            </a:pPr>
          </a:p>
          <a:p>
            <a:pPr algn="ctr">
              <a:defRPr sz="2600" b="1">
                <a:solidFill>
                  <a:srgbClr val="FFAE29"/>
                </a:solidFill>
              </a:defRPr>
            </a:pPr>
          </a:p>
          <a:p>
            <a:pPr algn="ctr">
              <a:defRPr sz="2600" b="1">
                <a:solidFill>
                  <a:srgbClr val="FFAE29"/>
                </a:solidFill>
              </a:defRPr>
            </a:pPr>
            <a:r>
              <a:t>https://easyfmri.github.io/</a:t>
            </a:r>
          </a:p>
          <a:p>
            <a:pPr algn="ctr">
              <a:defRPr sz="2600" b="1">
                <a:solidFill>
                  <a:srgbClr val="FFAE29"/>
                </a:solidFill>
              </a:defRPr>
            </a:pPr>
            <a:r>
              <a:t>https://easyfmri.sourceforge.io/</a:t>
            </a:r>
          </a:p>
          <a:p>
            <a:pPr algn="ctr">
              <a:defRPr sz="2800" b="1">
                <a:solidFill>
                  <a:srgbClr val="FFAE29"/>
                </a:solidFill>
              </a:defRPr>
            </a:pPr>
          </a:p>
        </p:txBody>
      </p:sp>
      <p:pic>
        <p:nvPicPr>
          <p:cNvPr id="2" name="Picture 1" descr="A2-01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1483995"/>
            <a:ext cx="4293870" cy="3884295"/>
          </a:xfrm>
          <a:prstGeom prst="rect">
            <a:avLst/>
          </a:prstGeom>
        </p:spPr>
      </p:pic>
      <p:pic>
        <p:nvPicPr>
          <p:cNvPr id="3" name="Picture 2" descr="Screen Shot 2017-12-31 at 19.59.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675" y="1470025"/>
            <a:ext cx="3307715" cy="3947795"/>
          </a:xfrm>
          <a:prstGeom prst="rect">
            <a:avLst/>
          </a:prstGeom>
        </p:spPr>
      </p:pic>
      <p:pic>
        <p:nvPicPr>
          <p:cNvPr id="4" name="Picture 3" descr="Figure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80" y="1530985"/>
            <a:ext cx="2160000" cy="2160000"/>
          </a:xfrm>
          <a:prstGeom prst="rect">
            <a:avLst/>
          </a:prstGeom>
        </p:spPr>
      </p:pic>
      <p:pic>
        <p:nvPicPr>
          <p:cNvPr id="5" name="Picture 4" descr="Figure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195" y="3249295"/>
            <a:ext cx="2160000" cy="21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Kingsoft Office WPP</Application>
  <PresentationFormat>Widescreen</PresentationFormat>
  <Paragraphs>32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tony</dc:creator>
  <cp:lastModifiedBy>tony</cp:lastModifiedBy>
  <cp:revision>3</cp:revision>
  <dcterms:created xsi:type="dcterms:W3CDTF">2018-06-24T16:22:38Z</dcterms:created>
  <dcterms:modified xsi:type="dcterms:W3CDTF">2018-06-24T16:22:38Z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