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3012"/>
          <c:y val="0.0735662"/>
          <c:w val="0.925044"/>
          <c:h val="0.8771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rgbClr val="F8BA00"/>
              </a:solidFill>
              <a:prstDash val="solid"/>
              <a:miter lim="400000"/>
            </a:ln>
            <a:effectLst/>
          </c:spPr>
          <c:marker>
            <c:symbol val="circle"/>
            <c:size val="7"/>
            <c:spPr>
              <a:solidFill>
                <a:srgbClr val="FFFFFF"/>
              </a:solidFill>
              <a:ln w="50800" cap="flat">
                <a:solidFill>
                  <a:srgbClr val="942192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Sheet1!$A$2:$A$165</c:f>
              <c:strCache>
                <c:ptCount val="164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>Untitled 19</c:v>
                </c:pt>
                <c:pt idx="19">
                  <c:v>Untitled 20</c:v>
                </c:pt>
                <c:pt idx="20">
                  <c:v>Untitled 21</c:v>
                </c:pt>
                <c:pt idx="21">
                  <c:v>Untitled 22</c:v>
                </c:pt>
                <c:pt idx="22">
                  <c:v>Untitled 23</c:v>
                </c:pt>
                <c:pt idx="23">
                  <c:v>Untitled 24</c:v>
                </c:pt>
                <c:pt idx="24">
                  <c:v>Untitled 25</c:v>
                </c:pt>
                <c:pt idx="25">
                  <c:v>Untitled 26</c:v>
                </c:pt>
                <c:pt idx="26">
                  <c:v>Untitled 27</c:v>
                </c:pt>
                <c:pt idx="27">
                  <c:v>Untitled 28</c:v>
                </c:pt>
                <c:pt idx="28">
                  <c:v>Untitled 29</c:v>
                </c:pt>
                <c:pt idx="29">
                  <c:v>Untitled 30</c:v>
                </c:pt>
                <c:pt idx="30">
                  <c:v>Untitled 31</c:v>
                </c:pt>
                <c:pt idx="31">
                  <c:v>Untitled 32</c:v>
                </c:pt>
                <c:pt idx="32">
                  <c:v>Untitled 33</c:v>
                </c:pt>
                <c:pt idx="33">
                  <c:v>Untitled 34</c:v>
                </c:pt>
                <c:pt idx="34">
                  <c:v>Untitled 35</c:v>
                </c:pt>
                <c:pt idx="35">
                  <c:v>Untitled 36</c:v>
                </c:pt>
                <c:pt idx="36">
                  <c:v>Untitled 37</c:v>
                </c:pt>
                <c:pt idx="37">
                  <c:v>Untitled 38</c:v>
                </c:pt>
                <c:pt idx="38">
                  <c:v>Untitled 39</c:v>
                </c:pt>
                <c:pt idx="39">
                  <c:v>Untitled 40</c:v>
                </c:pt>
                <c:pt idx="40">
                  <c:v>Untitled 41</c:v>
                </c:pt>
                <c:pt idx="41">
                  <c:v>Untitled 42</c:v>
                </c:pt>
                <c:pt idx="42">
                  <c:v>Untitled 43</c:v>
                </c:pt>
                <c:pt idx="43">
                  <c:v>Untitled 44</c:v>
                </c:pt>
                <c:pt idx="44">
                  <c:v>Untitled 45</c:v>
                </c:pt>
                <c:pt idx="45">
                  <c:v>Untitled 46</c:v>
                </c:pt>
                <c:pt idx="46">
                  <c:v>Untitled 47</c:v>
                </c:pt>
                <c:pt idx="47">
                  <c:v>Untitled 48</c:v>
                </c:pt>
                <c:pt idx="48">
                  <c:v>Untitled 49</c:v>
                </c:pt>
                <c:pt idx="49">
                  <c:v>Untitled 50</c:v>
                </c:pt>
                <c:pt idx="50">
                  <c:v>Untitled 51</c:v>
                </c:pt>
                <c:pt idx="51">
                  <c:v>Untitled 52</c:v>
                </c:pt>
                <c:pt idx="52">
                  <c:v>Untitled 53</c:v>
                </c:pt>
                <c:pt idx="53">
                  <c:v>Untitled 54</c:v>
                </c:pt>
                <c:pt idx="54">
                  <c:v>Untitled 55</c:v>
                </c:pt>
                <c:pt idx="55">
                  <c:v>Untitled 56</c:v>
                </c:pt>
                <c:pt idx="56">
                  <c:v>Untitled 57</c:v>
                </c:pt>
                <c:pt idx="57">
                  <c:v>Untitled 58</c:v>
                </c:pt>
                <c:pt idx="58">
                  <c:v>Untitled 59</c:v>
                </c:pt>
                <c:pt idx="59">
                  <c:v>Untitled 60</c:v>
                </c:pt>
                <c:pt idx="60">
                  <c:v>Untitled 61</c:v>
                </c:pt>
                <c:pt idx="61">
                  <c:v>Untitled 62</c:v>
                </c:pt>
                <c:pt idx="62">
                  <c:v>Untitled 63</c:v>
                </c:pt>
                <c:pt idx="63">
                  <c:v>Untitled 64</c:v>
                </c:pt>
                <c:pt idx="64">
                  <c:v>Untitled 65</c:v>
                </c:pt>
                <c:pt idx="65">
                  <c:v>Untitled 66</c:v>
                </c:pt>
                <c:pt idx="66">
                  <c:v>Untitled 67</c:v>
                </c:pt>
                <c:pt idx="67">
                  <c:v>Untitled 68</c:v>
                </c:pt>
                <c:pt idx="68">
                  <c:v>Untitled 69</c:v>
                </c:pt>
                <c:pt idx="69">
                  <c:v>Untitled 70</c:v>
                </c:pt>
                <c:pt idx="70">
                  <c:v>Untitled 71</c:v>
                </c:pt>
                <c:pt idx="71">
                  <c:v>Untitled 72</c:v>
                </c:pt>
                <c:pt idx="72">
                  <c:v>Untitled 73</c:v>
                </c:pt>
                <c:pt idx="73">
                  <c:v>Untitled 74</c:v>
                </c:pt>
                <c:pt idx="74">
                  <c:v>Untitled 75</c:v>
                </c:pt>
                <c:pt idx="75">
                  <c:v>Untitled 76</c:v>
                </c:pt>
                <c:pt idx="76">
                  <c:v>Untitled 77</c:v>
                </c:pt>
                <c:pt idx="77">
                  <c:v>Untitled 78</c:v>
                </c:pt>
                <c:pt idx="78">
                  <c:v>Untitled 79</c:v>
                </c:pt>
                <c:pt idx="79">
                  <c:v>Untitled 80</c:v>
                </c:pt>
                <c:pt idx="80">
                  <c:v>Untitled 81</c:v>
                </c:pt>
                <c:pt idx="81">
                  <c:v>Untitled 82</c:v>
                </c:pt>
                <c:pt idx="82">
                  <c:v>Untitled 83</c:v>
                </c:pt>
                <c:pt idx="83">
                  <c:v>Untitled 84</c:v>
                </c:pt>
                <c:pt idx="84">
                  <c:v>Untitled 85</c:v>
                </c:pt>
                <c:pt idx="85">
                  <c:v>Untitled 86</c:v>
                </c:pt>
                <c:pt idx="86">
                  <c:v>Untitled 87</c:v>
                </c:pt>
                <c:pt idx="87">
                  <c:v>Untitled 88</c:v>
                </c:pt>
                <c:pt idx="88">
                  <c:v>Untitled 89</c:v>
                </c:pt>
                <c:pt idx="89">
                  <c:v>Untitled 90</c:v>
                </c:pt>
                <c:pt idx="90">
                  <c:v>Untitled 91</c:v>
                </c:pt>
                <c:pt idx="91">
                  <c:v>Untitled 92</c:v>
                </c:pt>
                <c:pt idx="92">
                  <c:v>Untitled 93</c:v>
                </c:pt>
                <c:pt idx="93">
                  <c:v>Untitled 94</c:v>
                </c:pt>
                <c:pt idx="94">
                  <c:v>Untitled 95</c:v>
                </c:pt>
                <c:pt idx="95">
                  <c:v>Untitled 96</c:v>
                </c:pt>
                <c:pt idx="96">
                  <c:v>Untitled 97</c:v>
                </c:pt>
                <c:pt idx="97">
                  <c:v>Untitled 98</c:v>
                </c:pt>
                <c:pt idx="98">
                  <c:v>Untitled 99</c:v>
                </c:pt>
                <c:pt idx="99">
                  <c:v>Untitled 100</c:v>
                </c:pt>
                <c:pt idx="100">
                  <c:v>Untitled 101</c:v>
                </c:pt>
                <c:pt idx="101">
                  <c:v>Untitled 102</c:v>
                </c:pt>
                <c:pt idx="102">
                  <c:v>Untitled 103</c:v>
                </c:pt>
                <c:pt idx="103">
                  <c:v>Untitled 104</c:v>
                </c:pt>
                <c:pt idx="104">
                  <c:v>Untitled 105</c:v>
                </c:pt>
                <c:pt idx="105">
                  <c:v>Untitled 106</c:v>
                </c:pt>
                <c:pt idx="106">
                  <c:v>Untitled 107</c:v>
                </c:pt>
                <c:pt idx="107">
                  <c:v>Untitled 108</c:v>
                </c:pt>
                <c:pt idx="108">
                  <c:v>Untitled 109</c:v>
                </c:pt>
                <c:pt idx="109">
                  <c:v>Untitled 110</c:v>
                </c:pt>
                <c:pt idx="110">
                  <c:v>Untitled 111</c:v>
                </c:pt>
                <c:pt idx="111">
                  <c:v>Untitled 112</c:v>
                </c:pt>
                <c:pt idx="112">
                  <c:v>Untitled 113</c:v>
                </c:pt>
                <c:pt idx="113">
                  <c:v>Untitled 114</c:v>
                </c:pt>
                <c:pt idx="114">
                  <c:v>Untitled 115</c:v>
                </c:pt>
                <c:pt idx="115">
                  <c:v>Untitled 116</c:v>
                </c:pt>
                <c:pt idx="116">
                  <c:v>Untitled 117</c:v>
                </c:pt>
                <c:pt idx="117">
                  <c:v>Untitled 118</c:v>
                </c:pt>
                <c:pt idx="118">
                  <c:v>Untitled 119</c:v>
                </c:pt>
                <c:pt idx="119">
                  <c:v>Untitled 120</c:v>
                </c:pt>
                <c:pt idx="120">
                  <c:v>Untitled 121</c:v>
                </c:pt>
                <c:pt idx="121">
                  <c:v>Untitled 122</c:v>
                </c:pt>
                <c:pt idx="122">
                  <c:v>Untitled 123</c:v>
                </c:pt>
                <c:pt idx="123">
                  <c:v>Untitled 124</c:v>
                </c:pt>
                <c:pt idx="124">
                  <c:v>Untitled 125</c:v>
                </c:pt>
                <c:pt idx="125">
                  <c:v>Untitled 126</c:v>
                </c:pt>
                <c:pt idx="126">
                  <c:v>Untitled 127</c:v>
                </c:pt>
                <c:pt idx="127">
                  <c:v>Untitled 128</c:v>
                </c:pt>
                <c:pt idx="128">
                  <c:v>Untitled 129</c:v>
                </c:pt>
                <c:pt idx="129">
                  <c:v>Untitled 130</c:v>
                </c:pt>
                <c:pt idx="130">
                  <c:v>Untitled 131</c:v>
                </c:pt>
                <c:pt idx="131">
                  <c:v>Untitled 132</c:v>
                </c:pt>
                <c:pt idx="132">
                  <c:v>Untitled 133</c:v>
                </c:pt>
                <c:pt idx="133">
                  <c:v>Untitled 134</c:v>
                </c:pt>
                <c:pt idx="134">
                  <c:v>Untitled 135</c:v>
                </c:pt>
                <c:pt idx="135">
                  <c:v>Untitled 136</c:v>
                </c:pt>
                <c:pt idx="136">
                  <c:v>Untitled 137</c:v>
                </c:pt>
                <c:pt idx="137">
                  <c:v>Untitled 138</c:v>
                </c:pt>
                <c:pt idx="138">
                  <c:v>Untitled 139</c:v>
                </c:pt>
                <c:pt idx="139">
                  <c:v>Untitled 140</c:v>
                </c:pt>
                <c:pt idx="140">
                  <c:v>Untitled 141</c:v>
                </c:pt>
                <c:pt idx="141">
                  <c:v>Untitled 142</c:v>
                </c:pt>
                <c:pt idx="142">
                  <c:v>Untitled 143</c:v>
                </c:pt>
                <c:pt idx="143">
                  <c:v>Untitled 144</c:v>
                </c:pt>
                <c:pt idx="144">
                  <c:v>Untitled 145</c:v>
                </c:pt>
                <c:pt idx="145">
                  <c:v>Untitled 146</c:v>
                </c:pt>
                <c:pt idx="146">
                  <c:v>Untitled 147</c:v>
                </c:pt>
                <c:pt idx="147">
                  <c:v>Untitled 148</c:v>
                </c:pt>
                <c:pt idx="148">
                  <c:v>Untitled 149</c:v>
                </c:pt>
                <c:pt idx="149">
                  <c:v>Untitled 150</c:v>
                </c:pt>
                <c:pt idx="150">
                  <c:v>Untitled 151</c:v>
                </c:pt>
                <c:pt idx="151">
                  <c:v>Untitled 152</c:v>
                </c:pt>
                <c:pt idx="152">
                  <c:v>Untitled 153</c:v>
                </c:pt>
                <c:pt idx="153">
                  <c:v>Untitled 154</c:v>
                </c:pt>
                <c:pt idx="154">
                  <c:v>Untitled 155</c:v>
                </c:pt>
                <c:pt idx="155">
                  <c:v>Untitled 156</c:v>
                </c:pt>
                <c:pt idx="156">
                  <c:v>Untitled 157</c:v>
                </c:pt>
                <c:pt idx="157">
                  <c:v>Untitled 158</c:v>
                </c:pt>
                <c:pt idx="158">
                  <c:v>Untitled 159</c:v>
                </c:pt>
                <c:pt idx="159">
                  <c:v>Untitled 160</c:v>
                </c:pt>
                <c:pt idx="160">
                  <c:v>Untitled 161</c:v>
                </c:pt>
                <c:pt idx="161">
                  <c:v>Untitled 162</c:v>
                </c:pt>
                <c:pt idx="162">
                  <c:v>Untitled 163</c:v>
                </c:pt>
                <c:pt idx="163">
                  <c:v>Untitled 164</c:v>
                </c:pt>
              </c:strCache>
            </c:strRef>
          </c:cat>
          <c:val>
            <c:numRef>
              <c:f>Sheet1!$B$2:$B$165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0.08053</c:v>
                </c:pt>
                <c:pt idx="7">
                  <c:v>0.40187</c:v>
                </c:pt>
                <c:pt idx="8">
                  <c:v>0.59878</c:v>
                </c:pt>
                <c:pt idx="9">
                  <c:v>0.62621</c:v>
                </c:pt>
                <c:pt idx="10">
                  <c:v>0.6</c:v>
                </c:pt>
                <c:pt idx="11">
                  <c:v>0.56809</c:v>
                </c:pt>
                <c:pt idx="12">
                  <c:v>0.3123</c:v>
                </c:pt>
                <c:pt idx="13">
                  <c:v>0.02276</c:v>
                </c:pt>
                <c:pt idx="14">
                  <c:v>-0.07372</c:v>
                </c:pt>
                <c:pt idx="15">
                  <c:v>-0.07004</c:v>
                </c:pt>
                <c:pt idx="16">
                  <c:v>-0.04067</c:v>
                </c:pt>
                <c:pt idx="17">
                  <c:v>-0.0173</c:v>
                </c:pt>
                <c:pt idx="18">
                  <c:v>-0.00573</c:v>
                </c:pt>
                <c:pt idx="19">
                  <c:v>-0.00151</c:v>
                </c:pt>
                <c:pt idx="20">
                  <c:v>-0.00029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0.08053</c:v>
                </c:pt>
                <c:pt idx="45">
                  <c:v>0.40187</c:v>
                </c:pt>
                <c:pt idx="46">
                  <c:v>0.59878</c:v>
                </c:pt>
                <c:pt idx="47">
                  <c:v>0.62621</c:v>
                </c:pt>
                <c:pt idx="48">
                  <c:v>0.60842</c:v>
                </c:pt>
                <c:pt idx="49">
                  <c:v>0.56603</c:v>
                </c:pt>
                <c:pt idx="50">
                  <c:v>0.30819</c:v>
                </c:pt>
                <c:pt idx="51">
                  <c:v>0.02116</c:v>
                </c:pt>
                <c:pt idx="52">
                  <c:v>-0.07401</c:v>
                </c:pt>
                <c:pt idx="53">
                  <c:v>-0.06982</c:v>
                </c:pt>
                <c:pt idx="54">
                  <c:v>-0.04042</c:v>
                </c:pt>
                <c:pt idx="55">
                  <c:v>-0.01717</c:v>
                </c:pt>
                <c:pt idx="56">
                  <c:v>-0.00568</c:v>
                </c:pt>
                <c:pt idx="57">
                  <c:v>-0.0015</c:v>
                </c:pt>
                <c:pt idx="58">
                  <c:v>-0.00029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0.00625</c:v>
                </c:pt>
                <c:pt idx="66">
                  <c:v>0.21888</c:v>
                </c:pt>
                <c:pt idx="67">
                  <c:v>0.51562</c:v>
                </c:pt>
                <c:pt idx="68">
                  <c:v>0.62224</c:v>
                </c:pt>
                <c:pt idx="69">
                  <c:v>0.62489</c:v>
                </c:pt>
                <c:pt idx="70">
                  <c:v>0.59782</c:v>
                </c:pt>
                <c:pt idx="71">
                  <c:v>0.48651</c:v>
                </c:pt>
                <c:pt idx="72">
                  <c:v>0.1493</c:v>
                </c:pt>
                <c:pt idx="73">
                  <c:v>-0.04412</c:v>
                </c:pt>
                <c:pt idx="74">
                  <c:v>-0.07927</c:v>
                </c:pt>
                <c:pt idx="75">
                  <c:v>-0.05673</c:v>
                </c:pt>
                <c:pt idx="76">
                  <c:v>-0.02799</c:v>
                </c:pt>
                <c:pt idx="77">
                  <c:v>-0.01047</c:v>
                </c:pt>
                <c:pt idx="78">
                  <c:v>-0.0031</c:v>
                </c:pt>
                <c:pt idx="79">
                  <c:v>-0.00072</c:v>
                </c:pt>
                <c:pt idx="80">
                  <c:v>-0.0001</c:v>
                </c:pt>
                <c:pt idx="81">
                  <c:v>0.0036</c:v>
                </c:pt>
                <c:pt idx="82">
                  <c:v>0.21504</c:v>
                </c:pt>
                <c:pt idx="83">
                  <c:v>0.5186</c:v>
                </c:pt>
                <c:pt idx="84">
                  <c:v>0.62004</c:v>
                </c:pt>
                <c:pt idx="85">
                  <c:v>0.62368</c:v>
                </c:pt>
                <c:pt idx="86">
                  <c:v>0.59929</c:v>
                </c:pt>
                <c:pt idx="87">
                  <c:v>0.4859</c:v>
                </c:pt>
                <c:pt idx="88">
                  <c:v>0.15564</c:v>
                </c:pt>
                <c:pt idx="89">
                  <c:v>-0.04111</c:v>
                </c:pt>
                <c:pt idx="90">
                  <c:v>-0.07877</c:v>
                </c:pt>
                <c:pt idx="91">
                  <c:v>-0.0571</c:v>
                </c:pt>
                <c:pt idx="92">
                  <c:v>-0.02845</c:v>
                </c:pt>
                <c:pt idx="93">
                  <c:v>-0.01074</c:v>
                </c:pt>
                <c:pt idx="94">
                  <c:v>-0.0032</c:v>
                </c:pt>
                <c:pt idx="95">
                  <c:v>-0.00076</c:v>
                </c:pt>
                <c:pt idx="96">
                  <c:v>-0.00011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0.00996</c:v>
                </c:pt>
                <c:pt idx="120">
                  <c:v>0.25141</c:v>
                </c:pt>
                <c:pt idx="121">
                  <c:v>0.52959</c:v>
                </c:pt>
                <c:pt idx="122">
                  <c:v>0.62546</c:v>
                </c:pt>
                <c:pt idx="123">
                  <c:v>0.62247</c:v>
                </c:pt>
                <c:pt idx="124">
                  <c:v>0.59771</c:v>
                </c:pt>
                <c:pt idx="125">
                  <c:v>0.46006</c:v>
                </c:pt>
                <c:pt idx="126">
                  <c:v>0.12347</c:v>
                </c:pt>
                <c:pt idx="127">
                  <c:v>-0.05162</c:v>
                </c:pt>
                <c:pt idx="128">
                  <c:v>-0.07849</c:v>
                </c:pt>
                <c:pt idx="129">
                  <c:v>-0.054</c:v>
                </c:pt>
                <c:pt idx="130">
                  <c:v>-0.02595</c:v>
                </c:pt>
                <c:pt idx="131">
                  <c:v>-0.0095</c:v>
                </c:pt>
                <c:pt idx="132">
                  <c:v>-0.00276</c:v>
                </c:pt>
                <c:pt idx="133">
                  <c:v>-0.00062</c:v>
                </c:pt>
                <c:pt idx="134">
                  <c:v>-7e-5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0.00625</c:v>
                </c:pt>
                <c:pt idx="147">
                  <c:v>0.22896</c:v>
                </c:pt>
                <c:pt idx="148">
                  <c:v>0.52625</c:v>
                </c:pt>
                <c:pt idx="149">
                  <c:v>0.62249</c:v>
                </c:pt>
                <c:pt idx="150">
                  <c:v>0.62553</c:v>
                </c:pt>
                <c:pt idx="151">
                  <c:v>0.5896</c:v>
                </c:pt>
                <c:pt idx="152">
                  <c:v>0.47893</c:v>
                </c:pt>
                <c:pt idx="153">
                  <c:v>0.14327</c:v>
                </c:pt>
                <c:pt idx="154">
                  <c:v>-0.04534</c:v>
                </c:pt>
                <c:pt idx="155">
                  <c:v>-0.07869</c:v>
                </c:pt>
                <c:pt idx="156">
                  <c:v>-0.05592</c:v>
                </c:pt>
                <c:pt idx="157">
                  <c:v>-0.02746</c:v>
                </c:pt>
                <c:pt idx="158">
                  <c:v>-0.01023</c:v>
                </c:pt>
                <c:pt idx="159">
                  <c:v>-0.00302</c:v>
                </c:pt>
                <c:pt idx="160">
                  <c:v>-0.0007</c:v>
                </c:pt>
                <c:pt idx="161">
                  <c:v>-9e-5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2700" cap="flat">
            <a:solidFill>
              <a:srgbClr val="FFFFFF"/>
            </a:solidFill>
            <a:prstDash val="solid"/>
            <a:miter lim="400000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lblOffset val="100"/>
        <c:tickMarkSkip val="1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12700" cap="flat">
            <a:noFill/>
            <a:prstDash val="solid"/>
            <a:miter lim="400000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 i="0" u="none" strike="noStrik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0.21875"/>
        <c:minorUnit val="0.109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68302"/>
          <c:y val="0.069299"/>
          <c:w val="0.94131"/>
          <c:h val="0.8255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 w="50800" cap="flat">
              <a:solidFill>
                <a:srgbClr val="00A2FF"/>
              </a:solidFill>
              <a:prstDash val="solid"/>
              <a:miter lim="400000"/>
            </a:ln>
            <a:effectLst/>
          </c:spPr>
          <c:marker>
            <c:symbol val="circle"/>
            <c:size val="7"/>
            <c:spPr>
              <a:noFill/>
              <a:ln w="50800" cap="flat">
                <a:solidFill>
                  <a:srgbClr val="61D836"/>
                </a:solidFill>
                <a:prstDash val="solid"/>
                <a:miter lim="400000"/>
              </a:ln>
              <a:effectLst/>
            </c:spPr>
          </c:marker>
          <c:dLbls>
            <c:numFmt formatCode="General" sourceLinked="0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numRef>
              <c:f>Sheet1!$A$2:$A$165</c:f>
              <c:numCache>
                <c:formatCode>General</c:formatCode>
                <c:ptCount val="164"/>
              </c:numCache>
            </c:numRef>
          </c:cat>
          <c:val>
            <c:numRef>
              <c:f>Sheet1!$B$2:$B$165</c:f>
              <c:numCache>
                <c:formatCode>General</c:formatCode>
                <c:ptCount val="164"/>
                <c:pt idx="0">
                  <c:v>0.0036</c:v>
                </c:pt>
                <c:pt idx="1">
                  <c:v>0.21328</c:v>
                </c:pt>
                <c:pt idx="2">
                  <c:v>0.50555</c:v>
                </c:pt>
                <c:pt idx="3">
                  <c:v>0.62167</c:v>
                </c:pt>
                <c:pt idx="4">
                  <c:v>0.62985</c:v>
                </c:pt>
                <c:pt idx="5">
                  <c:v>0.59737</c:v>
                </c:pt>
                <c:pt idx="6">
                  <c:v>0.49114</c:v>
                </c:pt>
                <c:pt idx="7">
                  <c:v>0.15934</c:v>
                </c:pt>
                <c:pt idx="8">
                  <c:v>-0.04033</c:v>
                </c:pt>
                <c:pt idx="9">
                  <c:v>-0.07904</c:v>
                </c:pt>
                <c:pt idx="10">
                  <c:v>-0.05757</c:v>
                </c:pt>
                <c:pt idx="11">
                  <c:v>-0.02876</c:v>
                </c:pt>
                <c:pt idx="12">
                  <c:v>-0.01087</c:v>
                </c:pt>
                <c:pt idx="13">
                  <c:v>-0.00326</c:v>
                </c:pt>
                <c:pt idx="14">
                  <c:v>-0.00077</c:v>
                </c:pt>
                <c:pt idx="15">
                  <c:v>-0.00011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0.07481</c:v>
                </c:pt>
                <c:pt idx="34">
                  <c:v>0.39174</c:v>
                </c:pt>
                <c:pt idx="35">
                  <c:v>0.59097</c:v>
                </c:pt>
                <c:pt idx="36">
                  <c:v>0.62625</c:v>
                </c:pt>
                <c:pt idx="37">
                  <c:v>0.60895</c:v>
                </c:pt>
                <c:pt idx="38">
                  <c:v>0.57222</c:v>
                </c:pt>
                <c:pt idx="39">
                  <c:v>0.32014</c:v>
                </c:pt>
                <c:pt idx="40">
                  <c:v>0.02597</c:v>
                </c:pt>
                <c:pt idx="41">
                  <c:v>-0.07365</c:v>
                </c:pt>
                <c:pt idx="42">
                  <c:v>-0.07079</c:v>
                </c:pt>
                <c:pt idx="43">
                  <c:v>-0.04135</c:v>
                </c:pt>
                <c:pt idx="44">
                  <c:v>-0.01765</c:v>
                </c:pt>
                <c:pt idx="45">
                  <c:v>-0.00586</c:v>
                </c:pt>
                <c:pt idx="46">
                  <c:v>-0.00155</c:v>
                </c:pt>
                <c:pt idx="47">
                  <c:v>-0.0003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0.0901</c:v>
                </c:pt>
                <c:pt idx="72">
                  <c:v>0.4101</c:v>
                </c:pt>
                <c:pt idx="73">
                  <c:v>0.59768</c:v>
                </c:pt>
                <c:pt idx="74">
                  <c:v>0.63394</c:v>
                </c:pt>
                <c:pt idx="75">
                  <c:v>0.61328</c:v>
                </c:pt>
                <c:pt idx="76">
                  <c:v>0.55989</c:v>
                </c:pt>
                <c:pt idx="77">
                  <c:v>0.29208</c:v>
                </c:pt>
                <c:pt idx="78">
                  <c:v>0.0128</c:v>
                </c:pt>
                <c:pt idx="79">
                  <c:v>-0.07539</c:v>
                </c:pt>
                <c:pt idx="80">
                  <c:v>-0.06874</c:v>
                </c:pt>
                <c:pt idx="81">
                  <c:v>-0.03916</c:v>
                </c:pt>
                <c:pt idx="82">
                  <c:v>-0.01641</c:v>
                </c:pt>
                <c:pt idx="83">
                  <c:v>-0.00537</c:v>
                </c:pt>
                <c:pt idx="84">
                  <c:v>-0.00141</c:v>
                </c:pt>
                <c:pt idx="85">
                  <c:v>-0.00028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0.00625</c:v>
                </c:pt>
                <c:pt idx="93">
                  <c:v>0.22896</c:v>
                </c:pt>
                <c:pt idx="94">
                  <c:v>0.51881</c:v>
                </c:pt>
                <c:pt idx="95">
                  <c:v>0.62314</c:v>
                </c:pt>
                <c:pt idx="96">
                  <c:v>0.62165</c:v>
                </c:pt>
                <c:pt idx="97">
                  <c:v>0.59504</c:v>
                </c:pt>
                <c:pt idx="98">
                  <c:v>0.48294</c:v>
                </c:pt>
                <c:pt idx="99">
                  <c:v>0.14435</c:v>
                </c:pt>
                <c:pt idx="100">
                  <c:v>-0.04546</c:v>
                </c:pt>
                <c:pt idx="101">
                  <c:v>-0.07909</c:v>
                </c:pt>
                <c:pt idx="102">
                  <c:v>-0.05621</c:v>
                </c:pt>
                <c:pt idx="103">
                  <c:v>-0.02758</c:v>
                </c:pt>
                <c:pt idx="104">
                  <c:v>-0.01028</c:v>
                </c:pt>
                <c:pt idx="105">
                  <c:v>-0.00303</c:v>
                </c:pt>
                <c:pt idx="106">
                  <c:v>-0.0007</c:v>
                </c:pt>
                <c:pt idx="107">
                  <c:v>-9e-5</c:v>
                </c:pt>
                <c:pt idx="108">
                  <c:v>0.0036</c:v>
                </c:pt>
                <c:pt idx="109">
                  <c:v>0.21504</c:v>
                </c:pt>
                <c:pt idx="110">
                  <c:v>0.5186</c:v>
                </c:pt>
                <c:pt idx="111">
                  <c:v>0.62004</c:v>
                </c:pt>
                <c:pt idx="112">
                  <c:v>0.62368</c:v>
                </c:pt>
                <c:pt idx="113">
                  <c:v>0.60032</c:v>
                </c:pt>
                <c:pt idx="114">
                  <c:v>0.49158</c:v>
                </c:pt>
                <c:pt idx="115">
                  <c:v>0.15104</c:v>
                </c:pt>
                <c:pt idx="116">
                  <c:v>-0.04401</c:v>
                </c:pt>
                <c:pt idx="117">
                  <c:v>-0.07967</c:v>
                </c:pt>
                <c:pt idx="118">
                  <c:v>-0.05708</c:v>
                </c:pt>
                <c:pt idx="119">
                  <c:v>-0.02817</c:v>
                </c:pt>
                <c:pt idx="120">
                  <c:v>-0.01054</c:v>
                </c:pt>
                <c:pt idx="121">
                  <c:v>-0.00311</c:v>
                </c:pt>
                <c:pt idx="122">
                  <c:v>-0.00073</c:v>
                </c:pt>
                <c:pt idx="123">
                  <c:v>-0.0001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0.061</c:v>
                </c:pt>
                <c:pt idx="142">
                  <c:v>0.37283</c:v>
                </c:pt>
                <c:pt idx="143">
                  <c:v>0.59085</c:v>
                </c:pt>
                <c:pt idx="144">
                  <c:v>0.63456</c:v>
                </c:pt>
                <c:pt idx="145">
                  <c:v>0.60875</c:v>
                </c:pt>
                <c:pt idx="146">
                  <c:v>0.57457</c:v>
                </c:pt>
                <c:pt idx="147">
                  <c:v>0.33459</c:v>
                </c:pt>
                <c:pt idx="148">
                  <c:v>0.03412</c:v>
                </c:pt>
                <c:pt idx="149">
                  <c:v>-0.07216</c:v>
                </c:pt>
                <c:pt idx="150">
                  <c:v>-0.07174</c:v>
                </c:pt>
                <c:pt idx="151">
                  <c:v>-0.04257</c:v>
                </c:pt>
                <c:pt idx="152">
                  <c:v>-0.0184</c:v>
                </c:pt>
                <c:pt idx="153">
                  <c:v>-0.00617</c:v>
                </c:pt>
                <c:pt idx="154">
                  <c:v>-0.00165</c:v>
                </c:pt>
                <c:pt idx="155">
                  <c:v>-0.00032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3175" cap="flat">
            <a:solidFill>
              <a:srgbClr val="FFFFFF"/>
            </a:solidFill>
            <a:prstDash val="solid"/>
            <a:miter lim="400000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lblOffset val="100"/>
        <c:tickMarkSkip val="1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3175" cap="flat">
            <a:noFill/>
            <a:prstDash val="solid"/>
            <a:miter lim="400000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 i="0" u="none" strike="noStrik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tiff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49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napshot"/>
          <p:cNvSpPr txBox="1"/>
          <p:nvPr/>
        </p:nvSpPr>
        <p:spPr>
          <a:xfrm>
            <a:off x="2725965" y="4979403"/>
            <a:ext cx="960759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Snapshot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" name="…"/>
          <p:cNvSpPr txBox="1"/>
          <p:nvPr/>
        </p:nvSpPr>
        <p:spPr>
          <a:xfrm>
            <a:off x="8359791" y="4230388"/>
            <a:ext cx="403192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00" b="1"/>
            </a:lvl1pPr>
          </a:lstStyle>
          <a:p>
            <a:r>
              <a:t>…</a:t>
            </a:r>
          </a:p>
        </p:txBody>
      </p:sp>
      <p:graphicFrame>
        <p:nvGraphicFramePr>
          <p:cNvPr id="7" name="2D Line Chart"/>
          <p:cNvGraphicFramePr/>
          <p:nvPr/>
        </p:nvGraphicFramePr>
        <p:xfrm>
          <a:off x="226431" y="1858186"/>
          <a:ext cx="8172585" cy="202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19" name="2D Line Chart"/>
          <p:cNvGraphicFramePr/>
          <p:nvPr/>
        </p:nvGraphicFramePr>
        <p:xfrm>
          <a:off x="325609" y="148130"/>
          <a:ext cx="8031361" cy="21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Line"/>
          <p:cNvSpPr/>
          <p:nvPr/>
        </p:nvSpPr>
        <p:spPr>
          <a:xfrm>
            <a:off x="460276" y="3973884"/>
            <a:ext cx="8604448" cy="1"/>
          </a:xfrm>
          <a:prstGeom prst="line">
            <a:avLst/>
          </a:prstGeom>
          <a:ln w="38100">
            <a:solidFill>
              <a:schemeClr val="accent6">
                <a:lumOff val="-8311"/>
              </a:schemeClr>
            </a:solidFill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9" name="Time"/>
          <p:cNvSpPr txBox="1"/>
          <p:nvPr/>
        </p:nvSpPr>
        <p:spPr>
          <a:xfrm>
            <a:off x="8570593" y="3474774"/>
            <a:ext cx="589280" cy="3505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b="1"/>
              <a:t>Time</a:t>
            </a:r>
            <a:endParaRPr b="1"/>
          </a:p>
        </p:txBody>
      </p:sp>
      <p:sp>
        <p:nvSpPr>
          <p:cNvPr id="10" name="1st category"/>
          <p:cNvSpPr txBox="1"/>
          <p:nvPr/>
        </p:nvSpPr>
        <p:spPr>
          <a:xfrm rot="16200000">
            <a:off x="-298472" y="1069366"/>
            <a:ext cx="1376137" cy="3383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700" b="1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1st category</a:t>
            </a:r>
          </a:p>
        </p:txBody>
      </p:sp>
      <p:sp>
        <p:nvSpPr>
          <p:cNvPr id="11" name="2nd category"/>
          <p:cNvSpPr txBox="1"/>
          <p:nvPr/>
        </p:nvSpPr>
        <p:spPr>
          <a:xfrm rot="16200000">
            <a:off x="-334368" y="2781011"/>
            <a:ext cx="1447929" cy="3383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700" b="1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2nd category</a:t>
            </a: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7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31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79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3" y="4221966"/>
            <a:ext cx="642463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461" y="4209750"/>
            <a:ext cx="642463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09" y="4209750"/>
            <a:ext cx="642463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88" y="4209750"/>
            <a:ext cx="642463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92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95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98" y="4209750"/>
            <a:ext cx="642462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01" y="4209750"/>
            <a:ext cx="642463" cy="72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Line"/>
          <p:cNvSpPr/>
          <p:nvPr/>
        </p:nvSpPr>
        <p:spPr>
          <a:xfrm>
            <a:off x="2867939" y="3344268"/>
            <a:ext cx="362429" cy="877026"/>
          </a:xfrm>
          <a:prstGeom prst="line">
            <a:avLst/>
          </a:prstGeom>
          <a:ln w="50800">
            <a:solidFill>
              <a:srgbClr val="0433FF"/>
            </a:solidFill>
            <a:tailEnd type="triangle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Kingsoft Office WPP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tony</dc:creator>
  <cp:lastModifiedBy>tony</cp:lastModifiedBy>
  <cp:revision>1</cp:revision>
  <dcterms:created xsi:type="dcterms:W3CDTF">2018-06-23T15:51:54Z</dcterms:created>
  <dcterms:modified xsi:type="dcterms:W3CDTF">2018-06-23T15:51:54Z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