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7eeb316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7eeb316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7eeb316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7eeb316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7eeb316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7eeb316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7eeb316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7eeb316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7eeb316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7eeb316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7eeb316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7eeb316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7eeb316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7eeb316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7eeb316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7eeb316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Нормативно-правовая база информатизации образования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Ким А.А.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КЭО 1 курс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овышение качества образования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634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Современный образовательный процесс, соответствующий стандартам РФ, формируется через создание условий, улучшающих качество образования и обеспечивающих его инновационный характер, благодаря использованию информационных технологий.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Одним из таких условий является нормативно-правовая база, включающая пакет документов федерального и регионального уровней, а также комплекс локальных актов, обеспечивающих информатизацию образовательного процесса в соответствии с задачами, стоящими перед образовательной организацией на современном этапе развития общества.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адачи информатизации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35300" y="84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государственному стандарту, задачами информатизации образования предполагаются: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формирование методологии содержания образования в соответствии с современными тенденциями информатизации;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систем обучения, направленных на самостоятельную научно-исследовательскую деятельность обучающихся, формирование умения самостоятельно приобретать знания в информационном поле;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и использование тестирующих и оценивающих инструментов в соответствии с современным информационным образовательным пространством;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совершенствование механизмов управления современной образовательной средой, соответствующих государственному стандарту последнего поколения.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кты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федерального значения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Нормативно-правовая основа информатизации образования современной образовательной организации предполагает наличие, прежде всего, </a:t>
            </a:r>
            <a:r>
              <a:rPr b="1" lang="ru"/>
              <a:t>актов федерального значения</a:t>
            </a:r>
            <a:r>
              <a:rPr lang="ru"/>
              <a:t>. Федеральный закон от 29.12.2009 года № 273-ФЗ «Об образовании в Российской Федерации» содержит статью 29 «Информационная открытость образовательной организации». Статья </a:t>
            </a:r>
            <a:r>
              <a:rPr b="1" lang="ru"/>
              <a:t>регламентирует формирование информационных ресурсов</a:t>
            </a:r>
            <a:r>
              <a:rPr lang="ru"/>
              <a:t>, их размещение в сети Интернет, обеспечение открытости информации об образовательной организации, ее структуре, программах, численности обучающихся, реализуемых программах, материально-техническом обеспечении образовательной деятельности и другие вопросы.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аконы, регулирующие процесс информатизации 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образовательной сфере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35300" y="57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Федеральные законы, регулирующие процесс информатизации в образовательной сфере, направлены на активное внедрение информационных и телекоммуникационных технологий в систему образования, создание и расширение уже имеющейся базы программного обеспечения образовательной среды, включение через дистанционные образовательные технологии в образовательное пространство обучающихся с особенностями здоровья. Это Федеральный закон Российской Федерации от 28.02.2012 № 11-ФЗ «О внесении изменений в Закон Российской Федерации «Об образовании» в части применения электронного обучения, дистанционных образовательных технологий»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Акт, регулирующий процесс информатизации образования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Актом федерального значения, регулирующим процесс информатизации образования, выступает «Стратегия развития информационного общества в Российской Федерации» от 7 февраля 2008 г. № Пр-212. Политико-правовая основа стратегии отражает основные международные документы, принятые на высшем уровне по вопросам развития информационного общества. Одной из основных задач, сформированных документом, является повышение качества образования населения на основе развития и использования информационных и телекоммуникационных технологий.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окументы, касающи</a:t>
            </a:r>
            <a:r>
              <a:rPr lang="ru"/>
              <a:t>е</a:t>
            </a:r>
            <a:r>
              <a:rPr lang="ru"/>
              <a:t>ся защиты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детей от вреда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Рассматривая нормативно-правовую базу информатизации образования, необходимо отметить документы федерального значения, касающиеся защиты детей от вреда, который может причинить неконтролируемое погружение в информационную среду: Федеральный закон Российской Федерации «О защите детей от информации, причиняющей вред их здоровью и развитию» № 193-ФЗ от 29.12.2010 и Федеральный Закон от 27.08.2012, вносящий ряд изменений в предыдущий закон федерального уровня.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кты регионального значения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1683450"/>
            <a:ext cx="41664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Законодательные акты регионального уровня принимаются и исполняются местными органами власти и действуют в пределах региона.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Многие регионы вправе разрабатывать собственные программы информатизации образовательной среды.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Локальные акты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 информатизации образовательной организации не исключает наличие локальных актов.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Локальные акты образовательного учреждения регламентируют функционирование сайта организации, использование цифрового или телекоммуникационного оборудования в образовательном процессе, порядок использования сети Интернет, работы электронной почты, процессы использования дистанционных технологий для обучения обучающихся и педагогов и другие распоряжения администрации учреждения.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