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1229bfa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1229bfa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1229bfa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1229bfa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61229bfa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61229bfa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61229bfa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61229bfa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61229bfa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61229bfa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61229bf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61229bf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61229bfa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61229bfa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61229bf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61229bf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1229bfa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1229bfa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61229bfa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61229bfa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1229bfa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1229bfa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61229bfa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61229bfa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61229bf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61229bf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61229bfa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61229bfa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Методика и технология проведения лекций в режиме on-line для корпоративного обучения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уровень сложности - лекции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Традиционная лекция предполагает доведение до аудитории сведений, еще не знакомых ей.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 e-learning предполагает, что все учебные материалы сформированы и выложены для доступа, причем в структуре, поддерживающей различные форматы представления информации.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Поэтому современный лектор может заменить лекцию более творческим обсуждением, предварительно указав студентам адреса ключевых источников сведений для подготовки и напомнив о необходимости проявить инициативу в поиске дополнительных источников. В процессе обсуждения заслушиваются выводы, предположения и аргументы участников.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 лекции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классическом варианте неудачного построения курса лекции преподавателей просто предоставляются ученикам в виде электронных конспектов. Хороший дистанционный курс структурирован особым образом – в нем ученику не приходится самостоятельно извлекать необходимые знания из общего слабо и формально структурированного потока.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Любой процесс обучения включает </a:t>
            </a:r>
            <a:r>
              <a:rPr b="1" lang="ru"/>
              <a:t>три обязательных элемента</a:t>
            </a:r>
            <a:r>
              <a:rPr lang="ru"/>
              <a:t>: задача (цель) обучения, содержание курса и оценка полученных знаний. Если не сформулирована цель обучения и не произведена финальная проверка знаний, смысл обучения теряется. Через последовательность прохождения понятных концепций и их постоянную оценку учащийся, во-первых, не теряет интереса к обучению и, во-вторых, эффективно усваивает курс.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</a:t>
            </a:r>
            <a:r>
              <a:rPr lang="ru"/>
              <a:t>тапы подготовки лекций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формирование набора учебных и методических материалов по теоретическому (лекционному) курсу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формирование активных элементов: заданий, тестов, средств для индивидуального и группового консультирования;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Вебинары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это презентация, лекция, семинар или тренинг, организованные при помощи технологии вебкаст.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Вебинары обеспечивают двустороннюю коммуникацию между преподавателем и учениками. Эта технология идеально подходить для синхронного обучения, так как на вебинаре можно не только отправлять и получать информацию в реальном времени, но и проводить дискуссии, анкетирование, брейнсторминг.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Вебинарная комната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-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это интернет-страница, на которой проходит вебинар, конференция или совещание. Можно сказать, что это аналог конференц-зала или аудитории.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Ведущий может, как и в обычном классе, демонстрировать дополнительные материалы, оставлять пометки на специальной интерактивной доске, пользоваться указкой. Ученики могут свободно общаться с преподавателем, задавая вопросы в чате или при помощи микрофона.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онлайн лекций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 достоинствам онлайн лекций можно отнести доступность и возможность организации самостоятельной работы в электронной библиотеке и дома; наглядность, т.е. красочные иллюстрации, видеофрагменты, мультимедиа компоненты, схемы, квантовый текст с выделенными важными определениями и т.д.; звуковое сопровождение лекций; наличие интерактивных заданий; анимированные примеры решения задач; возможность нелинейной работы с материалом, обеспеченного гиперссылками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Электронное обучение или е-learning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общее обозначение, используемое для описания широкого диапазона применяемых электронных технологий (телевидение, радио, компакт-диск, сотовый телефон, Интернет и т.д.) в образовании с особым акцентом на обучение через Интернет.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Дистанционное обучение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это образовательный процесс, при котором преподаватель и обучаемый разделены временем, расстоянием или и тем и другим. На практике наиболее распространены три вида систем дистанционного обучения: синхронные, асинхронные и смешанные.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синхронных системах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обучаемые и преподаватели участвуют в учебном процессе одновременно. К таким системам относятся интерактивное ТВ, компьютерные телеконференции, дистанционное обучение под руководством инструктора.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Асинхронные системы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требуют одновременного участия обучаемых и преподавателя. Обучаемый сам выбирает время и план занятий. К таким системам относятся курсы на основе печатных материалов, физических электронных носителей (CD, аудио/видеокассеты), электронной почты, а также Интернет/интранет-системы.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Смешанные системы используют элементы как синхронного, так и асинхронного типов обучения.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E-learning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предполагает использование учебного материала и обязательное общение студента и преподавателя через Интернет (как в форме видеоконференции в режиме on-line, так и интерактивным способом). Электронное образование – это возможность смешанного обучения (объединяющего очный и виртуальный сценарии), которое стало основной формой взаимодействия преподавателя и студента.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данном случае присутствует электронная компонента образования (компьютер, Интернет, информационные технологии) и то, что непосредственно поддерживается общением человека с человеком.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Е-learning в настоящее время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– одна из самых динамично развивающихся областей образования. Эффективность любой образовательной технологии соотносится со временем, которое в рамках этой технологии отводится для общения преподавателя и студента. В этом смысле е-learning – технологии занимают промежуточное положение между традиционным очным и заочным обучением.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За счет использования электронных средств коммуникации и Интернет-технологий объем информации, передаваемой от преподавателя к студенту, значительно возрастает по сравнению со всеми вариантами иных заочных образовательных технологий. Это происходит за счет использования интерактивных элементов в электронном учебном курсе: задания, тесты, форумы, чаты и т.д.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Цели и задачи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Целью обучения является повышение компетенции, эффективности и качества подготовки студентов вузов, а также преподавателей отдельных технических и гуманитарных дисциплин в области инновационных технологий.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Задачами обучения являются: освоение теоретических основ и практических навыков в области инноваций в образовании; разработка и использование инновационных технологий в образовании; разработка и использование средств электронного обучения.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</a:t>
            </a:r>
            <a:r>
              <a:rPr lang="ru"/>
              <a:t>ри уровня сложности обучения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форм учебных и контрольных мероприятий подразумевает три уровня сложности обучения: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1-й уровень сложности включает: лекции, лабораторные работы, курсовые проекты, написание рефератов; создание электронных книг, электронных практических работ, написание программ тестирования разного рода, создание сайтов средств электронного обучения.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2-й уровень сложности включает разработку моделей обучения разных групп обучаемых.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3-й уровень включает: создание современных дидактических теорий на основе теоретических и практических исследований в области e-learning; написание научных статей в области электронного обучения.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