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261" r:id="rId4"/>
    <p:sldId id="271" r:id="rId5"/>
    <p:sldId id="257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de-DE" smtClean="0"/>
              <a:t>02.04.2017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de-DE" smtClean="0"/>
              <a:t>02.04.2017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45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de-DE" sz="12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Die Joomla! Extensions Directory (JED) </a:t>
            </a:r>
            <a:r>
              <a:rPr lang="en-US" dirty="0" err="1"/>
              <a:t>bietet</a:t>
            </a:r>
            <a:r>
              <a:rPr lang="en-US" dirty="0"/>
              <a:t> auf </a:t>
            </a:r>
            <a:r>
              <a:rPr lang="en-US" dirty="0" err="1"/>
              <a:t>übersichtliche</a:t>
            </a:r>
            <a:r>
              <a:rPr lang="en-US" dirty="0"/>
              <a:t> Weise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speziellen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Aufgaben</a:t>
            </a:r>
            <a:r>
              <a:rPr lang="en-US" dirty="0"/>
              <a:t>, </a:t>
            </a:r>
            <a:r>
              <a:rPr lang="en-US" dirty="0" err="1"/>
              <a:t>stetig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Community (&gt;7800 </a:t>
            </a:r>
            <a:r>
              <a:rPr lang="en-US" dirty="0" err="1"/>
              <a:t>Erweiterungen</a:t>
            </a:r>
            <a:r>
              <a:rPr lang="en-US" dirty="0"/>
              <a:t>)</a:t>
            </a:r>
          </a:p>
          <a:p>
            <a:r>
              <a:rPr lang="en-US" dirty="0"/>
              <a:t>	 Das Joomla Application Framework </a:t>
            </a:r>
            <a:r>
              <a:rPr lang="en-US" dirty="0" err="1"/>
              <a:t>macht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, </a:t>
            </a:r>
            <a:r>
              <a:rPr lang="en-US" dirty="0" err="1"/>
              <a:t>selber</a:t>
            </a:r>
            <a:r>
              <a:rPr lang="en-US" dirty="0"/>
              <a:t> </a:t>
            </a:r>
            <a:r>
              <a:rPr lang="en-US" dirty="0" err="1"/>
              <a:t>Erweiterungen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spezieller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endParaRPr lang="en-US" dirty="0"/>
          </a:p>
          <a:p>
            <a:r>
              <a:rPr lang="en-US" dirty="0"/>
              <a:t>2. Joomla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CMS,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Framework und </a:t>
            </a:r>
            <a:r>
              <a:rPr lang="en-US" dirty="0" err="1"/>
              <a:t>verfügt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nützlicher</a:t>
            </a:r>
            <a:r>
              <a:rPr lang="en-US" dirty="0"/>
              <a:t> </a:t>
            </a:r>
          </a:p>
          <a:p>
            <a:r>
              <a:rPr lang="en-US" dirty="0"/>
              <a:t>	Libraries/Packages</a:t>
            </a:r>
          </a:p>
          <a:p>
            <a:r>
              <a:rPr lang="en-US" dirty="0"/>
              <a:t>3. </a:t>
            </a:r>
            <a:r>
              <a:rPr lang="en-US" dirty="0" err="1"/>
              <a:t>Mit</a:t>
            </a:r>
            <a:r>
              <a:rPr lang="en-US" dirty="0"/>
              <a:t> Joomla Templates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,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Geräte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 dirty="0"/>
              <a:t> (T3 Template Framework </a:t>
            </a:r>
            <a:r>
              <a:rPr lang="en-US" dirty="0" err="1"/>
              <a:t>z.B</a:t>
            </a:r>
            <a:r>
              <a:rPr lang="en-US" dirty="0"/>
              <a:t>.).</a:t>
            </a:r>
          </a:p>
          <a:p>
            <a:r>
              <a:rPr lang="en-US" dirty="0"/>
              <a:t>	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Joomla </a:t>
            </a:r>
            <a:r>
              <a:rPr lang="en-US" dirty="0" err="1"/>
              <a:t>seit</a:t>
            </a:r>
            <a:r>
              <a:rPr lang="en-US" dirty="0"/>
              <a:t> v. 3.3 das Twitter Bootstrap Framework (</a:t>
            </a:r>
            <a:r>
              <a:rPr lang="en-US" dirty="0" err="1"/>
              <a:t>bzgl</a:t>
            </a:r>
            <a:r>
              <a:rPr lang="en-US" dirty="0"/>
              <a:t>. mobile responsiveness).</a:t>
            </a:r>
          </a:p>
          <a:p>
            <a:r>
              <a:rPr lang="en-US" dirty="0"/>
              <a:t>	Auch der Admin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Joomla 3 Mobile-Friendly</a:t>
            </a:r>
          </a:p>
          <a:p>
            <a:r>
              <a:rPr lang="en-US" dirty="0"/>
              <a:t>4. Joomla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sicher</a:t>
            </a:r>
            <a:r>
              <a:rPr lang="en-US" dirty="0"/>
              <a:t> (</a:t>
            </a:r>
            <a:r>
              <a:rPr lang="en-US" dirty="0" err="1"/>
              <a:t>Passwort-Verschlüsselung</a:t>
            </a:r>
            <a:r>
              <a:rPr lang="en-US" dirty="0"/>
              <a:t> (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), </a:t>
            </a:r>
            <a:r>
              <a:rPr lang="en-US" dirty="0" err="1"/>
              <a:t>Zwei-Faktor-Authentifizierung</a:t>
            </a:r>
            <a:r>
              <a:rPr lang="en-US" dirty="0"/>
              <a:t> </a:t>
            </a:r>
          </a:p>
          <a:p>
            <a:r>
              <a:rPr lang="en-US" dirty="0"/>
              <a:t>	(Googles </a:t>
            </a:r>
            <a:r>
              <a:rPr lang="en-US" dirty="0" err="1"/>
              <a:t>YubiKey</a:t>
            </a:r>
            <a:r>
              <a:rPr lang="en-US" dirty="0"/>
              <a:t>), Anti-Spam (Googles </a:t>
            </a:r>
            <a:r>
              <a:rPr lang="en-US" dirty="0" err="1"/>
              <a:t>Recaptcha</a:t>
            </a:r>
            <a:r>
              <a:rPr lang="en-US" dirty="0"/>
              <a:t>), ...)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de-DE" sz="12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Die Joomla! Extensions Directory (JED) </a:t>
            </a:r>
            <a:r>
              <a:rPr lang="en-US" dirty="0" err="1"/>
              <a:t>bietet</a:t>
            </a:r>
            <a:r>
              <a:rPr lang="en-US" dirty="0"/>
              <a:t> auf </a:t>
            </a:r>
            <a:r>
              <a:rPr lang="en-US" dirty="0" err="1"/>
              <a:t>übersichtliche</a:t>
            </a:r>
            <a:r>
              <a:rPr lang="en-US" dirty="0"/>
              <a:t> Weise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speziellen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Aufgaben</a:t>
            </a:r>
            <a:r>
              <a:rPr lang="en-US" dirty="0"/>
              <a:t>, </a:t>
            </a:r>
            <a:r>
              <a:rPr lang="en-US" dirty="0" err="1"/>
              <a:t>stetig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Community (&gt;7800 </a:t>
            </a:r>
            <a:r>
              <a:rPr lang="en-US" dirty="0" err="1"/>
              <a:t>Erweiterungen</a:t>
            </a:r>
            <a:r>
              <a:rPr lang="en-US" dirty="0"/>
              <a:t>)</a:t>
            </a:r>
          </a:p>
          <a:p>
            <a:r>
              <a:rPr lang="en-US" dirty="0"/>
              <a:t>	 Das Joomla Application Framework </a:t>
            </a:r>
            <a:r>
              <a:rPr lang="en-US" dirty="0" err="1"/>
              <a:t>macht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, </a:t>
            </a:r>
            <a:r>
              <a:rPr lang="en-US" dirty="0" err="1"/>
              <a:t>selber</a:t>
            </a:r>
            <a:r>
              <a:rPr lang="en-US" dirty="0"/>
              <a:t> </a:t>
            </a:r>
            <a:r>
              <a:rPr lang="en-US" dirty="0" err="1"/>
              <a:t>Erweiterungen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spezieller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endParaRPr lang="en-US" dirty="0"/>
          </a:p>
          <a:p>
            <a:r>
              <a:rPr lang="en-US" dirty="0"/>
              <a:t>2. Joomla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CMS,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Framework und </a:t>
            </a:r>
            <a:r>
              <a:rPr lang="en-US" dirty="0" err="1"/>
              <a:t>verfügt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nützlicher</a:t>
            </a:r>
            <a:r>
              <a:rPr lang="en-US" dirty="0"/>
              <a:t> </a:t>
            </a:r>
          </a:p>
          <a:p>
            <a:r>
              <a:rPr lang="en-US" dirty="0"/>
              <a:t>	Libraries/Packages</a:t>
            </a:r>
          </a:p>
          <a:p>
            <a:r>
              <a:rPr lang="en-US" dirty="0"/>
              <a:t>3. </a:t>
            </a:r>
            <a:r>
              <a:rPr lang="en-US" dirty="0" err="1"/>
              <a:t>Mit</a:t>
            </a:r>
            <a:r>
              <a:rPr lang="en-US" dirty="0"/>
              <a:t> Joomla Templates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,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Geräte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 dirty="0"/>
              <a:t> (T3 Template Framework </a:t>
            </a:r>
            <a:r>
              <a:rPr lang="en-US" dirty="0" err="1"/>
              <a:t>z.B</a:t>
            </a:r>
            <a:r>
              <a:rPr lang="en-US" dirty="0"/>
              <a:t>.).</a:t>
            </a:r>
          </a:p>
          <a:p>
            <a:r>
              <a:rPr lang="en-US" dirty="0"/>
              <a:t>	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Joomla </a:t>
            </a:r>
            <a:r>
              <a:rPr lang="en-US" dirty="0" err="1"/>
              <a:t>seit</a:t>
            </a:r>
            <a:r>
              <a:rPr lang="en-US" dirty="0"/>
              <a:t> v. 3.3 das Twitter Bootstrap Framework (</a:t>
            </a:r>
            <a:r>
              <a:rPr lang="en-US" dirty="0" err="1"/>
              <a:t>bzgl</a:t>
            </a:r>
            <a:r>
              <a:rPr lang="en-US" dirty="0"/>
              <a:t>. mobile responsiveness).</a:t>
            </a:r>
          </a:p>
          <a:p>
            <a:r>
              <a:rPr lang="en-US" dirty="0"/>
              <a:t>	Auch der Admin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Joomla 3 Mobile-Friendly</a:t>
            </a:r>
          </a:p>
          <a:p>
            <a:r>
              <a:rPr lang="en-US" dirty="0"/>
              <a:t>4. Joomla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sicher</a:t>
            </a:r>
            <a:r>
              <a:rPr lang="en-US" dirty="0"/>
              <a:t> (</a:t>
            </a:r>
            <a:r>
              <a:rPr lang="en-US" dirty="0" err="1"/>
              <a:t>Passwort-Verschlüsselung</a:t>
            </a:r>
            <a:r>
              <a:rPr lang="en-US" dirty="0"/>
              <a:t> (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), </a:t>
            </a:r>
            <a:r>
              <a:rPr lang="en-US" dirty="0" err="1"/>
              <a:t>Zwei-Faktor-Authentifizierung</a:t>
            </a:r>
            <a:r>
              <a:rPr lang="en-US" dirty="0"/>
              <a:t> </a:t>
            </a:r>
          </a:p>
          <a:p>
            <a:r>
              <a:rPr lang="en-US" dirty="0"/>
              <a:t>	(Googles </a:t>
            </a:r>
            <a:r>
              <a:rPr lang="en-US" dirty="0" err="1"/>
              <a:t>YubiKey</a:t>
            </a:r>
            <a:r>
              <a:rPr lang="en-US" dirty="0"/>
              <a:t>), Anti-Spam (Googles </a:t>
            </a:r>
            <a:r>
              <a:rPr lang="en-US" dirty="0" err="1"/>
              <a:t>Recaptcha</a:t>
            </a:r>
            <a:r>
              <a:rPr lang="en-US" dirty="0"/>
              <a:t>), ...)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de-DE" sz="12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Arbeitsteilung</a:t>
            </a:r>
            <a:r>
              <a:rPr lang="en-US" dirty="0"/>
              <a:t>:  </a:t>
            </a:r>
            <a:r>
              <a:rPr lang="en-US" dirty="0" err="1"/>
              <a:t>unser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Aufgabenbereiche</a:t>
            </a:r>
            <a:r>
              <a:rPr lang="en-US" dirty="0"/>
              <a:t> </a:t>
            </a:r>
            <a:r>
              <a:rPr lang="en-US" dirty="0" err="1"/>
              <a:t>unterteilt</a:t>
            </a:r>
            <a:r>
              <a:rPr lang="en-US" dirty="0"/>
              <a:t> und </a:t>
            </a:r>
            <a:r>
              <a:rPr lang="en-US" dirty="0" err="1"/>
              <a:t>später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zusammengefügt</a:t>
            </a:r>
            <a:r>
              <a:rPr lang="en-US" dirty="0"/>
              <a:t>.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notwendig</a:t>
            </a:r>
            <a:r>
              <a:rPr lang="en-US" dirty="0"/>
              <a:t> sein, </a:t>
            </a:r>
            <a:r>
              <a:rPr lang="en-US" dirty="0" err="1"/>
              <a:t>genau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besprechen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in der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verwaltet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de-DE" sz="12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ieren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ieren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ieren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ieren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ieren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ieren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ieren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de-DE" smtClean="0"/>
              <a:t>02.04.2017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6000"/>
              </a:lnSpc>
              <a:spcBef>
                <a:spcPct val="0"/>
              </a:spcBef>
              <a:buNone/>
            </a:pPr>
            <a:r>
              <a:rPr lang="de-DE" dirty="0">
                <a:solidFill>
                  <a:srgbClr val="2D2E2D"/>
                </a:solidFill>
                <a:latin typeface="Arial"/>
              </a:rPr>
              <a:t>Auswahl des CMS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000" b="0" i="0" dirty="0">
                <a:solidFill>
                  <a:srgbClr val="D15A3E"/>
                </a:solidFill>
              </a:rPr>
              <a:t>Gruppe: 404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solidFill>
                  <a:srgbClr val="D15A3E"/>
                </a:solidFill>
                <a:latin typeface="Arial"/>
              </a:rPr>
              <a:t>Warum wir Joomla gewählt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Meist genutzt (nach WordPress)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de-DE" sz="2000" b="0" i="0" dirty="0">
                <a:solidFill>
                  <a:srgbClr val="2D2E2D"/>
                </a:solidFill>
                <a:latin typeface="Arial"/>
                <a:sym typeface="Wingdings" panose="05000000000000000000" pitchFamily="2" charset="2"/>
              </a:rPr>
              <a:t>	 Wiederverwendbarkeit der erlernten Fähigkeit </a:t>
            </a:r>
            <a:endParaRPr lang="de-DE" sz="2000" b="0" i="0" dirty="0">
              <a:solidFill>
                <a:srgbClr val="2D2E2D"/>
              </a:solidFill>
              <a:latin typeface="Arial"/>
            </a:endParaRP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 	</a:t>
            </a:r>
            <a:r>
              <a:rPr lang="de-DE" sz="2000" b="0" i="0" dirty="0">
                <a:solidFill>
                  <a:srgbClr val="2D2E2D"/>
                </a:solidFill>
                <a:latin typeface="Arial"/>
                <a:sym typeface="Wingdings" panose="05000000000000000000" pitchFamily="2" charset="2"/>
              </a:rPr>
              <a:t> große Community mit Tutorials (Hilfe)</a:t>
            </a:r>
            <a:endParaRPr lang="de-DE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2D2E2D"/>
                </a:solidFill>
                <a:latin typeface="Arial"/>
              </a:rPr>
              <a:t>Hohe Benutzerfreundlichkeit 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Verwend</a:t>
            </a:r>
            <a:r>
              <a:rPr lang="de-DE" dirty="0">
                <a:solidFill>
                  <a:srgbClr val="2D2E2D"/>
                </a:solidFill>
                <a:latin typeface="Arial"/>
              </a:rPr>
              <a:t>et keine eigene Script-Sprache (wie z.B. Typo3)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2D2E2D"/>
                </a:solidFill>
                <a:latin typeface="Arial"/>
              </a:rPr>
              <a:t>Enthält eine MySQL-Datenbank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de-DE" sz="2000" b="0" i="0" dirty="0">
                <a:solidFill>
                  <a:srgbClr val="2D2E2D"/>
                </a:solidFill>
                <a:latin typeface="Arial"/>
                <a:sym typeface="Wingdings" panose="05000000000000000000" pitchFamily="2" charset="2"/>
              </a:rPr>
              <a:t>	Parallele zum Fach Datenbanken</a:t>
            </a:r>
            <a:endParaRPr lang="de-DE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5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solidFill>
                  <a:srgbClr val="D15A3E"/>
                </a:solidFill>
                <a:latin typeface="Arial"/>
              </a:rPr>
              <a:t>Warum wir Joomla gewählt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Stetig wachsende Joomla! </a:t>
            </a:r>
            <a:r>
              <a:rPr lang="de-DE" dirty="0" err="1">
                <a:solidFill>
                  <a:srgbClr val="2D2E2D"/>
                </a:solidFill>
                <a:latin typeface="Arial"/>
              </a:rPr>
              <a:t>Extensions</a:t>
            </a:r>
            <a:r>
              <a:rPr lang="de-DE" dirty="0">
                <a:solidFill>
                  <a:srgbClr val="2D2E2D"/>
                </a:solidFill>
                <a:latin typeface="Arial"/>
              </a:rPr>
              <a:t> Directory (über 7800 Erweiterungen)</a:t>
            </a:r>
            <a:endParaRPr lang="de-DE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Erweiterungen k</a:t>
            </a:r>
            <a:r>
              <a:rPr lang="de-DE" dirty="0">
                <a:solidFill>
                  <a:srgbClr val="2D2E2D"/>
                </a:solidFill>
                <a:latin typeface="Arial"/>
              </a:rPr>
              <a:t>önnen einfach erstellt werden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2D2E2D"/>
                </a:solidFill>
                <a:latin typeface="Arial"/>
              </a:rPr>
              <a:t>Bietet </a:t>
            </a:r>
            <a:r>
              <a:rPr lang="de-DE" dirty="0" err="1">
                <a:solidFill>
                  <a:srgbClr val="2D2E2D"/>
                </a:solidFill>
                <a:latin typeface="Arial"/>
              </a:rPr>
              <a:t>templates</a:t>
            </a:r>
            <a:r>
              <a:rPr lang="de-DE" dirty="0">
                <a:solidFill>
                  <a:srgbClr val="2D2E2D"/>
                </a:solidFill>
                <a:latin typeface="Arial"/>
              </a:rPr>
              <a:t> für unterschiedliche Geräte (z.B. T3 Template Framework, Bootstrap)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de-DE" dirty="0">
                <a:solidFill>
                  <a:srgbClr val="2D2E2D"/>
                </a:solidFill>
                <a:latin typeface="Arial"/>
              </a:rPr>
              <a:t>Zugriff auf das CMS ist gesichert (</a:t>
            </a:r>
            <a:r>
              <a:rPr lang="de-DE" dirty="0">
                <a:solidFill>
                  <a:srgbClr val="2D2E2D"/>
                </a:solidFill>
              </a:rPr>
              <a:t>2-Faktor-Authentifizierung) </a:t>
            </a:r>
            <a:endParaRPr lang="de-DE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solidFill>
                  <a:srgbClr val="D15A3E"/>
                </a:solidFill>
                <a:latin typeface="Arial"/>
              </a:rPr>
              <a:t>Warum wir Joomla gewählt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Ohne unnötigen Inhalt (Module werden nach Bedarf eingebunden)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dirty="0"/>
              <a:t>Verwendet ein Design-Pattern zur besseren Struktur (Model-View-Controller)</a:t>
            </a:r>
          </a:p>
        </p:txBody>
      </p:sp>
    </p:spTree>
    <p:extLst>
      <p:ext uri="{BB962C8B-B14F-4D97-AF65-F5344CB8AC3E}">
        <p14:creationId xmlns:p14="http://schemas.microsoft.com/office/powerpoint/2010/main" val="11864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Verwendung des CMS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Arbeit am Programm wird durch Module verteilt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	(Eine Hauptseite und Teilaufgaben in Modulen)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2D2E2D"/>
                </a:solidFill>
                <a:latin typeface="Arial"/>
              </a:rPr>
              <a:t>Module werden zu einem späteren Zeitpunkt migriert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de-DE" dirty="0">
                <a:solidFill>
                  <a:srgbClr val="2D2E2D"/>
                </a:solidFill>
                <a:latin typeface="Arial"/>
              </a:rPr>
              <a:t>	(erfordert genaue Absprache)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de-DE" sz="2000" b="0" i="0" dirty="0">
                <a:solidFill>
                  <a:srgbClr val="2D2E2D"/>
                </a:solidFill>
                <a:latin typeface="Arial"/>
              </a:rPr>
              <a:t>Verwaltung sämtlicher </a:t>
            </a:r>
            <a:r>
              <a:rPr lang="de-DE" dirty="0">
                <a:solidFill>
                  <a:srgbClr val="2D2E2D"/>
                </a:solidFill>
                <a:latin typeface="Arial"/>
              </a:rPr>
              <a:t>Benutzerd</a:t>
            </a:r>
            <a:r>
              <a:rPr lang="de-DE" sz="2000" b="0" i="0" dirty="0">
                <a:solidFill>
                  <a:srgbClr val="2D2E2D"/>
                </a:solidFill>
                <a:latin typeface="Arial"/>
              </a:rPr>
              <a:t>aten in der MySQL Datenbank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de-DE" sz="2000" b="0" i="0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BFA387-44EB-420C-9178-6744905A29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Rautenraster (Breitbild)</Template>
  <TotalTime>0</TotalTime>
  <Words>168</Words>
  <Application>Microsoft Office PowerPoint</Application>
  <PresentationFormat>Breitbild</PresentationFormat>
  <Paragraphs>52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Wingdings</vt:lpstr>
      <vt:lpstr>Diamond Grid 16x9</vt:lpstr>
      <vt:lpstr>Auswahl des CMS</vt:lpstr>
      <vt:lpstr>Warum wir Joomla gewählt haben</vt:lpstr>
      <vt:lpstr>Warum wir Joomla gewählt haben</vt:lpstr>
      <vt:lpstr>Warum wir Joomla gewählt haben</vt:lpstr>
      <vt:lpstr>Verwendung des CMS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2017-04-02T17:12:22Z</dcterms:created>
  <dcterms:modified xsi:type="dcterms:W3CDTF">2017-04-02T18:21:47Z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Tfs.IsStoryboard">
    <vt:bool>true</vt:bool>
  </property>
</Properties>
</file>