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tiff" ContentType="image/tif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sldIdLst>
    <p:sldId id="256" r:id="rId5"/>
    <p:sldId id="276" r:id="rId6"/>
    <p:sldId id="258" r:id="rId7"/>
    <p:sldId id="257" r:id="rId8"/>
    <p:sldId id="277" r:id="rId9"/>
    <p:sldId id="278" r:id="rId10"/>
    <p:sldId id="285" r:id="rId11"/>
    <p:sldId id="287" r:id="rId12"/>
    <p:sldId id="279" r:id="rId13"/>
    <p:sldId id="288" r:id="rId14"/>
    <p:sldId id="286" r:id="rId15"/>
    <p:sldId id="280" r:id="rId16"/>
    <p:sldId id="281" r:id="rId17"/>
    <p:sldId id="282" r:id="rId18"/>
    <p:sldId id="284" r:id="rId19"/>
    <p:sldId id="264" r:id="rId20"/>
    <p:sldId id="283" r:id="rId2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75"/>
    <p:restoredTop sz="72899" autoAdjust="0"/>
  </p:normalViewPr>
  <p:slideViewPr>
    <p:cSldViewPr snapToGrid="0" snapToObjects="1">
      <p:cViewPr>
        <p:scale>
          <a:sx n="66" d="100"/>
          <a:sy n="66" d="100"/>
        </p:scale>
        <p:origin x="-2088" y="-444"/>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mercyhome\AG\addoyle1\My%20Documents\Fictional%20Hospital%20data.xls"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title>
      <c:layout/>
    </c:title>
    <c:plotArea>
      <c:layout/>
      <c:lineChart>
        <c:grouping val="standard"/>
        <c:ser>
          <c:idx val="0"/>
          <c:order val="0"/>
          <c:tx>
            <c:strRef>
              <c:f>Sheet1!$B$1</c:f>
              <c:strCache>
                <c:ptCount val="1"/>
                <c:pt idx="0">
                  <c:v>Total</c:v>
                </c:pt>
              </c:strCache>
            </c:strRef>
          </c:tx>
          <c:marker>
            <c:symbol val="none"/>
          </c:marker>
          <c:cat>
            <c:numRef>
              <c:f>Sheet1!$A$2:$A$1318</c:f>
              <c:numCache>
                <c:formatCode>m/d/yyyy</c:formatCode>
                <c:ptCount val="1317"/>
                <c:pt idx="0">
                  <c:v>40909</c:v>
                </c:pt>
                <c:pt idx="1">
                  <c:v>40910</c:v>
                </c:pt>
                <c:pt idx="2">
                  <c:v>40911</c:v>
                </c:pt>
                <c:pt idx="3">
                  <c:v>40912</c:v>
                </c:pt>
                <c:pt idx="4">
                  <c:v>40913</c:v>
                </c:pt>
                <c:pt idx="5">
                  <c:v>40914</c:v>
                </c:pt>
                <c:pt idx="6">
                  <c:v>40915</c:v>
                </c:pt>
                <c:pt idx="7">
                  <c:v>40916</c:v>
                </c:pt>
                <c:pt idx="8">
                  <c:v>40917</c:v>
                </c:pt>
                <c:pt idx="9">
                  <c:v>40918</c:v>
                </c:pt>
                <c:pt idx="10">
                  <c:v>40919</c:v>
                </c:pt>
                <c:pt idx="11">
                  <c:v>40920</c:v>
                </c:pt>
                <c:pt idx="12">
                  <c:v>40921</c:v>
                </c:pt>
                <c:pt idx="13">
                  <c:v>40922</c:v>
                </c:pt>
                <c:pt idx="14">
                  <c:v>40923</c:v>
                </c:pt>
                <c:pt idx="15">
                  <c:v>40924</c:v>
                </c:pt>
                <c:pt idx="16">
                  <c:v>40925</c:v>
                </c:pt>
                <c:pt idx="17">
                  <c:v>40926</c:v>
                </c:pt>
                <c:pt idx="18">
                  <c:v>40927</c:v>
                </c:pt>
                <c:pt idx="19">
                  <c:v>40928</c:v>
                </c:pt>
                <c:pt idx="20">
                  <c:v>40929</c:v>
                </c:pt>
                <c:pt idx="21">
                  <c:v>40930</c:v>
                </c:pt>
                <c:pt idx="22">
                  <c:v>40931</c:v>
                </c:pt>
                <c:pt idx="23">
                  <c:v>40932</c:v>
                </c:pt>
                <c:pt idx="24">
                  <c:v>40933</c:v>
                </c:pt>
                <c:pt idx="25">
                  <c:v>40934</c:v>
                </c:pt>
                <c:pt idx="26">
                  <c:v>40935</c:v>
                </c:pt>
                <c:pt idx="27">
                  <c:v>40936</c:v>
                </c:pt>
                <c:pt idx="28">
                  <c:v>40937</c:v>
                </c:pt>
                <c:pt idx="29">
                  <c:v>40938</c:v>
                </c:pt>
                <c:pt idx="30">
                  <c:v>40939</c:v>
                </c:pt>
                <c:pt idx="31">
                  <c:v>40940</c:v>
                </c:pt>
                <c:pt idx="32">
                  <c:v>40941</c:v>
                </c:pt>
                <c:pt idx="33">
                  <c:v>40942</c:v>
                </c:pt>
                <c:pt idx="34">
                  <c:v>40943</c:v>
                </c:pt>
                <c:pt idx="35">
                  <c:v>40944</c:v>
                </c:pt>
                <c:pt idx="36">
                  <c:v>40945</c:v>
                </c:pt>
                <c:pt idx="37">
                  <c:v>40946</c:v>
                </c:pt>
                <c:pt idx="38">
                  <c:v>40947</c:v>
                </c:pt>
                <c:pt idx="39">
                  <c:v>40948</c:v>
                </c:pt>
                <c:pt idx="40">
                  <c:v>40949</c:v>
                </c:pt>
                <c:pt idx="41">
                  <c:v>40950</c:v>
                </c:pt>
                <c:pt idx="42">
                  <c:v>40951</c:v>
                </c:pt>
                <c:pt idx="43">
                  <c:v>40952</c:v>
                </c:pt>
                <c:pt idx="44">
                  <c:v>40953</c:v>
                </c:pt>
                <c:pt idx="45">
                  <c:v>40954</c:v>
                </c:pt>
                <c:pt idx="46">
                  <c:v>40955</c:v>
                </c:pt>
                <c:pt idx="47">
                  <c:v>40956</c:v>
                </c:pt>
                <c:pt idx="48">
                  <c:v>40957</c:v>
                </c:pt>
                <c:pt idx="49">
                  <c:v>40958</c:v>
                </c:pt>
                <c:pt idx="50">
                  <c:v>40959</c:v>
                </c:pt>
                <c:pt idx="51">
                  <c:v>40960</c:v>
                </c:pt>
                <c:pt idx="52">
                  <c:v>40961</c:v>
                </c:pt>
                <c:pt idx="53">
                  <c:v>40962</c:v>
                </c:pt>
                <c:pt idx="54">
                  <c:v>40963</c:v>
                </c:pt>
                <c:pt idx="55">
                  <c:v>40964</c:v>
                </c:pt>
                <c:pt idx="56">
                  <c:v>40965</c:v>
                </c:pt>
                <c:pt idx="57">
                  <c:v>40966</c:v>
                </c:pt>
                <c:pt idx="58">
                  <c:v>40967</c:v>
                </c:pt>
                <c:pt idx="59">
                  <c:v>40968</c:v>
                </c:pt>
                <c:pt idx="60">
                  <c:v>40969</c:v>
                </c:pt>
                <c:pt idx="61">
                  <c:v>40970</c:v>
                </c:pt>
                <c:pt idx="62">
                  <c:v>40971</c:v>
                </c:pt>
                <c:pt idx="63">
                  <c:v>40972</c:v>
                </c:pt>
                <c:pt idx="64">
                  <c:v>40973</c:v>
                </c:pt>
                <c:pt idx="65">
                  <c:v>40974</c:v>
                </c:pt>
                <c:pt idx="66">
                  <c:v>40975</c:v>
                </c:pt>
                <c:pt idx="67">
                  <c:v>40976</c:v>
                </c:pt>
                <c:pt idx="68">
                  <c:v>40977</c:v>
                </c:pt>
                <c:pt idx="69">
                  <c:v>40978</c:v>
                </c:pt>
                <c:pt idx="70">
                  <c:v>40979</c:v>
                </c:pt>
                <c:pt idx="71">
                  <c:v>40980</c:v>
                </c:pt>
                <c:pt idx="72">
                  <c:v>40981</c:v>
                </c:pt>
                <c:pt idx="73">
                  <c:v>40982</c:v>
                </c:pt>
                <c:pt idx="74">
                  <c:v>40983</c:v>
                </c:pt>
                <c:pt idx="75">
                  <c:v>40984</c:v>
                </c:pt>
                <c:pt idx="76">
                  <c:v>40985</c:v>
                </c:pt>
                <c:pt idx="77">
                  <c:v>40986</c:v>
                </c:pt>
                <c:pt idx="78">
                  <c:v>40987</c:v>
                </c:pt>
                <c:pt idx="79">
                  <c:v>40988</c:v>
                </c:pt>
                <c:pt idx="80">
                  <c:v>40989</c:v>
                </c:pt>
                <c:pt idx="81">
                  <c:v>40990</c:v>
                </c:pt>
                <c:pt idx="82">
                  <c:v>40991</c:v>
                </c:pt>
                <c:pt idx="83">
                  <c:v>40992</c:v>
                </c:pt>
                <c:pt idx="84">
                  <c:v>40993</c:v>
                </c:pt>
                <c:pt idx="85">
                  <c:v>40994</c:v>
                </c:pt>
                <c:pt idx="86">
                  <c:v>40995</c:v>
                </c:pt>
                <c:pt idx="87">
                  <c:v>40996</c:v>
                </c:pt>
                <c:pt idx="88">
                  <c:v>40997</c:v>
                </c:pt>
                <c:pt idx="89">
                  <c:v>40998</c:v>
                </c:pt>
                <c:pt idx="90">
                  <c:v>40999</c:v>
                </c:pt>
                <c:pt idx="91">
                  <c:v>41000</c:v>
                </c:pt>
                <c:pt idx="92">
                  <c:v>41001</c:v>
                </c:pt>
                <c:pt idx="93">
                  <c:v>41002</c:v>
                </c:pt>
                <c:pt idx="94">
                  <c:v>41003</c:v>
                </c:pt>
                <c:pt idx="95">
                  <c:v>41004</c:v>
                </c:pt>
                <c:pt idx="96">
                  <c:v>41005</c:v>
                </c:pt>
                <c:pt idx="97">
                  <c:v>41006</c:v>
                </c:pt>
                <c:pt idx="98">
                  <c:v>41007</c:v>
                </c:pt>
                <c:pt idx="99">
                  <c:v>41008</c:v>
                </c:pt>
                <c:pt idx="100">
                  <c:v>41009</c:v>
                </c:pt>
                <c:pt idx="101">
                  <c:v>41010</c:v>
                </c:pt>
                <c:pt idx="102">
                  <c:v>41011</c:v>
                </c:pt>
                <c:pt idx="103">
                  <c:v>41012</c:v>
                </c:pt>
                <c:pt idx="104">
                  <c:v>41013</c:v>
                </c:pt>
                <c:pt idx="105">
                  <c:v>41014</c:v>
                </c:pt>
                <c:pt idx="106">
                  <c:v>41015</c:v>
                </c:pt>
                <c:pt idx="107">
                  <c:v>41016</c:v>
                </c:pt>
                <c:pt idx="108">
                  <c:v>41017</c:v>
                </c:pt>
                <c:pt idx="109">
                  <c:v>41018</c:v>
                </c:pt>
                <c:pt idx="110">
                  <c:v>41019</c:v>
                </c:pt>
                <c:pt idx="111">
                  <c:v>41020</c:v>
                </c:pt>
                <c:pt idx="112">
                  <c:v>41021</c:v>
                </c:pt>
                <c:pt idx="113">
                  <c:v>41022</c:v>
                </c:pt>
                <c:pt idx="114">
                  <c:v>41023</c:v>
                </c:pt>
                <c:pt idx="115">
                  <c:v>41024</c:v>
                </c:pt>
                <c:pt idx="116">
                  <c:v>41025</c:v>
                </c:pt>
                <c:pt idx="117">
                  <c:v>41026</c:v>
                </c:pt>
                <c:pt idx="118">
                  <c:v>41027</c:v>
                </c:pt>
                <c:pt idx="119">
                  <c:v>41028</c:v>
                </c:pt>
                <c:pt idx="120">
                  <c:v>41029</c:v>
                </c:pt>
                <c:pt idx="121">
                  <c:v>41030</c:v>
                </c:pt>
                <c:pt idx="122">
                  <c:v>41031</c:v>
                </c:pt>
                <c:pt idx="123">
                  <c:v>41032</c:v>
                </c:pt>
                <c:pt idx="124">
                  <c:v>41033</c:v>
                </c:pt>
                <c:pt idx="125">
                  <c:v>41034</c:v>
                </c:pt>
                <c:pt idx="126">
                  <c:v>41035</c:v>
                </c:pt>
                <c:pt idx="127">
                  <c:v>41036</c:v>
                </c:pt>
                <c:pt idx="128">
                  <c:v>41037</c:v>
                </c:pt>
                <c:pt idx="129">
                  <c:v>41038</c:v>
                </c:pt>
                <c:pt idx="130">
                  <c:v>41039</c:v>
                </c:pt>
                <c:pt idx="131">
                  <c:v>41040</c:v>
                </c:pt>
                <c:pt idx="132">
                  <c:v>41041</c:v>
                </c:pt>
                <c:pt idx="133">
                  <c:v>41042</c:v>
                </c:pt>
                <c:pt idx="134">
                  <c:v>41043</c:v>
                </c:pt>
                <c:pt idx="135">
                  <c:v>41044</c:v>
                </c:pt>
                <c:pt idx="136">
                  <c:v>41045</c:v>
                </c:pt>
                <c:pt idx="137">
                  <c:v>41046</c:v>
                </c:pt>
                <c:pt idx="138">
                  <c:v>41047</c:v>
                </c:pt>
                <c:pt idx="139">
                  <c:v>41048</c:v>
                </c:pt>
                <c:pt idx="140">
                  <c:v>41049</c:v>
                </c:pt>
                <c:pt idx="141">
                  <c:v>41050</c:v>
                </c:pt>
                <c:pt idx="142">
                  <c:v>41051</c:v>
                </c:pt>
                <c:pt idx="143">
                  <c:v>41052</c:v>
                </c:pt>
                <c:pt idx="144">
                  <c:v>41053</c:v>
                </c:pt>
                <c:pt idx="145">
                  <c:v>41054</c:v>
                </c:pt>
                <c:pt idx="146">
                  <c:v>41055</c:v>
                </c:pt>
                <c:pt idx="147">
                  <c:v>41056</c:v>
                </c:pt>
                <c:pt idx="148">
                  <c:v>41057</c:v>
                </c:pt>
                <c:pt idx="149">
                  <c:v>41058</c:v>
                </c:pt>
                <c:pt idx="150">
                  <c:v>41059</c:v>
                </c:pt>
                <c:pt idx="151">
                  <c:v>41060</c:v>
                </c:pt>
                <c:pt idx="152">
                  <c:v>41061</c:v>
                </c:pt>
                <c:pt idx="153">
                  <c:v>41062</c:v>
                </c:pt>
                <c:pt idx="154">
                  <c:v>41063</c:v>
                </c:pt>
                <c:pt idx="155">
                  <c:v>41064</c:v>
                </c:pt>
                <c:pt idx="156">
                  <c:v>41065</c:v>
                </c:pt>
                <c:pt idx="157">
                  <c:v>41066</c:v>
                </c:pt>
                <c:pt idx="158">
                  <c:v>41067</c:v>
                </c:pt>
                <c:pt idx="159">
                  <c:v>41068</c:v>
                </c:pt>
                <c:pt idx="160">
                  <c:v>41069</c:v>
                </c:pt>
                <c:pt idx="161">
                  <c:v>41070</c:v>
                </c:pt>
                <c:pt idx="162">
                  <c:v>41071</c:v>
                </c:pt>
                <c:pt idx="163">
                  <c:v>41072</c:v>
                </c:pt>
                <c:pt idx="164">
                  <c:v>41073</c:v>
                </c:pt>
                <c:pt idx="165">
                  <c:v>41074</c:v>
                </c:pt>
                <c:pt idx="166">
                  <c:v>41075</c:v>
                </c:pt>
                <c:pt idx="167">
                  <c:v>41076</c:v>
                </c:pt>
                <c:pt idx="168">
                  <c:v>41077</c:v>
                </c:pt>
                <c:pt idx="169">
                  <c:v>41078</c:v>
                </c:pt>
                <c:pt idx="170">
                  <c:v>41079</c:v>
                </c:pt>
                <c:pt idx="171">
                  <c:v>41080</c:v>
                </c:pt>
                <c:pt idx="172">
                  <c:v>41081</c:v>
                </c:pt>
                <c:pt idx="173">
                  <c:v>41082</c:v>
                </c:pt>
                <c:pt idx="174">
                  <c:v>41083</c:v>
                </c:pt>
                <c:pt idx="175">
                  <c:v>41084</c:v>
                </c:pt>
                <c:pt idx="176">
                  <c:v>41085</c:v>
                </c:pt>
                <c:pt idx="177">
                  <c:v>41086</c:v>
                </c:pt>
                <c:pt idx="178">
                  <c:v>41087</c:v>
                </c:pt>
                <c:pt idx="179">
                  <c:v>41088</c:v>
                </c:pt>
                <c:pt idx="180">
                  <c:v>41089</c:v>
                </c:pt>
                <c:pt idx="181">
                  <c:v>41090</c:v>
                </c:pt>
                <c:pt idx="182">
                  <c:v>41091</c:v>
                </c:pt>
                <c:pt idx="183">
                  <c:v>41092</c:v>
                </c:pt>
                <c:pt idx="184">
                  <c:v>41093</c:v>
                </c:pt>
                <c:pt idx="185">
                  <c:v>41094</c:v>
                </c:pt>
                <c:pt idx="186">
                  <c:v>41095</c:v>
                </c:pt>
                <c:pt idx="187">
                  <c:v>41096</c:v>
                </c:pt>
                <c:pt idx="188">
                  <c:v>41097</c:v>
                </c:pt>
                <c:pt idx="189">
                  <c:v>41098</c:v>
                </c:pt>
                <c:pt idx="190">
                  <c:v>41099</c:v>
                </c:pt>
                <c:pt idx="191">
                  <c:v>41100</c:v>
                </c:pt>
                <c:pt idx="192">
                  <c:v>41101</c:v>
                </c:pt>
                <c:pt idx="193">
                  <c:v>41102</c:v>
                </c:pt>
                <c:pt idx="194">
                  <c:v>41103</c:v>
                </c:pt>
                <c:pt idx="195">
                  <c:v>41104</c:v>
                </c:pt>
                <c:pt idx="196">
                  <c:v>41105</c:v>
                </c:pt>
                <c:pt idx="197">
                  <c:v>41106</c:v>
                </c:pt>
                <c:pt idx="198">
                  <c:v>41107</c:v>
                </c:pt>
                <c:pt idx="199">
                  <c:v>41108</c:v>
                </c:pt>
                <c:pt idx="200">
                  <c:v>41109</c:v>
                </c:pt>
                <c:pt idx="201">
                  <c:v>41110</c:v>
                </c:pt>
                <c:pt idx="202">
                  <c:v>41111</c:v>
                </c:pt>
                <c:pt idx="203">
                  <c:v>41112</c:v>
                </c:pt>
                <c:pt idx="204">
                  <c:v>41113</c:v>
                </c:pt>
                <c:pt idx="205">
                  <c:v>41114</c:v>
                </c:pt>
                <c:pt idx="206">
                  <c:v>41115</c:v>
                </c:pt>
                <c:pt idx="207">
                  <c:v>41116</c:v>
                </c:pt>
                <c:pt idx="208">
                  <c:v>41117</c:v>
                </c:pt>
                <c:pt idx="209">
                  <c:v>41118</c:v>
                </c:pt>
                <c:pt idx="210">
                  <c:v>41119</c:v>
                </c:pt>
                <c:pt idx="211">
                  <c:v>41120</c:v>
                </c:pt>
                <c:pt idx="212">
                  <c:v>41121</c:v>
                </c:pt>
                <c:pt idx="213">
                  <c:v>41122</c:v>
                </c:pt>
                <c:pt idx="214">
                  <c:v>41123</c:v>
                </c:pt>
                <c:pt idx="215">
                  <c:v>41124</c:v>
                </c:pt>
                <c:pt idx="216">
                  <c:v>41125</c:v>
                </c:pt>
                <c:pt idx="217">
                  <c:v>41126</c:v>
                </c:pt>
                <c:pt idx="218">
                  <c:v>41127</c:v>
                </c:pt>
                <c:pt idx="219">
                  <c:v>41128</c:v>
                </c:pt>
                <c:pt idx="220">
                  <c:v>41129</c:v>
                </c:pt>
                <c:pt idx="221">
                  <c:v>41130</c:v>
                </c:pt>
                <c:pt idx="222">
                  <c:v>41131</c:v>
                </c:pt>
                <c:pt idx="223">
                  <c:v>41132</c:v>
                </c:pt>
                <c:pt idx="224">
                  <c:v>41133</c:v>
                </c:pt>
                <c:pt idx="225">
                  <c:v>41134</c:v>
                </c:pt>
                <c:pt idx="226">
                  <c:v>41135</c:v>
                </c:pt>
                <c:pt idx="227">
                  <c:v>41136</c:v>
                </c:pt>
                <c:pt idx="228">
                  <c:v>41137</c:v>
                </c:pt>
                <c:pt idx="229">
                  <c:v>41138</c:v>
                </c:pt>
                <c:pt idx="230">
                  <c:v>41139</c:v>
                </c:pt>
                <c:pt idx="231">
                  <c:v>41140</c:v>
                </c:pt>
                <c:pt idx="232">
                  <c:v>41141</c:v>
                </c:pt>
                <c:pt idx="233">
                  <c:v>41142</c:v>
                </c:pt>
                <c:pt idx="234">
                  <c:v>41143</c:v>
                </c:pt>
                <c:pt idx="235">
                  <c:v>41144</c:v>
                </c:pt>
                <c:pt idx="236">
                  <c:v>41145</c:v>
                </c:pt>
                <c:pt idx="237">
                  <c:v>41146</c:v>
                </c:pt>
                <c:pt idx="238">
                  <c:v>41147</c:v>
                </c:pt>
                <c:pt idx="239">
                  <c:v>41148</c:v>
                </c:pt>
                <c:pt idx="240">
                  <c:v>41149</c:v>
                </c:pt>
                <c:pt idx="241">
                  <c:v>41150</c:v>
                </c:pt>
                <c:pt idx="242">
                  <c:v>41151</c:v>
                </c:pt>
                <c:pt idx="243">
                  <c:v>41152</c:v>
                </c:pt>
                <c:pt idx="244">
                  <c:v>41153</c:v>
                </c:pt>
                <c:pt idx="245">
                  <c:v>41154</c:v>
                </c:pt>
                <c:pt idx="246">
                  <c:v>41155</c:v>
                </c:pt>
                <c:pt idx="247">
                  <c:v>41156</c:v>
                </c:pt>
                <c:pt idx="248">
                  <c:v>41157</c:v>
                </c:pt>
                <c:pt idx="249">
                  <c:v>41158</c:v>
                </c:pt>
                <c:pt idx="250">
                  <c:v>41159</c:v>
                </c:pt>
                <c:pt idx="251">
                  <c:v>41160</c:v>
                </c:pt>
                <c:pt idx="252">
                  <c:v>41161</c:v>
                </c:pt>
                <c:pt idx="253">
                  <c:v>41162</c:v>
                </c:pt>
                <c:pt idx="254">
                  <c:v>41163</c:v>
                </c:pt>
                <c:pt idx="255">
                  <c:v>41164</c:v>
                </c:pt>
                <c:pt idx="256">
                  <c:v>41165</c:v>
                </c:pt>
                <c:pt idx="257">
                  <c:v>41166</c:v>
                </c:pt>
                <c:pt idx="258">
                  <c:v>41167</c:v>
                </c:pt>
                <c:pt idx="259">
                  <c:v>41168</c:v>
                </c:pt>
                <c:pt idx="260">
                  <c:v>41169</c:v>
                </c:pt>
                <c:pt idx="261">
                  <c:v>41170</c:v>
                </c:pt>
                <c:pt idx="262">
                  <c:v>41171</c:v>
                </c:pt>
                <c:pt idx="263">
                  <c:v>41172</c:v>
                </c:pt>
                <c:pt idx="264">
                  <c:v>41173</c:v>
                </c:pt>
                <c:pt idx="265">
                  <c:v>41174</c:v>
                </c:pt>
                <c:pt idx="266">
                  <c:v>41175</c:v>
                </c:pt>
                <c:pt idx="267">
                  <c:v>41176</c:v>
                </c:pt>
                <c:pt idx="268">
                  <c:v>41177</c:v>
                </c:pt>
                <c:pt idx="269">
                  <c:v>41178</c:v>
                </c:pt>
                <c:pt idx="270">
                  <c:v>41179</c:v>
                </c:pt>
                <c:pt idx="271">
                  <c:v>41180</c:v>
                </c:pt>
                <c:pt idx="272">
                  <c:v>41181</c:v>
                </c:pt>
                <c:pt idx="273">
                  <c:v>41182</c:v>
                </c:pt>
                <c:pt idx="274">
                  <c:v>41183</c:v>
                </c:pt>
                <c:pt idx="275">
                  <c:v>41184</c:v>
                </c:pt>
                <c:pt idx="276">
                  <c:v>41185</c:v>
                </c:pt>
                <c:pt idx="277">
                  <c:v>41186</c:v>
                </c:pt>
                <c:pt idx="278">
                  <c:v>41187</c:v>
                </c:pt>
                <c:pt idx="279">
                  <c:v>41188</c:v>
                </c:pt>
                <c:pt idx="280">
                  <c:v>41189</c:v>
                </c:pt>
                <c:pt idx="281">
                  <c:v>41190</c:v>
                </c:pt>
                <c:pt idx="282">
                  <c:v>41191</c:v>
                </c:pt>
                <c:pt idx="283">
                  <c:v>41192</c:v>
                </c:pt>
                <c:pt idx="284">
                  <c:v>41193</c:v>
                </c:pt>
                <c:pt idx="285">
                  <c:v>41194</c:v>
                </c:pt>
                <c:pt idx="286">
                  <c:v>41195</c:v>
                </c:pt>
                <c:pt idx="287">
                  <c:v>41196</c:v>
                </c:pt>
                <c:pt idx="288">
                  <c:v>41197</c:v>
                </c:pt>
                <c:pt idx="289">
                  <c:v>41198</c:v>
                </c:pt>
                <c:pt idx="290">
                  <c:v>41199</c:v>
                </c:pt>
                <c:pt idx="291">
                  <c:v>41200</c:v>
                </c:pt>
                <c:pt idx="292">
                  <c:v>41201</c:v>
                </c:pt>
                <c:pt idx="293">
                  <c:v>41202</c:v>
                </c:pt>
                <c:pt idx="294">
                  <c:v>41203</c:v>
                </c:pt>
                <c:pt idx="295">
                  <c:v>41204</c:v>
                </c:pt>
                <c:pt idx="296">
                  <c:v>41205</c:v>
                </c:pt>
                <c:pt idx="297">
                  <c:v>41206</c:v>
                </c:pt>
                <c:pt idx="298">
                  <c:v>41207</c:v>
                </c:pt>
                <c:pt idx="299">
                  <c:v>41208</c:v>
                </c:pt>
                <c:pt idx="300">
                  <c:v>41209</c:v>
                </c:pt>
                <c:pt idx="301">
                  <c:v>41210</c:v>
                </c:pt>
                <c:pt idx="302">
                  <c:v>41211</c:v>
                </c:pt>
                <c:pt idx="303">
                  <c:v>41212</c:v>
                </c:pt>
                <c:pt idx="304">
                  <c:v>41213</c:v>
                </c:pt>
                <c:pt idx="305">
                  <c:v>41214</c:v>
                </c:pt>
                <c:pt idx="306">
                  <c:v>41215</c:v>
                </c:pt>
                <c:pt idx="307">
                  <c:v>41216</c:v>
                </c:pt>
                <c:pt idx="308">
                  <c:v>41217</c:v>
                </c:pt>
                <c:pt idx="309">
                  <c:v>41218</c:v>
                </c:pt>
                <c:pt idx="310">
                  <c:v>41219</c:v>
                </c:pt>
                <c:pt idx="311">
                  <c:v>41220</c:v>
                </c:pt>
                <c:pt idx="312">
                  <c:v>41221</c:v>
                </c:pt>
                <c:pt idx="313">
                  <c:v>41222</c:v>
                </c:pt>
                <c:pt idx="314">
                  <c:v>41223</c:v>
                </c:pt>
                <c:pt idx="315">
                  <c:v>41224</c:v>
                </c:pt>
                <c:pt idx="316">
                  <c:v>41225</c:v>
                </c:pt>
                <c:pt idx="317">
                  <c:v>41226</c:v>
                </c:pt>
                <c:pt idx="318">
                  <c:v>41227</c:v>
                </c:pt>
                <c:pt idx="319">
                  <c:v>41228</c:v>
                </c:pt>
                <c:pt idx="320">
                  <c:v>41229</c:v>
                </c:pt>
                <c:pt idx="321">
                  <c:v>41230</c:v>
                </c:pt>
                <c:pt idx="322">
                  <c:v>41231</c:v>
                </c:pt>
                <c:pt idx="323">
                  <c:v>41232</c:v>
                </c:pt>
                <c:pt idx="324">
                  <c:v>41233</c:v>
                </c:pt>
                <c:pt idx="325">
                  <c:v>41234</c:v>
                </c:pt>
                <c:pt idx="326">
                  <c:v>41235</c:v>
                </c:pt>
                <c:pt idx="327">
                  <c:v>41236</c:v>
                </c:pt>
                <c:pt idx="328">
                  <c:v>41237</c:v>
                </c:pt>
                <c:pt idx="329">
                  <c:v>41238</c:v>
                </c:pt>
                <c:pt idx="330">
                  <c:v>41239</c:v>
                </c:pt>
                <c:pt idx="331">
                  <c:v>41240</c:v>
                </c:pt>
                <c:pt idx="332">
                  <c:v>41241</c:v>
                </c:pt>
                <c:pt idx="333">
                  <c:v>41242</c:v>
                </c:pt>
                <c:pt idx="334">
                  <c:v>41243</c:v>
                </c:pt>
                <c:pt idx="335">
                  <c:v>41244</c:v>
                </c:pt>
                <c:pt idx="336">
                  <c:v>41245</c:v>
                </c:pt>
                <c:pt idx="337">
                  <c:v>41246</c:v>
                </c:pt>
                <c:pt idx="338">
                  <c:v>41247</c:v>
                </c:pt>
                <c:pt idx="339">
                  <c:v>41248</c:v>
                </c:pt>
                <c:pt idx="340">
                  <c:v>41249</c:v>
                </c:pt>
                <c:pt idx="341">
                  <c:v>41250</c:v>
                </c:pt>
                <c:pt idx="342">
                  <c:v>41251</c:v>
                </c:pt>
                <c:pt idx="343">
                  <c:v>41252</c:v>
                </c:pt>
                <c:pt idx="344">
                  <c:v>41253</c:v>
                </c:pt>
                <c:pt idx="345">
                  <c:v>41254</c:v>
                </c:pt>
                <c:pt idx="346">
                  <c:v>41255</c:v>
                </c:pt>
                <c:pt idx="347">
                  <c:v>41256</c:v>
                </c:pt>
                <c:pt idx="348">
                  <c:v>41257</c:v>
                </c:pt>
                <c:pt idx="349">
                  <c:v>41258</c:v>
                </c:pt>
                <c:pt idx="350">
                  <c:v>41259</c:v>
                </c:pt>
                <c:pt idx="351">
                  <c:v>41260</c:v>
                </c:pt>
                <c:pt idx="352">
                  <c:v>41261</c:v>
                </c:pt>
                <c:pt idx="353">
                  <c:v>41262</c:v>
                </c:pt>
                <c:pt idx="354">
                  <c:v>41263</c:v>
                </c:pt>
                <c:pt idx="355">
                  <c:v>41264</c:v>
                </c:pt>
                <c:pt idx="356">
                  <c:v>41265</c:v>
                </c:pt>
                <c:pt idx="357">
                  <c:v>41266</c:v>
                </c:pt>
                <c:pt idx="358">
                  <c:v>41267</c:v>
                </c:pt>
                <c:pt idx="359">
                  <c:v>41268</c:v>
                </c:pt>
                <c:pt idx="360">
                  <c:v>41269</c:v>
                </c:pt>
                <c:pt idx="361">
                  <c:v>41270</c:v>
                </c:pt>
                <c:pt idx="362">
                  <c:v>41271</c:v>
                </c:pt>
                <c:pt idx="363">
                  <c:v>41272</c:v>
                </c:pt>
                <c:pt idx="364">
                  <c:v>41273</c:v>
                </c:pt>
                <c:pt idx="365">
                  <c:v>41274</c:v>
                </c:pt>
                <c:pt idx="366">
                  <c:v>41275</c:v>
                </c:pt>
                <c:pt idx="367">
                  <c:v>41276</c:v>
                </c:pt>
                <c:pt idx="368">
                  <c:v>41277</c:v>
                </c:pt>
                <c:pt idx="369">
                  <c:v>41278</c:v>
                </c:pt>
                <c:pt idx="370">
                  <c:v>41279</c:v>
                </c:pt>
                <c:pt idx="371">
                  <c:v>41280</c:v>
                </c:pt>
                <c:pt idx="372">
                  <c:v>41281</c:v>
                </c:pt>
                <c:pt idx="373">
                  <c:v>41282</c:v>
                </c:pt>
                <c:pt idx="374">
                  <c:v>41283</c:v>
                </c:pt>
                <c:pt idx="375">
                  <c:v>41284</c:v>
                </c:pt>
                <c:pt idx="376">
                  <c:v>41285</c:v>
                </c:pt>
                <c:pt idx="377">
                  <c:v>41286</c:v>
                </c:pt>
                <c:pt idx="378">
                  <c:v>41287</c:v>
                </c:pt>
                <c:pt idx="379">
                  <c:v>41288</c:v>
                </c:pt>
                <c:pt idx="380">
                  <c:v>41289</c:v>
                </c:pt>
                <c:pt idx="381">
                  <c:v>41290</c:v>
                </c:pt>
                <c:pt idx="382">
                  <c:v>41291</c:v>
                </c:pt>
                <c:pt idx="383">
                  <c:v>41292</c:v>
                </c:pt>
                <c:pt idx="384">
                  <c:v>41293</c:v>
                </c:pt>
                <c:pt idx="385">
                  <c:v>41294</c:v>
                </c:pt>
                <c:pt idx="386">
                  <c:v>41295</c:v>
                </c:pt>
                <c:pt idx="387">
                  <c:v>41296</c:v>
                </c:pt>
                <c:pt idx="388">
                  <c:v>41297</c:v>
                </c:pt>
                <c:pt idx="389">
                  <c:v>41298</c:v>
                </c:pt>
                <c:pt idx="390">
                  <c:v>41299</c:v>
                </c:pt>
                <c:pt idx="391">
                  <c:v>41300</c:v>
                </c:pt>
                <c:pt idx="392">
                  <c:v>41301</c:v>
                </c:pt>
                <c:pt idx="393">
                  <c:v>41302</c:v>
                </c:pt>
                <c:pt idx="394">
                  <c:v>41303</c:v>
                </c:pt>
                <c:pt idx="395">
                  <c:v>41304</c:v>
                </c:pt>
                <c:pt idx="396">
                  <c:v>41305</c:v>
                </c:pt>
                <c:pt idx="397">
                  <c:v>41306</c:v>
                </c:pt>
                <c:pt idx="398">
                  <c:v>41307</c:v>
                </c:pt>
                <c:pt idx="399">
                  <c:v>41308</c:v>
                </c:pt>
                <c:pt idx="400">
                  <c:v>41309</c:v>
                </c:pt>
                <c:pt idx="401">
                  <c:v>41310</c:v>
                </c:pt>
                <c:pt idx="402">
                  <c:v>41311</c:v>
                </c:pt>
                <c:pt idx="403">
                  <c:v>41312</c:v>
                </c:pt>
                <c:pt idx="404">
                  <c:v>41313</c:v>
                </c:pt>
                <c:pt idx="405">
                  <c:v>41314</c:v>
                </c:pt>
                <c:pt idx="406">
                  <c:v>41315</c:v>
                </c:pt>
                <c:pt idx="407">
                  <c:v>41316</c:v>
                </c:pt>
                <c:pt idx="408">
                  <c:v>41317</c:v>
                </c:pt>
                <c:pt idx="409">
                  <c:v>41318</c:v>
                </c:pt>
                <c:pt idx="410">
                  <c:v>41319</c:v>
                </c:pt>
                <c:pt idx="411">
                  <c:v>41320</c:v>
                </c:pt>
                <c:pt idx="412">
                  <c:v>41321</c:v>
                </c:pt>
                <c:pt idx="413">
                  <c:v>41322</c:v>
                </c:pt>
                <c:pt idx="414">
                  <c:v>41323</c:v>
                </c:pt>
                <c:pt idx="415">
                  <c:v>41324</c:v>
                </c:pt>
                <c:pt idx="416">
                  <c:v>41325</c:v>
                </c:pt>
                <c:pt idx="417">
                  <c:v>41326</c:v>
                </c:pt>
                <c:pt idx="418">
                  <c:v>41327</c:v>
                </c:pt>
                <c:pt idx="419">
                  <c:v>41328</c:v>
                </c:pt>
                <c:pt idx="420">
                  <c:v>41329</c:v>
                </c:pt>
                <c:pt idx="421">
                  <c:v>41330</c:v>
                </c:pt>
                <c:pt idx="422">
                  <c:v>41331</c:v>
                </c:pt>
                <c:pt idx="423">
                  <c:v>41332</c:v>
                </c:pt>
                <c:pt idx="424">
                  <c:v>41333</c:v>
                </c:pt>
                <c:pt idx="425">
                  <c:v>41334</c:v>
                </c:pt>
                <c:pt idx="426">
                  <c:v>41335</c:v>
                </c:pt>
                <c:pt idx="427">
                  <c:v>41336</c:v>
                </c:pt>
                <c:pt idx="428">
                  <c:v>41337</c:v>
                </c:pt>
                <c:pt idx="429">
                  <c:v>41338</c:v>
                </c:pt>
                <c:pt idx="430">
                  <c:v>41339</c:v>
                </c:pt>
                <c:pt idx="431">
                  <c:v>41340</c:v>
                </c:pt>
                <c:pt idx="432">
                  <c:v>41341</c:v>
                </c:pt>
                <c:pt idx="433">
                  <c:v>41342</c:v>
                </c:pt>
                <c:pt idx="434">
                  <c:v>41343</c:v>
                </c:pt>
                <c:pt idx="435">
                  <c:v>41344</c:v>
                </c:pt>
                <c:pt idx="436">
                  <c:v>41345</c:v>
                </c:pt>
                <c:pt idx="437">
                  <c:v>41346</c:v>
                </c:pt>
                <c:pt idx="438">
                  <c:v>41347</c:v>
                </c:pt>
                <c:pt idx="439">
                  <c:v>41348</c:v>
                </c:pt>
                <c:pt idx="440">
                  <c:v>41349</c:v>
                </c:pt>
                <c:pt idx="441">
                  <c:v>41350</c:v>
                </c:pt>
                <c:pt idx="442">
                  <c:v>41351</c:v>
                </c:pt>
                <c:pt idx="443">
                  <c:v>41352</c:v>
                </c:pt>
                <c:pt idx="444">
                  <c:v>41353</c:v>
                </c:pt>
                <c:pt idx="445">
                  <c:v>41354</c:v>
                </c:pt>
                <c:pt idx="446">
                  <c:v>41355</c:v>
                </c:pt>
                <c:pt idx="447">
                  <c:v>41356</c:v>
                </c:pt>
                <c:pt idx="448">
                  <c:v>41357</c:v>
                </c:pt>
                <c:pt idx="449">
                  <c:v>41358</c:v>
                </c:pt>
                <c:pt idx="450">
                  <c:v>41359</c:v>
                </c:pt>
                <c:pt idx="451">
                  <c:v>41360</c:v>
                </c:pt>
                <c:pt idx="452">
                  <c:v>41361</c:v>
                </c:pt>
                <c:pt idx="453">
                  <c:v>41362</c:v>
                </c:pt>
                <c:pt idx="454">
                  <c:v>41363</c:v>
                </c:pt>
                <c:pt idx="455">
                  <c:v>41364</c:v>
                </c:pt>
                <c:pt idx="456">
                  <c:v>41365</c:v>
                </c:pt>
                <c:pt idx="457">
                  <c:v>41366</c:v>
                </c:pt>
                <c:pt idx="458">
                  <c:v>41367</c:v>
                </c:pt>
                <c:pt idx="459">
                  <c:v>41368</c:v>
                </c:pt>
                <c:pt idx="460">
                  <c:v>41369</c:v>
                </c:pt>
                <c:pt idx="461">
                  <c:v>41370</c:v>
                </c:pt>
                <c:pt idx="462">
                  <c:v>41371</c:v>
                </c:pt>
                <c:pt idx="463">
                  <c:v>41372</c:v>
                </c:pt>
                <c:pt idx="464">
                  <c:v>41373</c:v>
                </c:pt>
                <c:pt idx="465">
                  <c:v>41374</c:v>
                </c:pt>
                <c:pt idx="466">
                  <c:v>41375</c:v>
                </c:pt>
                <c:pt idx="467">
                  <c:v>41376</c:v>
                </c:pt>
                <c:pt idx="468">
                  <c:v>41377</c:v>
                </c:pt>
                <c:pt idx="469">
                  <c:v>41378</c:v>
                </c:pt>
                <c:pt idx="470">
                  <c:v>41379</c:v>
                </c:pt>
                <c:pt idx="471">
                  <c:v>41380</c:v>
                </c:pt>
                <c:pt idx="472">
                  <c:v>41381</c:v>
                </c:pt>
                <c:pt idx="473">
                  <c:v>41382</c:v>
                </c:pt>
                <c:pt idx="474">
                  <c:v>41383</c:v>
                </c:pt>
                <c:pt idx="475">
                  <c:v>41384</c:v>
                </c:pt>
                <c:pt idx="476">
                  <c:v>41385</c:v>
                </c:pt>
                <c:pt idx="477">
                  <c:v>41386</c:v>
                </c:pt>
                <c:pt idx="478">
                  <c:v>41387</c:v>
                </c:pt>
                <c:pt idx="479">
                  <c:v>41388</c:v>
                </c:pt>
                <c:pt idx="480">
                  <c:v>41389</c:v>
                </c:pt>
                <c:pt idx="481">
                  <c:v>41390</c:v>
                </c:pt>
                <c:pt idx="482">
                  <c:v>41391</c:v>
                </c:pt>
                <c:pt idx="483">
                  <c:v>41392</c:v>
                </c:pt>
                <c:pt idx="484">
                  <c:v>41393</c:v>
                </c:pt>
                <c:pt idx="485">
                  <c:v>41394</c:v>
                </c:pt>
                <c:pt idx="486">
                  <c:v>41395</c:v>
                </c:pt>
                <c:pt idx="487">
                  <c:v>41396</c:v>
                </c:pt>
                <c:pt idx="488">
                  <c:v>41397</c:v>
                </c:pt>
                <c:pt idx="489">
                  <c:v>41398</c:v>
                </c:pt>
                <c:pt idx="490">
                  <c:v>41399</c:v>
                </c:pt>
                <c:pt idx="491">
                  <c:v>41400</c:v>
                </c:pt>
                <c:pt idx="492">
                  <c:v>41401</c:v>
                </c:pt>
                <c:pt idx="493">
                  <c:v>41402</c:v>
                </c:pt>
                <c:pt idx="494">
                  <c:v>41403</c:v>
                </c:pt>
                <c:pt idx="495">
                  <c:v>41404</c:v>
                </c:pt>
                <c:pt idx="496">
                  <c:v>41405</c:v>
                </c:pt>
                <c:pt idx="497">
                  <c:v>41406</c:v>
                </c:pt>
                <c:pt idx="498">
                  <c:v>41407</c:v>
                </c:pt>
                <c:pt idx="499">
                  <c:v>41408</c:v>
                </c:pt>
                <c:pt idx="500">
                  <c:v>41409</c:v>
                </c:pt>
                <c:pt idx="501">
                  <c:v>41410</c:v>
                </c:pt>
                <c:pt idx="502">
                  <c:v>41411</c:v>
                </c:pt>
                <c:pt idx="503">
                  <c:v>41412</c:v>
                </c:pt>
                <c:pt idx="504">
                  <c:v>41413</c:v>
                </c:pt>
                <c:pt idx="505">
                  <c:v>41414</c:v>
                </c:pt>
                <c:pt idx="506">
                  <c:v>41415</c:v>
                </c:pt>
                <c:pt idx="507">
                  <c:v>41416</c:v>
                </c:pt>
                <c:pt idx="508">
                  <c:v>41417</c:v>
                </c:pt>
                <c:pt idx="509">
                  <c:v>41418</c:v>
                </c:pt>
                <c:pt idx="510">
                  <c:v>41419</c:v>
                </c:pt>
                <c:pt idx="511">
                  <c:v>41420</c:v>
                </c:pt>
                <c:pt idx="512">
                  <c:v>41421</c:v>
                </c:pt>
                <c:pt idx="513">
                  <c:v>41422</c:v>
                </c:pt>
                <c:pt idx="514">
                  <c:v>41423</c:v>
                </c:pt>
                <c:pt idx="515">
                  <c:v>41424</c:v>
                </c:pt>
                <c:pt idx="516">
                  <c:v>41425</c:v>
                </c:pt>
                <c:pt idx="517">
                  <c:v>41426</c:v>
                </c:pt>
                <c:pt idx="518">
                  <c:v>41427</c:v>
                </c:pt>
                <c:pt idx="519">
                  <c:v>41428</c:v>
                </c:pt>
                <c:pt idx="520">
                  <c:v>41429</c:v>
                </c:pt>
                <c:pt idx="521">
                  <c:v>41430</c:v>
                </c:pt>
                <c:pt idx="522">
                  <c:v>41431</c:v>
                </c:pt>
                <c:pt idx="523">
                  <c:v>41432</c:v>
                </c:pt>
                <c:pt idx="524">
                  <c:v>41433</c:v>
                </c:pt>
                <c:pt idx="525">
                  <c:v>41434</c:v>
                </c:pt>
                <c:pt idx="526">
                  <c:v>41435</c:v>
                </c:pt>
                <c:pt idx="527">
                  <c:v>41436</c:v>
                </c:pt>
                <c:pt idx="528">
                  <c:v>41437</c:v>
                </c:pt>
                <c:pt idx="529">
                  <c:v>41438</c:v>
                </c:pt>
                <c:pt idx="530">
                  <c:v>41439</c:v>
                </c:pt>
                <c:pt idx="531">
                  <c:v>41440</c:v>
                </c:pt>
                <c:pt idx="532">
                  <c:v>41441</c:v>
                </c:pt>
                <c:pt idx="533">
                  <c:v>41442</c:v>
                </c:pt>
                <c:pt idx="534">
                  <c:v>41443</c:v>
                </c:pt>
                <c:pt idx="535">
                  <c:v>41444</c:v>
                </c:pt>
                <c:pt idx="536">
                  <c:v>41445</c:v>
                </c:pt>
                <c:pt idx="537">
                  <c:v>41446</c:v>
                </c:pt>
                <c:pt idx="538">
                  <c:v>41447</c:v>
                </c:pt>
                <c:pt idx="539">
                  <c:v>41448</c:v>
                </c:pt>
                <c:pt idx="540">
                  <c:v>41449</c:v>
                </c:pt>
                <c:pt idx="541">
                  <c:v>41450</c:v>
                </c:pt>
                <c:pt idx="542">
                  <c:v>41451</c:v>
                </c:pt>
                <c:pt idx="543">
                  <c:v>41452</c:v>
                </c:pt>
                <c:pt idx="544">
                  <c:v>41453</c:v>
                </c:pt>
                <c:pt idx="545">
                  <c:v>41454</c:v>
                </c:pt>
                <c:pt idx="546">
                  <c:v>41455</c:v>
                </c:pt>
                <c:pt idx="547">
                  <c:v>41456</c:v>
                </c:pt>
                <c:pt idx="548">
                  <c:v>41457</c:v>
                </c:pt>
                <c:pt idx="549">
                  <c:v>41458</c:v>
                </c:pt>
                <c:pt idx="550">
                  <c:v>41459</c:v>
                </c:pt>
                <c:pt idx="551">
                  <c:v>41460</c:v>
                </c:pt>
                <c:pt idx="552">
                  <c:v>41461</c:v>
                </c:pt>
                <c:pt idx="553">
                  <c:v>41462</c:v>
                </c:pt>
                <c:pt idx="554">
                  <c:v>41463</c:v>
                </c:pt>
                <c:pt idx="555">
                  <c:v>41464</c:v>
                </c:pt>
                <c:pt idx="556">
                  <c:v>41465</c:v>
                </c:pt>
                <c:pt idx="557">
                  <c:v>41466</c:v>
                </c:pt>
                <c:pt idx="558">
                  <c:v>41467</c:v>
                </c:pt>
                <c:pt idx="559">
                  <c:v>41468</c:v>
                </c:pt>
                <c:pt idx="560">
                  <c:v>41469</c:v>
                </c:pt>
                <c:pt idx="561">
                  <c:v>41470</c:v>
                </c:pt>
                <c:pt idx="562">
                  <c:v>41471</c:v>
                </c:pt>
                <c:pt idx="563">
                  <c:v>41472</c:v>
                </c:pt>
                <c:pt idx="564">
                  <c:v>41473</c:v>
                </c:pt>
                <c:pt idx="565">
                  <c:v>41474</c:v>
                </c:pt>
                <c:pt idx="566">
                  <c:v>41475</c:v>
                </c:pt>
                <c:pt idx="567">
                  <c:v>41476</c:v>
                </c:pt>
                <c:pt idx="568">
                  <c:v>41477</c:v>
                </c:pt>
                <c:pt idx="569">
                  <c:v>41478</c:v>
                </c:pt>
                <c:pt idx="570">
                  <c:v>41479</c:v>
                </c:pt>
                <c:pt idx="571">
                  <c:v>41480</c:v>
                </c:pt>
                <c:pt idx="572">
                  <c:v>41481</c:v>
                </c:pt>
                <c:pt idx="573">
                  <c:v>41482</c:v>
                </c:pt>
                <c:pt idx="574">
                  <c:v>41483</c:v>
                </c:pt>
                <c:pt idx="575">
                  <c:v>41484</c:v>
                </c:pt>
                <c:pt idx="576">
                  <c:v>41485</c:v>
                </c:pt>
                <c:pt idx="577">
                  <c:v>41486</c:v>
                </c:pt>
                <c:pt idx="578">
                  <c:v>41487</c:v>
                </c:pt>
                <c:pt idx="579">
                  <c:v>41488</c:v>
                </c:pt>
                <c:pt idx="580">
                  <c:v>41489</c:v>
                </c:pt>
                <c:pt idx="581">
                  <c:v>41490</c:v>
                </c:pt>
                <c:pt idx="582">
                  <c:v>41491</c:v>
                </c:pt>
                <c:pt idx="583">
                  <c:v>41492</c:v>
                </c:pt>
                <c:pt idx="584">
                  <c:v>41493</c:v>
                </c:pt>
                <c:pt idx="585">
                  <c:v>41494</c:v>
                </c:pt>
                <c:pt idx="586">
                  <c:v>41495</c:v>
                </c:pt>
                <c:pt idx="587">
                  <c:v>41496</c:v>
                </c:pt>
                <c:pt idx="588">
                  <c:v>41497</c:v>
                </c:pt>
                <c:pt idx="589">
                  <c:v>41498</c:v>
                </c:pt>
                <c:pt idx="590">
                  <c:v>41499</c:v>
                </c:pt>
                <c:pt idx="591">
                  <c:v>41500</c:v>
                </c:pt>
                <c:pt idx="592">
                  <c:v>41501</c:v>
                </c:pt>
                <c:pt idx="593">
                  <c:v>41502</c:v>
                </c:pt>
                <c:pt idx="594">
                  <c:v>41503</c:v>
                </c:pt>
                <c:pt idx="595">
                  <c:v>41504</c:v>
                </c:pt>
                <c:pt idx="596">
                  <c:v>41505</c:v>
                </c:pt>
                <c:pt idx="597">
                  <c:v>41506</c:v>
                </c:pt>
                <c:pt idx="598">
                  <c:v>41507</c:v>
                </c:pt>
                <c:pt idx="599">
                  <c:v>41508</c:v>
                </c:pt>
                <c:pt idx="600">
                  <c:v>41509</c:v>
                </c:pt>
                <c:pt idx="601">
                  <c:v>41510</c:v>
                </c:pt>
                <c:pt idx="602">
                  <c:v>41511</c:v>
                </c:pt>
                <c:pt idx="603">
                  <c:v>41512</c:v>
                </c:pt>
                <c:pt idx="604">
                  <c:v>41513</c:v>
                </c:pt>
                <c:pt idx="605">
                  <c:v>41514</c:v>
                </c:pt>
                <c:pt idx="606">
                  <c:v>41515</c:v>
                </c:pt>
                <c:pt idx="607">
                  <c:v>41516</c:v>
                </c:pt>
                <c:pt idx="608">
                  <c:v>41517</c:v>
                </c:pt>
                <c:pt idx="609">
                  <c:v>41518</c:v>
                </c:pt>
                <c:pt idx="610">
                  <c:v>41519</c:v>
                </c:pt>
                <c:pt idx="611">
                  <c:v>41520</c:v>
                </c:pt>
                <c:pt idx="612">
                  <c:v>41521</c:v>
                </c:pt>
                <c:pt idx="613">
                  <c:v>41522</c:v>
                </c:pt>
                <c:pt idx="614">
                  <c:v>41523</c:v>
                </c:pt>
                <c:pt idx="615">
                  <c:v>41524</c:v>
                </c:pt>
                <c:pt idx="616">
                  <c:v>41525</c:v>
                </c:pt>
                <c:pt idx="617">
                  <c:v>41526</c:v>
                </c:pt>
                <c:pt idx="618">
                  <c:v>41527</c:v>
                </c:pt>
                <c:pt idx="619">
                  <c:v>41528</c:v>
                </c:pt>
                <c:pt idx="620">
                  <c:v>41529</c:v>
                </c:pt>
                <c:pt idx="621">
                  <c:v>41530</c:v>
                </c:pt>
                <c:pt idx="622">
                  <c:v>41531</c:v>
                </c:pt>
                <c:pt idx="623">
                  <c:v>41532</c:v>
                </c:pt>
                <c:pt idx="624">
                  <c:v>41533</c:v>
                </c:pt>
                <c:pt idx="625">
                  <c:v>41534</c:v>
                </c:pt>
                <c:pt idx="626">
                  <c:v>41535</c:v>
                </c:pt>
                <c:pt idx="627">
                  <c:v>41536</c:v>
                </c:pt>
                <c:pt idx="628">
                  <c:v>41537</c:v>
                </c:pt>
                <c:pt idx="629">
                  <c:v>41538</c:v>
                </c:pt>
                <c:pt idx="630">
                  <c:v>41539</c:v>
                </c:pt>
                <c:pt idx="631">
                  <c:v>41540</c:v>
                </c:pt>
                <c:pt idx="632">
                  <c:v>41541</c:v>
                </c:pt>
                <c:pt idx="633">
                  <c:v>41542</c:v>
                </c:pt>
                <c:pt idx="634">
                  <c:v>41543</c:v>
                </c:pt>
                <c:pt idx="635">
                  <c:v>41544</c:v>
                </c:pt>
                <c:pt idx="636">
                  <c:v>41545</c:v>
                </c:pt>
                <c:pt idx="637">
                  <c:v>41546</c:v>
                </c:pt>
                <c:pt idx="638">
                  <c:v>41547</c:v>
                </c:pt>
                <c:pt idx="639">
                  <c:v>41548</c:v>
                </c:pt>
                <c:pt idx="640">
                  <c:v>41549</c:v>
                </c:pt>
                <c:pt idx="641">
                  <c:v>41550</c:v>
                </c:pt>
                <c:pt idx="642">
                  <c:v>41551</c:v>
                </c:pt>
                <c:pt idx="643">
                  <c:v>41552</c:v>
                </c:pt>
                <c:pt idx="644">
                  <c:v>41553</c:v>
                </c:pt>
                <c:pt idx="645">
                  <c:v>41554</c:v>
                </c:pt>
                <c:pt idx="646">
                  <c:v>41555</c:v>
                </c:pt>
                <c:pt idx="647">
                  <c:v>41556</c:v>
                </c:pt>
                <c:pt idx="648">
                  <c:v>41557</c:v>
                </c:pt>
                <c:pt idx="649">
                  <c:v>41558</c:v>
                </c:pt>
                <c:pt idx="650">
                  <c:v>41559</c:v>
                </c:pt>
                <c:pt idx="651">
                  <c:v>41560</c:v>
                </c:pt>
                <c:pt idx="652">
                  <c:v>41561</c:v>
                </c:pt>
                <c:pt idx="653">
                  <c:v>41562</c:v>
                </c:pt>
                <c:pt idx="654">
                  <c:v>41563</c:v>
                </c:pt>
                <c:pt idx="655">
                  <c:v>41564</c:v>
                </c:pt>
                <c:pt idx="656">
                  <c:v>41565</c:v>
                </c:pt>
                <c:pt idx="657">
                  <c:v>41566</c:v>
                </c:pt>
                <c:pt idx="658">
                  <c:v>41567</c:v>
                </c:pt>
                <c:pt idx="659">
                  <c:v>41568</c:v>
                </c:pt>
                <c:pt idx="660">
                  <c:v>41569</c:v>
                </c:pt>
                <c:pt idx="661">
                  <c:v>41570</c:v>
                </c:pt>
                <c:pt idx="662">
                  <c:v>41571</c:v>
                </c:pt>
                <c:pt idx="663">
                  <c:v>41572</c:v>
                </c:pt>
                <c:pt idx="664">
                  <c:v>41573</c:v>
                </c:pt>
                <c:pt idx="665">
                  <c:v>41574</c:v>
                </c:pt>
                <c:pt idx="666">
                  <c:v>41575</c:v>
                </c:pt>
                <c:pt idx="667">
                  <c:v>41576</c:v>
                </c:pt>
                <c:pt idx="668">
                  <c:v>41577</c:v>
                </c:pt>
                <c:pt idx="669">
                  <c:v>41578</c:v>
                </c:pt>
                <c:pt idx="670">
                  <c:v>41579</c:v>
                </c:pt>
                <c:pt idx="671">
                  <c:v>41580</c:v>
                </c:pt>
                <c:pt idx="672">
                  <c:v>41581</c:v>
                </c:pt>
                <c:pt idx="673">
                  <c:v>41582</c:v>
                </c:pt>
                <c:pt idx="674">
                  <c:v>41583</c:v>
                </c:pt>
                <c:pt idx="675">
                  <c:v>41584</c:v>
                </c:pt>
                <c:pt idx="676">
                  <c:v>41585</c:v>
                </c:pt>
                <c:pt idx="677">
                  <c:v>41586</c:v>
                </c:pt>
                <c:pt idx="678">
                  <c:v>41587</c:v>
                </c:pt>
                <c:pt idx="679">
                  <c:v>41588</c:v>
                </c:pt>
                <c:pt idx="680">
                  <c:v>41589</c:v>
                </c:pt>
                <c:pt idx="681">
                  <c:v>41590</c:v>
                </c:pt>
                <c:pt idx="682">
                  <c:v>41591</c:v>
                </c:pt>
                <c:pt idx="683">
                  <c:v>41592</c:v>
                </c:pt>
                <c:pt idx="684">
                  <c:v>41593</c:v>
                </c:pt>
                <c:pt idx="685">
                  <c:v>41594</c:v>
                </c:pt>
                <c:pt idx="686">
                  <c:v>41595</c:v>
                </c:pt>
                <c:pt idx="687">
                  <c:v>41596</c:v>
                </c:pt>
                <c:pt idx="688">
                  <c:v>41597</c:v>
                </c:pt>
                <c:pt idx="689">
                  <c:v>41598</c:v>
                </c:pt>
                <c:pt idx="690">
                  <c:v>41599</c:v>
                </c:pt>
                <c:pt idx="691">
                  <c:v>41600</c:v>
                </c:pt>
                <c:pt idx="692">
                  <c:v>41601</c:v>
                </c:pt>
                <c:pt idx="693">
                  <c:v>41602</c:v>
                </c:pt>
                <c:pt idx="694">
                  <c:v>41603</c:v>
                </c:pt>
                <c:pt idx="695">
                  <c:v>41604</c:v>
                </c:pt>
                <c:pt idx="696">
                  <c:v>41605</c:v>
                </c:pt>
                <c:pt idx="697">
                  <c:v>41606</c:v>
                </c:pt>
                <c:pt idx="698">
                  <c:v>41607</c:v>
                </c:pt>
                <c:pt idx="699">
                  <c:v>41608</c:v>
                </c:pt>
                <c:pt idx="700">
                  <c:v>41609</c:v>
                </c:pt>
                <c:pt idx="701">
                  <c:v>41610</c:v>
                </c:pt>
                <c:pt idx="702">
                  <c:v>41611</c:v>
                </c:pt>
                <c:pt idx="703">
                  <c:v>41612</c:v>
                </c:pt>
                <c:pt idx="704">
                  <c:v>41613</c:v>
                </c:pt>
                <c:pt idx="705">
                  <c:v>41614</c:v>
                </c:pt>
                <c:pt idx="706">
                  <c:v>41615</c:v>
                </c:pt>
                <c:pt idx="707">
                  <c:v>41616</c:v>
                </c:pt>
                <c:pt idx="708">
                  <c:v>41617</c:v>
                </c:pt>
                <c:pt idx="709">
                  <c:v>41618</c:v>
                </c:pt>
                <c:pt idx="710">
                  <c:v>41619</c:v>
                </c:pt>
                <c:pt idx="711">
                  <c:v>41620</c:v>
                </c:pt>
                <c:pt idx="712">
                  <c:v>41621</c:v>
                </c:pt>
                <c:pt idx="713">
                  <c:v>41622</c:v>
                </c:pt>
                <c:pt idx="714">
                  <c:v>41623</c:v>
                </c:pt>
                <c:pt idx="715">
                  <c:v>41624</c:v>
                </c:pt>
                <c:pt idx="716">
                  <c:v>41625</c:v>
                </c:pt>
                <c:pt idx="717">
                  <c:v>41626</c:v>
                </c:pt>
                <c:pt idx="718">
                  <c:v>41627</c:v>
                </c:pt>
                <c:pt idx="719">
                  <c:v>41628</c:v>
                </c:pt>
                <c:pt idx="720">
                  <c:v>41629</c:v>
                </c:pt>
                <c:pt idx="721">
                  <c:v>41630</c:v>
                </c:pt>
                <c:pt idx="722">
                  <c:v>41631</c:v>
                </c:pt>
                <c:pt idx="723">
                  <c:v>41632</c:v>
                </c:pt>
                <c:pt idx="724">
                  <c:v>41633</c:v>
                </c:pt>
                <c:pt idx="725">
                  <c:v>41634</c:v>
                </c:pt>
                <c:pt idx="726">
                  <c:v>41635</c:v>
                </c:pt>
                <c:pt idx="727">
                  <c:v>41636</c:v>
                </c:pt>
                <c:pt idx="728">
                  <c:v>41637</c:v>
                </c:pt>
                <c:pt idx="729">
                  <c:v>41638</c:v>
                </c:pt>
                <c:pt idx="730">
                  <c:v>41639</c:v>
                </c:pt>
                <c:pt idx="731">
                  <c:v>41640</c:v>
                </c:pt>
                <c:pt idx="732">
                  <c:v>41641</c:v>
                </c:pt>
                <c:pt idx="733">
                  <c:v>41642</c:v>
                </c:pt>
                <c:pt idx="734">
                  <c:v>41643</c:v>
                </c:pt>
                <c:pt idx="735">
                  <c:v>41644</c:v>
                </c:pt>
                <c:pt idx="736">
                  <c:v>41645</c:v>
                </c:pt>
                <c:pt idx="737">
                  <c:v>41646</c:v>
                </c:pt>
                <c:pt idx="738">
                  <c:v>41647</c:v>
                </c:pt>
                <c:pt idx="739">
                  <c:v>41648</c:v>
                </c:pt>
                <c:pt idx="740">
                  <c:v>41649</c:v>
                </c:pt>
                <c:pt idx="741">
                  <c:v>41650</c:v>
                </c:pt>
                <c:pt idx="742">
                  <c:v>41651</c:v>
                </c:pt>
                <c:pt idx="743">
                  <c:v>41652</c:v>
                </c:pt>
                <c:pt idx="744">
                  <c:v>41653</c:v>
                </c:pt>
                <c:pt idx="745">
                  <c:v>41654</c:v>
                </c:pt>
                <c:pt idx="746">
                  <c:v>41655</c:v>
                </c:pt>
                <c:pt idx="747">
                  <c:v>41656</c:v>
                </c:pt>
                <c:pt idx="748">
                  <c:v>41657</c:v>
                </c:pt>
                <c:pt idx="749">
                  <c:v>41658</c:v>
                </c:pt>
                <c:pt idx="750">
                  <c:v>41659</c:v>
                </c:pt>
                <c:pt idx="751">
                  <c:v>41660</c:v>
                </c:pt>
                <c:pt idx="752">
                  <c:v>41661</c:v>
                </c:pt>
                <c:pt idx="753">
                  <c:v>41662</c:v>
                </c:pt>
                <c:pt idx="754">
                  <c:v>41663</c:v>
                </c:pt>
                <c:pt idx="755">
                  <c:v>41664</c:v>
                </c:pt>
                <c:pt idx="756">
                  <c:v>41665</c:v>
                </c:pt>
                <c:pt idx="757">
                  <c:v>41666</c:v>
                </c:pt>
                <c:pt idx="758">
                  <c:v>41667</c:v>
                </c:pt>
                <c:pt idx="759">
                  <c:v>41668</c:v>
                </c:pt>
                <c:pt idx="760">
                  <c:v>41669</c:v>
                </c:pt>
                <c:pt idx="761">
                  <c:v>41670</c:v>
                </c:pt>
                <c:pt idx="762">
                  <c:v>41671</c:v>
                </c:pt>
                <c:pt idx="763">
                  <c:v>41672</c:v>
                </c:pt>
                <c:pt idx="764">
                  <c:v>41673</c:v>
                </c:pt>
                <c:pt idx="765">
                  <c:v>41674</c:v>
                </c:pt>
                <c:pt idx="766">
                  <c:v>41675</c:v>
                </c:pt>
                <c:pt idx="767">
                  <c:v>41676</c:v>
                </c:pt>
                <c:pt idx="768">
                  <c:v>41677</c:v>
                </c:pt>
                <c:pt idx="769">
                  <c:v>41678</c:v>
                </c:pt>
                <c:pt idx="770">
                  <c:v>41679</c:v>
                </c:pt>
                <c:pt idx="771">
                  <c:v>41680</c:v>
                </c:pt>
                <c:pt idx="772">
                  <c:v>41681</c:v>
                </c:pt>
                <c:pt idx="773">
                  <c:v>41682</c:v>
                </c:pt>
                <c:pt idx="774">
                  <c:v>41683</c:v>
                </c:pt>
                <c:pt idx="775">
                  <c:v>41684</c:v>
                </c:pt>
                <c:pt idx="776">
                  <c:v>41685</c:v>
                </c:pt>
                <c:pt idx="777">
                  <c:v>41686</c:v>
                </c:pt>
                <c:pt idx="778">
                  <c:v>41687</c:v>
                </c:pt>
                <c:pt idx="779">
                  <c:v>41688</c:v>
                </c:pt>
                <c:pt idx="780">
                  <c:v>41689</c:v>
                </c:pt>
                <c:pt idx="781">
                  <c:v>41690</c:v>
                </c:pt>
                <c:pt idx="782">
                  <c:v>41691</c:v>
                </c:pt>
                <c:pt idx="783">
                  <c:v>41692</c:v>
                </c:pt>
                <c:pt idx="784">
                  <c:v>41693</c:v>
                </c:pt>
                <c:pt idx="785">
                  <c:v>41694</c:v>
                </c:pt>
                <c:pt idx="786">
                  <c:v>41695</c:v>
                </c:pt>
                <c:pt idx="787">
                  <c:v>41696</c:v>
                </c:pt>
                <c:pt idx="788">
                  <c:v>41697</c:v>
                </c:pt>
                <c:pt idx="789">
                  <c:v>41698</c:v>
                </c:pt>
                <c:pt idx="790">
                  <c:v>41699</c:v>
                </c:pt>
                <c:pt idx="791">
                  <c:v>41700</c:v>
                </c:pt>
                <c:pt idx="792">
                  <c:v>41701</c:v>
                </c:pt>
                <c:pt idx="793">
                  <c:v>41702</c:v>
                </c:pt>
                <c:pt idx="794">
                  <c:v>41703</c:v>
                </c:pt>
                <c:pt idx="795">
                  <c:v>41704</c:v>
                </c:pt>
                <c:pt idx="796">
                  <c:v>41705</c:v>
                </c:pt>
                <c:pt idx="797">
                  <c:v>41706</c:v>
                </c:pt>
                <c:pt idx="798">
                  <c:v>41707</c:v>
                </c:pt>
                <c:pt idx="799">
                  <c:v>41708</c:v>
                </c:pt>
                <c:pt idx="800">
                  <c:v>41709</c:v>
                </c:pt>
                <c:pt idx="801">
                  <c:v>41710</c:v>
                </c:pt>
                <c:pt idx="802">
                  <c:v>41711</c:v>
                </c:pt>
                <c:pt idx="803">
                  <c:v>41712</c:v>
                </c:pt>
                <c:pt idx="804">
                  <c:v>41713</c:v>
                </c:pt>
                <c:pt idx="805">
                  <c:v>41714</c:v>
                </c:pt>
                <c:pt idx="806">
                  <c:v>41715</c:v>
                </c:pt>
                <c:pt idx="807">
                  <c:v>41716</c:v>
                </c:pt>
                <c:pt idx="808">
                  <c:v>41717</c:v>
                </c:pt>
                <c:pt idx="809">
                  <c:v>41718</c:v>
                </c:pt>
                <c:pt idx="810">
                  <c:v>41719</c:v>
                </c:pt>
                <c:pt idx="811">
                  <c:v>41720</c:v>
                </c:pt>
                <c:pt idx="812">
                  <c:v>41721</c:v>
                </c:pt>
                <c:pt idx="813">
                  <c:v>41722</c:v>
                </c:pt>
                <c:pt idx="814">
                  <c:v>41723</c:v>
                </c:pt>
                <c:pt idx="815">
                  <c:v>41724</c:v>
                </c:pt>
                <c:pt idx="816">
                  <c:v>41725</c:v>
                </c:pt>
                <c:pt idx="817">
                  <c:v>41726</c:v>
                </c:pt>
                <c:pt idx="818">
                  <c:v>41727</c:v>
                </c:pt>
                <c:pt idx="819">
                  <c:v>41728</c:v>
                </c:pt>
                <c:pt idx="820">
                  <c:v>41729</c:v>
                </c:pt>
                <c:pt idx="821">
                  <c:v>41730</c:v>
                </c:pt>
                <c:pt idx="822">
                  <c:v>41731</c:v>
                </c:pt>
                <c:pt idx="823">
                  <c:v>41732</c:v>
                </c:pt>
                <c:pt idx="824">
                  <c:v>41733</c:v>
                </c:pt>
                <c:pt idx="825">
                  <c:v>41734</c:v>
                </c:pt>
                <c:pt idx="826">
                  <c:v>41735</c:v>
                </c:pt>
                <c:pt idx="827">
                  <c:v>41736</c:v>
                </c:pt>
                <c:pt idx="828">
                  <c:v>41737</c:v>
                </c:pt>
                <c:pt idx="829">
                  <c:v>41738</c:v>
                </c:pt>
                <c:pt idx="830">
                  <c:v>41739</c:v>
                </c:pt>
                <c:pt idx="831">
                  <c:v>41740</c:v>
                </c:pt>
                <c:pt idx="832">
                  <c:v>41741</c:v>
                </c:pt>
                <c:pt idx="833">
                  <c:v>41742</c:v>
                </c:pt>
                <c:pt idx="834">
                  <c:v>41743</c:v>
                </c:pt>
                <c:pt idx="835">
                  <c:v>41744</c:v>
                </c:pt>
                <c:pt idx="836">
                  <c:v>41745</c:v>
                </c:pt>
                <c:pt idx="837">
                  <c:v>41746</c:v>
                </c:pt>
                <c:pt idx="838">
                  <c:v>41747</c:v>
                </c:pt>
                <c:pt idx="839">
                  <c:v>41748</c:v>
                </c:pt>
                <c:pt idx="840">
                  <c:v>41749</c:v>
                </c:pt>
                <c:pt idx="841">
                  <c:v>41750</c:v>
                </c:pt>
                <c:pt idx="842">
                  <c:v>41751</c:v>
                </c:pt>
                <c:pt idx="843">
                  <c:v>41752</c:v>
                </c:pt>
                <c:pt idx="844">
                  <c:v>41753</c:v>
                </c:pt>
                <c:pt idx="845">
                  <c:v>41754</c:v>
                </c:pt>
                <c:pt idx="846">
                  <c:v>41755</c:v>
                </c:pt>
                <c:pt idx="847">
                  <c:v>41756</c:v>
                </c:pt>
                <c:pt idx="848">
                  <c:v>41757</c:v>
                </c:pt>
                <c:pt idx="849">
                  <c:v>41758</c:v>
                </c:pt>
                <c:pt idx="850">
                  <c:v>41759</c:v>
                </c:pt>
                <c:pt idx="851">
                  <c:v>41760</c:v>
                </c:pt>
                <c:pt idx="852">
                  <c:v>41761</c:v>
                </c:pt>
                <c:pt idx="853">
                  <c:v>41762</c:v>
                </c:pt>
                <c:pt idx="854">
                  <c:v>41763</c:v>
                </c:pt>
                <c:pt idx="855">
                  <c:v>41764</c:v>
                </c:pt>
                <c:pt idx="856">
                  <c:v>41765</c:v>
                </c:pt>
                <c:pt idx="857">
                  <c:v>41766</c:v>
                </c:pt>
                <c:pt idx="858">
                  <c:v>41767</c:v>
                </c:pt>
                <c:pt idx="859">
                  <c:v>41768</c:v>
                </c:pt>
                <c:pt idx="860">
                  <c:v>41769</c:v>
                </c:pt>
                <c:pt idx="861">
                  <c:v>41770</c:v>
                </c:pt>
                <c:pt idx="862">
                  <c:v>41771</c:v>
                </c:pt>
                <c:pt idx="863">
                  <c:v>41772</c:v>
                </c:pt>
                <c:pt idx="864">
                  <c:v>41773</c:v>
                </c:pt>
                <c:pt idx="865">
                  <c:v>41774</c:v>
                </c:pt>
                <c:pt idx="866">
                  <c:v>41775</c:v>
                </c:pt>
                <c:pt idx="867">
                  <c:v>41776</c:v>
                </c:pt>
                <c:pt idx="868">
                  <c:v>41777</c:v>
                </c:pt>
                <c:pt idx="869">
                  <c:v>41778</c:v>
                </c:pt>
                <c:pt idx="870">
                  <c:v>41779</c:v>
                </c:pt>
                <c:pt idx="871">
                  <c:v>41780</c:v>
                </c:pt>
                <c:pt idx="872">
                  <c:v>41781</c:v>
                </c:pt>
                <c:pt idx="873">
                  <c:v>41782</c:v>
                </c:pt>
                <c:pt idx="874">
                  <c:v>41783</c:v>
                </c:pt>
                <c:pt idx="875">
                  <c:v>41784</c:v>
                </c:pt>
                <c:pt idx="876">
                  <c:v>41785</c:v>
                </c:pt>
                <c:pt idx="877">
                  <c:v>41786</c:v>
                </c:pt>
                <c:pt idx="878">
                  <c:v>41787</c:v>
                </c:pt>
                <c:pt idx="879">
                  <c:v>41788</c:v>
                </c:pt>
                <c:pt idx="880">
                  <c:v>41789</c:v>
                </c:pt>
                <c:pt idx="881">
                  <c:v>41790</c:v>
                </c:pt>
                <c:pt idx="882">
                  <c:v>41791</c:v>
                </c:pt>
                <c:pt idx="883">
                  <c:v>41792</c:v>
                </c:pt>
                <c:pt idx="884">
                  <c:v>41793</c:v>
                </c:pt>
                <c:pt idx="885">
                  <c:v>41794</c:v>
                </c:pt>
                <c:pt idx="886">
                  <c:v>41795</c:v>
                </c:pt>
                <c:pt idx="887">
                  <c:v>41796</c:v>
                </c:pt>
                <c:pt idx="888">
                  <c:v>41797</c:v>
                </c:pt>
                <c:pt idx="889">
                  <c:v>41798</c:v>
                </c:pt>
                <c:pt idx="890">
                  <c:v>41799</c:v>
                </c:pt>
                <c:pt idx="891">
                  <c:v>41800</c:v>
                </c:pt>
                <c:pt idx="892">
                  <c:v>41801</c:v>
                </c:pt>
                <c:pt idx="893">
                  <c:v>41802</c:v>
                </c:pt>
                <c:pt idx="894">
                  <c:v>41803</c:v>
                </c:pt>
                <c:pt idx="895">
                  <c:v>41804</c:v>
                </c:pt>
                <c:pt idx="896">
                  <c:v>41805</c:v>
                </c:pt>
                <c:pt idx="897">
                  <c:v>41806</c:v>
                </c:pt>
                <c:pt idx="898">
                  <c:v>41807</c:v>
                </c:pt>
                <c:pt idx="899">
                  <c:v>41808</c:v>
                </c:pt>
                <c:pt idx="900">
                  <c:v>41809</c:v>
                </c:pt>
                <c:pt idx="901">
                  <c:v>41810</c:v>
                </c:pt>
                <c:pt idx="902">
                  <c:v>41811</c:v>
                </c:pt>
                <c:pt idx="903">
                  <c:v>41812</c:v>
                </c:pt>
                <c:pt idx="904">
                  <c:v>41813</c:v>
                </c:pt>
                <c:pt idx="905">
                  <c:v>41814</c:v>
                </c:pt>
                <c:pt idx="906">
                  <c:v>41815</c:v>
                </c:pt>
                <c:pt idx="907">
                  <c:v>41816</c:v>
                </c:pt>
                <c:pt idx="908">
                  <c:v>41817</c:v>
                </c:pt>
                <c:pt idx="909">
                  <c:v>41818</c:v>
                </c:pt>
                <c:pt idx="910">
                  <c:v>41819</c:v>
                </c:pt>
                <c:pt idx="911">
                  <c:v>41820</c:v>
                </c:pt>
                <c:pt idx="912">
                  <c:v>41821</c:v>
                </c:pt>
                <c:pt idx="913">
                  <c:v>41822</c:v>
                </c:pt>
                <c:pt idx="914">
                  <c:v>41823</c:v>
                </c:pt>
                <c:pt idx="915">
                  <c:v>41824</c:v>
                </c:pt>
                <c:pt idx="916">
                  <c:v>41825</c:v>
                </c:pt>
                <c:pt idx="917">
                  <c:v>41826</c:v>
                </c:pt>
                <c:pt idx="918">
                  <c:v>41827</c:v>
                </c:pt>
                <c:pt idx="919">
                  <c:v>41828</c:v>
                </c:pt>
                <c:pt idx="920">
                  <c:v>41829</c:v>
                </c:pt>
                <c:pt idx="921">
                  <c:v>41830</c:v>
                </c:pt>
                <c:pt idx="922">
                  <c:v>41831</c:v>
                </c:pt>
                <c:pt idx="923">
                  <c:v>41832</c:v>
                </c:pt>
                <c:pt idx="924">
                  <c:v>41833</c:v>
                </c:pt>
                <c:pt idx="925">
                  <c:v>41834</c:v>
                </c:pt>
                <c:pt idx="926">
                  <c:v>41835</c:v>
                </c:pt>
                <c:pt idx="927">
                  <c:v>41836</c:v>
                </c:pt>
                <c:pt idx="928">
                  <c:v>41837</c:v>
                </c:pt>
                <c:pt idx="929">
                  <c:v>41838</c:v>
                </c:pt>
                <c:pt idx="930">
                  <c:v>41839</c:v>
                </c:pt>
                <c:pt idx="931">
                  <c:v>41840</c:v>
                </c:pt>
                <c:pt idx="932">
                  <c:v>41841</c:v>
                </c:pt>
                <c:pt idx="933">
                  <c:v>41842</c:v>
                </c:pt>
                <c:pt idx="934">
                  <c:v>41843</c:v>
                </c:pt>
                <c:pt idx="935">
                  <c:v>41844</c:v>
                </c:pt>
                <c:pt idx="936">
                  <c:v>41845</c:v>
                </c:pt>
                <c:pt idx="937">
                  <c:v>41846</c:v>
                </c:pt>
                <c:pt idx="938">
                  <c:v>41847</c:v>
                </c:pt>
                <c:pt idx="939">
                  <c:v>41848</c:v>
                </c:pt>
                <c:pt idx="940">
                  <c:v>41849</c:v>
                </c:pt>
                <c:pt idx="941">
                  <c:v>41850</c:v>
                </c:pt>
                <c:pt idx="942">
                  <c:v>41851</c:v>
                </c:pt>
                <c:pt idx="943">
                  <c:v>41852</c:v>
                </c:pt>
                <c:pt idx="944">
                  <c:v>41853</c:v>
                </c:pt>
                <c:pt idx="945">
                  <c:v>41854</c:v>
                </c:pt>
                <c:pt idx="946">
                  <c:v>41855</c:v>
                </c:pt>
                <c:pt idx="947">
                  <c:v>41856</c:v>
                </c:pt>
                <c:pt idx="948">
                  <c:v>41857</c:v>
                </c:pt>
                <c:pt idx="949">
                  <c:v>41858</c:v>
                </c:pt>
                <c:pt idx="950">
                  <c:v>41859</c:v>
                </c:pt>
                <c:pt idx="951">
                  <c:v>41860</c:v>
                </c:pt>
                <c:pt idx="952">
                  <c:v>41861</c:v>
                </c:pt>
                <c:pt idx="953">
                  <c:v>41862</c:v>
                </c:pt>
                <c:pt idx="954">
                  <c:v>41863</c:v>
                </c:pt>
                <c:pt idx="955">
                  <c:v>41864</c:v>
                </c:pt>
                <c:pt idx="956">
                  <c:v>41865</c:v>
                </c:pt>
                <c:pt idx="957">
                  <c:v>41866</c:v>
                </c:pt>
                <c:pt idx="958">
                  <c:v>41867</c:v>
                </c:pt>
                <c:pt idx="959">
                  <c:v>41868</c:v>
                </c:pt>
                <c:pt idx="960">
                  <c:v>41869</c:v>
                </c:pt>
                <c:pt idx="961">
                  <c:v>41870</c:v>
                </c:pt>
                <c:pt idx="962">
                  <c:v>41871</c:v>
                </c:pt>
                <c:pt idx="963">
                  <c:v>41872</c:v>
                </c:pt>
                <c:pt idx="964">
                  <c:v>41873</c:v>
                </c:pt>
                <c:pt idx="965">
                  <c:v>41874</c:v>
                </c:pt>
                <c:pt idx="966">
                  <c:v>41875</c:v>
                </c:pt>
                <c:pt idx="967">
                  <c:v>41876</c:v>
                </c:pt>
                <c:pt idx="968">
                  <c:v>41877</c:v>
                </c:pt>
                <c:pt idx="969">
                  <c:v>41878</c:v>
                </c:pt>
                <c:pt idx="970">
                  <c:v>41879</c:v>
                </c:pt>
                <c:pt idx="971">
                  <c:v>41880</c:v>
                </c:pt>
                <c:pt idx="972">
                  <c:v>41881</c:v>
                </c:pt>
                <c:pt idx="973">
                  <c:v>41882</c:v>
                </c:pt>
                <c:pt idx="974">
                  <c:v>41883</c:v>
                </c:pt>
                <c:pt idx="975">
                  <c:v>41884</c:v>
                </c:pt>
                <c:pt idx="976">
                  <c:v>41885</c:v>
                </c:pt>
                <c:pt idx="977">
                  <c:v>41886</c:v>
                </c:pt>
                <c:pt idx="978">
                  <c:v>41887</c:v>
                </c:pt>
                <c:pt idx="979">
                  <c:v>41888</c:v>
                </c:pt>
                <c:pt idx="980">
                  <c:v>41889</c:v>
                </c:pt>
                <c:pt idx="981">
                  <c:v>41890</c:v>
                </c:pt>
                <c:pt idx="982">
                  <c:v>41891</c:v>
                </c:pt>
                <c:pt idx="983">
                  <c:v>41892</c:v>
                </c:pt>
                <c:pt idx="984">
                  <c:v>41893</c:v>
                </c:pt>
                <c:pt idx="985">
                  <c:v>41894</c:v>
                </c:pt>
                <c:pt idx="986">
                  <c:v>41895</c:v>
                </c:pt>
                <c:pt idx="987">
                  <c:v>41896</c:v>
                </c:pt>
                <c:pt idx="988">
                  <c:v>41897</c:v>
                </c:pt>
                <c:pt idx="989">
                  <c:v>41898</c:v>
                </c:pt>
                <c:pt idx="990">
                  <c:v>41899</c:v>
                </c:pt>
                <c:pt idx="991">
                  <c:v>41900</c:v>
                </c:pt>
                <c:pt idx="992">
                  <c:v>41901</c:v>
                </c:pt>
                <c:pt idx="993">
                  <c:v>41902</c:v>
                </c:pt>
                <c:pt idx="994">
                  <c:v>41903</c:v>
                </c:pt>
                <c:pt idx="995">
                  <c:v>41904</c:v>
                </c:pt>
                <c:pt idx="996">
                  <c:v>41905</c:v>
                </c:pt>
                <c:pt idx="997">
                  <c:v>41906</c:v>
                </c:pt>
                <c:pt idx="998">
                  <c:v>41907</c:v>
                </c:pt>
                <c:pt idx="999">
                  <c:v>41908</c:v>
                </c:pt>
                <c:pt idx="1000">
                  <c:v>41909</c:v>
                </c:pt>
                <c:pt idx="1001">
                  <c:v>41910</c:v>
                </c:pt>
                <c:pt idx="1002">
                  <c:v>41911</c:v>
                </c:pt>
                <c:pt idx="1003">
                  <c:v>41912</c:v>
                </c:pt>
                <c:pt idx="1004">
                  <c:v>41913</c:v>
                </c:pt>
                <c:pt idx="1005">
                  <c:v>41914</c:v>
                </c:pt>
                <c:pt idx="1006">
                  <c:v>41915</c:v>
                </c:pt>
                <c:pt idx="1007">
                  <c:v>41916</c:v>
                </c:pt>
                <c:pt idx="1008">
                  <c:v>41917</c:v>
                </c:pt>
                <c:pt idx="1009">
                  <c:v>41918</c:v>
                </c:pt>
                <c:pt idx="1010">
                  <c:v>41919</c:v>
                </c:pt>
                <c:pt idx="1011">
                  <c:v>41920</c:v>
                </c:pt>
                <c:pt idx="1012">
                  <c:v>41921</c:v>
                </c:pt>
                <c:pt idx="1013">
                  <c:v>41922</c:v>
                </c:pt>
                <c:pt idx="1014">
                  <c:v>41923</c:v>
                </c:pt>
                <c:pt idx="1015">
                  <c:v>41924</c:v>
                </c:pt>
                <c:pt idx="1016">
                  <c:v>41925</c:v>
                </c:pt>
                <c:pt idx="1017">
                  <c:v>41926</c:v>
                </c:pt>
                <c:pt idx="1018">
                  <c:v>41927</c:v>
                </c:pt>
                <c:pt idx="1019">
                  <c:v>41928</c:v>
                </c:pt>
                <c:pt idx="1020">
                  <c:v>41929</c:v>
                </c:pt>
                <c:pt idx="1021">
                  <c:v>41930</c:v>
                </c:pt>
                <c:pt idx="1022">
                  <c:v>41931</c:v>
                </c:pt>
                <c:pt idx="1023">
                  <c:v>41932</c:v>
                </c:pt>
                <c:pt idx="1024">
                  <c:v>41933</c:v>
                </c:pt>
                <c:pt idx="1025">
                  <c:v>41934</c:v>
                </c:pt>
                <c:pt idx="1026">
                  <c:v>41935</c:v>
                </c:pt>
                <c:pt idx="1027">
                  <c:v>41936</c:v>
                </c:pt>
                <c:pt idx="1028">
                  <c:v>41937</c:v>
                </c:pt>
                <c:pt idx="1029">
                  <c:v>41938</c:v>
                </c:pt>
                <c:pt idx="1030">
                  <c:v>41939</c:v>
                </c:pt>
                <c:pt idx="1031">
                  <c:v>41940</c:v>
                </c:pt>
                <c:pt idx="1032">
                  <c:v>41941</c:v>
                </c:pt>
                <c:pt idx="1033">
                  <c:v>41942</c:v>
                </c:pt>
                <c:pt idx="1034">
                  <c:v>41943</c:v>
                </c:pt>
                <c:pt idx="1035">
                  <c:v>41944</c:v>
                </c:pt>
                <c:pt idx="1036">
                  <c:v>41945</c:v>
                </c:pt>
                <c:pt idx="1037">
                  <c:v>41946</c:v>
                </c:pt>
                <c:pt idx="1038">
                  <c:v>41947</c:v>
                </c:pt>
                <c:pt idx="1039">
                  <c:v>41948</c:v>
                </c:pt>
                <c:pt idx="1040">
                  <c:v>41949</c:v>
                </c:pt>
                <c:pt idx="1041">
                  <c:v>41950</c:v>
                </c:pt>
                <c:pt idx="1042">
                  <c:v>41951</c:v>
                </c:pt>
                <c:pt idx="1043">
                  <c:v>41952</c:v>
                </c:pt>
                <c:pt idx="1044">
                  <c:v>41953</c:v>
                </c:pt>
                <c:pt idx="1045">
                  <c:v>41954</c:v>
                </c:pt>
                <c:pt idx="1046">
                  <c:v>41955</c:v>
                </c:pt>
                <c:pt idx="1047">
                  <c:v>41956</c:v>
                </c:pt>
                <c:pt idx="1048">
                  <c:v>41957</c:v>
                </c:pt>
                <c:pt idx="1049">
                  <c:v>41958</c:v>
                </c:pt>
                <c:pt idx="1050">
                  <c:v>41959</c:v>
                </c:pt>
                <c:pt idx="1051">
                  <c:v>41960</c:v>
                </c:pt>
                <c:pt idx="1052">
                  <c:v>41961</c:v>
                </c:pt>
                <c:pt idx="1053">
                  <c:v>41962</c:v>
                </c:pt>
                <c:pt idx="1054">
                  <c:v>41963</c:v>
                </c:pt>
                <c:pt idx="1055">
                  <c:v>41964</c:v>
                </c:pt>
                <c:pt idx="1056">
                  <c:v>41965</c:v>
                </c:pt>
                <c:pt idx="1057">
                  <c:v>41966</c:v>
                </c:pt>
                <c:pt idx="1058">
                  <c:v>41967</c:v>
                </c:pt>
                <c:pt idx="1059">
                  <c:v>41968</c:v>
                </c:pt>
                <c:pt idx="1060">
                  <c:v>41969</c:v>
                </c:pt>
                <c:pt idx="1061">
                  <c:v>41970</c:v>
                </c:pt>
                <c:pt idx="1062">
                  <c:v>41971</c:v>
                </c:pt>
                <c:pt idx="1063">
                  <c:v>41972</c:v>
                </c:pt>
                <c:pt idx="1064">
                  <c:v>41973</c:v>
                </c:pt>
                <c:pt idx="1065">
                  <c:v>41974</c:v>
                </c:pt>
                <c:pt idx="1066">
                  <c:v>41975</c:v>
                </c:pt>
                <c:pt idx="1067">
                  <c:v>41976</c:v>
                </c:pt>
                <c:pt idx="1068">
                  <c:v>41977</c:v>
                </c:pt>
                <c:pt idx="1069">
                  <c:v>41978</c:v>
                </c:pt>
                <c:pt idx="1070">
                  <c:v>41979</c:v>
                </c:pt>
                <c:pt idx="1071">
                  <c:v>41980</c:v>
                </c:pt>
                <c:pt idx="1072">
                  <c:v>41981</c:v>
                </c:pt>
                <c:pt idx="1073">
                  <c:v>41982</c:v>
                </c:pt>
                <c:pt idx="1074">
                  <c:v>41983</c:v>
                </c:pt>
                <c:pt idx="1075">
                  <c:v>41984</c:v>
                </c:pt>
                <c:pt idx="1076">
                  <c:v>41985</c:v>
                </c:pt>
                <c:pt idx="1077">
                  <c:v>41986</c:v>
                </c:pt>
                <c:pt idx="1078">
                  <c:v>41987</c:v>
                </c:pt>
                <c:pt idx="1079">
                  <c:v>41988</c:v>
                </c:pt>
                <c:pt idx="1080">
                  <c:v>41989</c:v>
                </c:pt>
                <c:pt idx="1081">
                  <c:v>41990</c:v>
                </c:pt>
                <c:pt idx="1082">
                  <c:v>41991</c:v>
                </c:pt>
                <c:pt idx="1083">
                  <c:v>41992</c:v>
                </c:pt>
                <c:pt idx="1084">
                  <c:v>41993</c:v>
                </c:pt>
                <c:pt idx="1085">
                  <c:v>41994</c:v>
                </c:pt>
                <c:pt idx="1086">
                  <c:v>41995</c:v>
                </c:pt>
                <c:pt idx="1087">
                  <c:v>41996</c:v>
                </c:pt>
                <c:pt idx="1088">
                  <c:v>41997</c:v>
                </c:pt>
                <c:pt idx="1089">
                  <c:v>41998</c:v>
                </c:pt>
                <c:pt idx="1090">
                  <c:v>41999</c:v>
                </c:pt>
                <c:pt idx="1091">
                  <c:v>42000</c:v>
                </c:pt>
                <c:pt idx="1092">
                  <c:v>42001</c:v>
                </c:pt>
                <c:pt idx="1093">
                  <c:v>42002</c:v>
                </c:pt>
                <c:pt idx="1094">
                  <c:v>42003</c:v>
                </c:pt>
                <c:pt idx="1095">
                  <c:v>42004</c:v>
                </c:pt>
                <c:pt idx="1096">
                  <c:v>42005</c:v>
                </c:pt>
                <c:pt idx="1097">
                  <c:v>42006</c:v>
                </c:pt>
                <c:pt idx="1098">
                  <c:v>42007</c:v>
                </c:pt>
                <c:pt idx="1099">
                  <c:v>42008</c:v>
                </c:pt>
                <c:pt idx="1100">
                  <c:v>42009</c:v>
                </c:pt>
                <c:pt idx="1101">
                  <c:v>42010</c:v>
                </c:pt>
                <c:pt idx="1102">
                  <c:v>42011</c:v>
                </c:pt>
                <c:pt idx="1103">
                  <c:v>42012</c:v>
                </c:pt>
                <c:pt idx="1104">
                  <c:v>42013</c:v>
                </c:pt>
                <c:pt idx="1105">
                  <c:v>42014</c:v>
                </c:pt>
                <c:pt idx="1106">
                  <c:v>42015</c:v>
                </c:pt>
                <c:pt idx="1107">
                  <c:v>42016</c:v>
                </c:pt>
                <c:pt idx="1108">
                  <c:v>42017</c:v>
                </c:pt>
                <c:pt idx="1109">
                  <c:v>42018</c:v>
                </c:pt>
                <c:pt idx="1110">
                  <c:v>42019</c:v>
                </c:pt>
                <c:pt idx="1111">
                  <c:v>42020</c:v>
                </c:pt>
                <c:pt idx="1112">
                  <c:v>42021</c:v>
                </c:pt>
                <c:pt idx="1113">
                  <c:v>42022</c:v>
                </c:pt>
                <c:pt idx="1114">
                  <c:v>42023</c:v>
                </c:pt>
                <c:pt idx="1115">
                  <c:v>42024</c:v>
                </c:pt>
                <c:pt idx="1116">
                  <c:v>42025</c:v>
                </c:pt>
                <c:pt idx="1117">
                  <c:v>42026</c:v>
                </c:pt>
                <c:pt idx="1118">
                  <c:v>42027</c:v>
                </c:pt>
                <c:pt idx="1119">
                  <c:v>42028</c:v>
                </c:pt>
                <c:pt idx="1120">
                  <c:v>42029</c:v>
                </c:pt>
                <c:pt idx="1121">
                  <c:v>42030</c:v>
                </c:pt>
                <c:pt idx="1122">
                  <c:v>42031</c:v>
                </c:pt>
                <c:pt idx="1123">
                  <c:v>42032</c:v>
                </c:pt>
                <c:pt idx="1124">
                  <c:v>42033</c:v>
                </c:pt>
                <c:pt idx="1125">
                  <c:v>42034</c:v>
                </c:pt>
                <c:pt idx="1126">
                  <c:v>42035</c:v>
                </c:pt>
                <c:pt idx="1127">
                  <c:v>42036</c:v>
                </c:pt>
                <c:pt idx="1128">
                  <c:v>42037</c:v>
                </c:pt>
                <c:pt idx="1129">
                  <c:v>42038</c:v>
                </c:pt>
                <c:pt idx="1130">
                  <c:v>42039</c:v>
                </c:pt>
                <c:pt idx="1131">
                  <c:v>42040</c:v>
                </c:pt>
                <c:pt idx="1132">
                  <c:v>42041</c:v>
                </c:pt>
                <c:pt idx="1133">
                  <c:v>42042</c:v>
                </c:pt>
                <c:pt idx="1134">
                  <c:v>42043</c:v>
                </c:pt>
                <c:pt idx="1135">
                  <c:v>42044</c:v>
                </c:pt>
                <c:pt idx="1136">
                  <c:v>42045</c:v>
                </c:pt>
                <c:pt idx="1137">
                  <c:v>42046</c:v>
                </c:pt>
                <c:pt idx="1138">
                  <c:v>42047</c:v>
                </c:pt>
                <c:pt idx="1139">
                  <c:v>42048</c:v>
                </c:pt>
                <c:pt idx="1140">
                  <c:v>42049</c:v>
                </c:pt>
                <c:pt idx="1141">
                  <c:v>42050</c:v>
                </c:pt>
                <c:pt idx="1142">
                  <c:v>42051</c:v>
                </c:pt>
                <c:pt idx="1143">
                  <c:v>42052</c:v>
                </c:pt>
                <c:pt idx="1144">
                  <c:v>42053</c:v>
                </c:pt>
                <c:pt idx="1145">
                  <c:v>42054</c:v>
                </c:pt>
                <c:pt idx="1146">
                  <c:v>42055</c:v>
                </c:pt>
                <c:pt idx="1147">
                  <c:v>42056</c:v>
                </c:pt>
                <c:pt idx="1148">
                  <c:v>42057</c:v>
                </c:pt>
                <c:pt idx="1149">
                  <c:v>42058</c:v>
                </c:pt>
                <c:pt idx="1150">
                  <c:v>42059</c:v>
                </c:pt>
                <c:pt idx="1151">
                  <c:v>42060</c:v>
                </c:pt>
                <c:pt idx="1152">
                  <c:v>42061</c:v>
                </c:pt>
                <c:pt idx="1153">
                  <c:v>42062</c:v>
                </c:pt>
                <c:pt idx="1154">
                  <c:v>42063</c:v>
                </c:pt>
                <c:pt idx="1155">
                  <c:v>42064</c:v>
                </c:pt>
                <c:pt idx="1156">
                  <c:v>42065</c:v>
                </c:pt>
                <c:pt idx="1157">
                  <c:v>42066</c:v>
                </c:pt>
                <c:pt idx="1158">
                  <c:v>42067</c:v>
                </c:pt>
                <c:pt idx="1159">
                  <c:v>42068</c:v>
                </c:pt>
                <c:pt idx="1160">
                  <c:v>42069</c:v>
                </c:pt>
                <c:pt idx="1161">
                  <c:v>42070</c:v>
                </c:pt>
                <c:pt idx="1162">
                  <c:v>42071</c:v>
                </c:pt>
                <c:pt idx="1163">
                  <c:v>42072</c:v>
                </c:pt>
                <c:pt idx="1164">
                  <c:v>42073</c:v>
                </c:pt>
                <c:pt idx="1165">
                  <c:v>42074</c:v>
                </c:pt>
                <c:pt idx="1166">
                  <c:v>42075</c:v>
                </c:pt>
                <c:pt idx="1167">
                  <c:v>42076</c:v>
                </c:pt>
                <c:pt idx="1168">
                  <c:v>42077</c:v>
                </c:pt>
                <c:pt idx="1169">
                  <c:v>42078</c:v>
                </c:pt>
                <c:pt idx="1170">
                  <c:v>42079</c:v>
                </c:pt>
                <c:pt idx="1171">
                  <c:v>42080</c:v>
                </c:pt>
                <c:pt idx="1172">
                  <c:v>42081</c:v>
                </c:pt>
                <c:pt idx="1173">
                  <c:v>42082</c:v>
                </c:pt>
                <c:pt idx="1174">
                  <c:v>42083</c:v>
                </c:pt>
                <c:pt idx="1175">
                  <c:v>42084</c:v>
                </c:pt>
                <c:pt idx="1176">
                  <c:v>42085</c:v>
                </c:pt>
                <c:pt idx="1177">
                  <c:v>42086</c:v>
                </c:pt>
                <c:pt idx="1178">
                  <c:v>42087</c:v>
                </c:pt>
                <c:pt idx="1179">
                  <c:v>42088</c:v>
                </c:pt>
                <c:pt idx="1180">
                  <c:v>42089</c:v>
                </c:pt>
                <c:pt idx="1181">
                  <c:v>42090</c:v>
                </c:pt>
                <c:pt idx="1182">
                  <c:v>42091</c:v>
                </c:pt>
                <c:pt idx="1183">
                  <c:v>42092</c:v>
                </c:pt>
                <c:pt idx="1184">
                  <c:v>42093</c:v>
                </c:pt>
                <c:pt idx="1185">
                  <c:v>42094</c:v>
                </c:pt>
                <c:pt idx="1186">
                  <c:v>42095</c:v>
                </c:pt>
                <c:pt idx="1187">
                  <c:v>42096</c:v>
                </c:pt>
                <c:pt idx="1188">
                  <c:v>42097</c:v>
                </c:pt>
                <c:pt idx="1189">
                  <c:v>42098</c:v>
                </c:pt>
                <c:pt idx="1190">
                  <c:v>42099</c:v>
                </c:pt>
                <c:pt idx="1191">
                  <c:v>42100</c:v>
                </c:pt>
                <c:pt idx="1192">
                  <c:v>42101</c:v>
                </c:pt>
                <c:pt idx="1193">
                  <c:v>42102</c:v>
                </c:pt>
                <c:pt idx="1194">
                  <c:v>42103</c:v>
                </c:pt>
                <c:pt idx="1195">
                  <c:v>42104</c:v>
                </c:pt>
                <c:pt idx="1196">
                  <c:v>42105</c:v>
                </c:pt>
                <c:pt idx="1197">
                  <c:v>42106</c:v>
                </c:pt>
                <c:pt idx="1198">
                  <c:v>42107</c:v>
                </c:pt>
                <c:pt idx="1199">
                  <c:v>42108</c:v>
                </c:pt>
                <c:pt idx="1200">
                  <c:v>42109</c:v>
                </c:pt>
                <c:pt idx="1201">
                  <c:v>42110</c:v>
                </c:pt>
                <c:pt idx="1202">
                  <c:v>42111</c:v>
                </c:pt>
                <c:pt idx="1203">
                  <c:v>42112</c:v>
                </c:pt>
                <c:pt idx="1204">
                  <c:v>42113</c:v>
                </c:pt>
                <c:pt idx="1205">
                  <c:v>42114</c:v>
                </c:pt>
                <c:pt idx="1206">
                  <c:v>42115</c:v>
                </c:pt>
                <c:pt idx="1207">
                  <c:v>42116</c:v>
                </c:pt>
                <c:pt idx="1208">
                  <c:v>42117</c:v>
                </c:pt>
                <c:pt idx="1209">
                  <c:v>42118</c:v>
                </c:pt>
                <c:pt idx="1210">
                  <c:v>42119</c:v>
                </c:pt>
                <c:pt idx="1211">
                  <c:v>42120</c:v>
                </c:pt>
                <c:pt idx="1212">
                  <c:v>42121</c:v>
                </c:pt>
                <c:pt idx="1213">
                  <c:v>42122</c:v>
                </c:pt>
                <c:pt idx="1214">
                  <c:v>42123</c:v>
                </c:pt>
                <c:pt idx="1215">
                  <c:v>42124</c:v>
                </c:pt>
                <c:pt idx="1216">
                  <c:v>42125</c:v>
                </c:pt>
                <c:pt idx="1217">
                  <c:v>42126</c:v>
                </c:pt>
                <c:pt idx="1218">
                  <c:v>42127</c:v>
                </c:pt>
                <c:pt idx="1219">
                  <c:v>42128</c:v>
                </c:pt>
                <c:pt idx="1220">
                  <c:v>42129</c:v>
                </c:pt>
                <c:pt idx="1221">
                  <c:v>42130</c:v>
                </c:pt>
                <c:pt idx="1222">
                  <c:v>42131</c:v>
                </c:pt>
                <c:pt idx="1223">
                  <c:v>42132</c:v>
                </c:pt>
                <c:pt idx="1224">
                  <c:v>42133</c:v>
                </c:pt>
                <c:pt idx="1225">
                  <c:v>42134</c:v>
                </c:pt>
                <c:pt idx="1226">
                  <c:v>42135</c:v>
                </c:pt>
                <c:pt idx="1227">
                  <c:v>42136</c:v>
                </c:pt>
                <c:pt idx="1228">
                  <c:v>42137</c:v>
                </c:pt>
                <c:pt idx="1229">
                  <c:v>42138</c:v>
                </c:pt>
                <c:pt idx="1230">
                  <c:v>42139</c:v>
                </c:pt>
                <c:pt idx="1231">
                  <c:v>42140</c:v>
                </c:pt>
                <c:pt idx="1232">
                  <c:v>42141</c:v>
                </c:pt>
                <c:pt idx="1233">
                  <c:v>42142</c:v>
                </c:pt>
                <c:pt idx="1234">
                  <c:v>42143</c:v>
                </c:pt>
                <c:pt idx="1235">
                  <c:v>42144</c:v>
                </c:pt>
                <c:pt idx="1236">
                  <c:v>42145</c:v>
                </c:pt>
                <c:pt idx="1237">
                  <c:v>42146</c:v>
                </c:pt>
                <c:pt idx="1238">
                  <c:v>42147</c:v>
                </c:pt>
                <c:pt idx="1239">
                  <c:v>42148</c:v>
                </c:pt>
                <c:pt idx="1240">
                  <c:v>42149</c:v>
                </c:pt>
                <c:pt idx="1241">
                  <c:v>42150</c:v>
                </c:pt>
                <c:pt idx="1242">
                  <c:v>42151</c:v>
                </c:pt>
                <c:pt idx="1243">
                  <c:v>42152</c:v>
                </c:pt>
                <c:pt idx="1244">
                  <c:v>42153</c:v>
                </c:pt>
                <c:pt idx="1245">
                  <c:v>42154</c:v>
                </c:pt>
                <c:pt idx="1246">
                  <c:v>42155</c:v>
                </c:pt>
                <c:pt idx="1247">
                  <c:v>42156</c:v>
                </c:pt>
                <c:pt idx="1248">
                  <c:v>42157</c:v>
                </c:pt>
                <c:pt idx="1249">
                  <c:v>42158</c:v>
                </c:pt>
                <c:pt idx="1250">
                  <c:v>42159</c:v>
                </c:pt>
                <c:pt idx="1251">
                  <c:v>42160</c:v>
                </c:pt>
                <c:pt idx="1252">
                  <c:v>42161</c:v>
                </c:pt>
                <c:pt idx="1253">
                  <c:v>42162</c:v>
                </c:pt>
                <c:pt idx="1254">
                  <c:v>42163</c:v>
                </c:pt>
                <c:pt idx="1255">
                  <c:v>42164</c:v>
                </c:pt>
                <c:pt idx="1256">
                  <c:v>42165</c:v>
                </c:pt>
                <c:pt idx="1257">
                  <c:v>42166</c:v>
                </c:pt>
                <c:pt idx="1258">
                  <c:v>42167</c:v>
                </c:pt>
                <c:pt idx="1259">
                  <c:v>42168</c:v>
                </c:pt>
                <c:pt idx="1260">
                  <c:v>42169</c:v>
                </c:pt>
                <c:pt idx="1261">
                  <c:v>42170</c:v>
                </c:pt>
                <c:pt idx="1262">
                  <c:v>42171</c:v>
                </c:pt>
                <c:pt idx="1263">
                  <c:v>42172</c:v>
                </c:pt>
                <c:pt idx="1264">
                  <c:v>42173</c:v>
                </c:pt>
                <c:pt idx="1265">
                  <c:v>42174</c:v>
                </c:pt>
                <c:pt idx="1266">
                  <c:v>42175</c:v>
                </c:pt>
                <c:pt idx="1267">
                  <c:v>42176</c:v>
                </c:pt>
                <c:pt idx="1268">
                  <c:v>42177</c:v>
                </c:pt>
                <c:pt idx="1269">
                  <c:v>42178</c:v>
                </c:pt>
                <c:pt idx="1270">
                  <c:v>42179</c:v>
                </c:pt>
                <c:pt idx="1271">
                  <c:v>42180</c:v>
                </c:pt>
                <c:pt idx="1272">
                  <c:v>42181</c:v>
                </c:pt>
                <c:pt idx="1273">
                  <c:v>42182</c:v>
                </c:pt>
                <c:pt idx="1274">
                  <c:v>42183</c:v>
                </c:pt>
                <c:pt idx="1275">
                  <c:v>42184</c:v>
                </c:pt>
                <c:pt idx="1276">
                  <c:v>42185</c:v>
                </c:pt>
                <c:pt idx="1277">
                  <c:v>42186</c:v>
                </c:pt>
                <c:pt idx="1278">
                  <c:v>42187</c:v>
                </c:pt>
                <c:pt idx="1279">
                  <c:v>42188</c:v>
                </c:pt>
                <c:pt idx="1280">
                  <c:v>42189</c:v>
                </c:pt>
                <c:pt idx="1281">
                  <c:v>42190</c:v>
                </c:pt>
                <c:pt idx="1282">
                  <c:v>42191</c:v>
                </c:pt>
                <c:pt idx="1283">
                  <c:v>42192</c:v>
                </c:pt>
                <c:pt idx="1284">
                  <c:v>42193</c:v>
                </c:pt>
                <c:pt idx="1285">
                  <c:v>42194</c:v>
                </c:pt>
                <c:pt idx="1286">
                  <c:v>42195</c:v>
                </c:pt>
                <c:pt idx="1287">
                  <c:v>42196</c:v>
                </c:pt>
                <c:pt idx="1288">
                  <c:v>42197</c:v>
                </c:pt>
                <c:pt idx="1289">
                  <c:v>42198</c:v>
                </c:pt>
                <c:pt idx="1290">
                  <c:v>42199</c:v>
                </c:pt>
                <c:pt idx="1291">
                  <c:v>42200</c:v>
                </c:pt>
                <c:pt idx="1292">
                  <c:v>42201</c:v>
                </c:pt>
                <c:pt idx="1293">
                  <c:v>42202</c:v>
                </c:pt>
                <c:pt idx="1294">
                  <c:v>42203</c:v>
                </c:pt>
                <c:pt idx="1295">
                  <c:v>42204</c:v>
                </c:pt>
                <c:pt idx="1296">
                  <c:v>42205</c:v>
                </c:pt>
                <c:pt idx="1297">
                  <c:v>42206</c:v>
                </c:pt>
                <c:pt idx="1298">
                  <c:v>42207</c:v>
                </c:pt>
                <c:pt idx="1299">
                  <c:v>42208</c:v>
                </c:pt>
                <c:pt idx="1300">
                  <c:v>42209</c:v>
                </c:pt>
                <c:pt idx="1301">
                  <c:v>42210</c:v>
                </c:pt>
                <c:pt idx="1302">
                  <c:v>42211</c:v>
                </c:pt>
                <c:pt idx="1303">
                  <c:v>42212</c:v>
                </c:pt>
                <c:pt idx="1304">
                  <c:v>42213</c:v>
                </c:pt>
                <c:pt idx="1305">
                  <c:v>42214</c:v>
                </c:pt>
                <c:pt idx="1306">
                  <c:v>42215</c:v>
                </c:pt>
                <c:pt idx="1307">
                  <c:v>42216</c:v>
                </c:pt>
                <c:pt idx="1308">
                  <c:v>42217</c:v>
                </c:pt>
                <c:pt idx="1309">
                  <c:v>42218</c:v>
                </c:pt>
                <c:pt idx="1310">
                  <c:v>42219</c:v>
                </c:pt>
                <c:pt idx="1311">
                  <c:v>42220</c:v>
                </c:pt>
                <c:pt idx="1312">
                  <c:v>42221</c:v>
                </c:pt>
                <c:pt idx="1313">
                  <c:v>42222</c:v>
                </c:pt>
                <c:pt idx="1314">
                  <c:v>42223</c:v>
                </c:pt>
                <c:pt idx="1315">
                  <c:v>42224</c:v>
                </c:pt>
                <c:pt idx="1316">
                  <c:v>42225</c:v>
                </c:pt>
              </c:numCache>
            </c:numRef>
          </c:cat>
          <c:val>
            <c:numRef>
              <c:f>Sheet1!$B$2:$B$1318</c:f>
              <c:numCache>
                <c:formatCode>General</c:formatCode>
                <c:ptCount val="1317"/>
                <c:pt idx="0">
                  <c:v>319</c:v>
                </c:pt>
                <c:pt idx="1">
                  <c:v>310</c:v>
                </c:pt>
                <c:pt idx="2">
                  <c:v>422</c:v>
                </c:pt>
                <c:pt idx="3">
                  <c:v>414</c:v>
                </c:pt>
                <c:pt idx="4">
                  <c:v>408</c:v>
                </c:pt>
                <c:pt idx="5">
                  <c:v>299</c:v>
                </c:pt>
                <c:pt idx="6">
                  <c:v>273</c:v>
                </c:pt>
                <c:pt idx="7">
                  <c:v>477</c:v>
                </c:pt>
                <c:pt idx="8">
                  <c:v>434</c:v>
                </c:pt>
                <c:pt idx="9">
                  <c:v>419</c:v>
                </c:pt>
                <c:pt idx="10">
                  <c:v>416</c:v>
                </c:pt>
                <c:pt idx="11">
                  <c:v>407</c:v>
                </c:pt>
                <c:pt idx="12">
                  <c:v>297</c:v>
                </c:pt>
                <c:pt idx="13">
                  <c:v>267</c:v>
                </c:pt>
                <c:pt idx="14">
                  <c:v>446</c:v>
                </c:pt>
                <c:pt idx="15">
                  <c:v>311</c:v>
                </c:pt>
                <c:pt idx="16">
                  <c:v>418</c:v>
                </c:pt>
                <c:pt idx="17">
                  <c:v>415</c:v>
                </c:pt>
                <c:pt idx="18">
                  <c:v>412</c:v>
                </c:pt>
                <c:pt idx="19">
                  <c:v>299</c:v>
                </c:pt>
                <c:pt idx="20">
                  <c:v>269</c:v>
                </c:pt>
                <c:pt idx="21">
                  <c:v>475</c:v>
                </c:pt>
                <c:pt idx="22">
                  <c:v>438</c:v>
                </c:pt>
                <c:pt idx="23">
                  <c:v>420</c:v>
                </c:pt>
                <c:pt idx="24">
                  <c:v>415</c:v>
                </c:pt>
                <c:pt idx="25">
                  <c:v>410</c:v>
                </c:pt>
                <c:pt idx="26">
                  <c:v>295</c:v>
                </c:pt>
                <c:pt idx="27">
                  <c:v>269</c:v>
                </c:pt>
                <c:pt idx="28">
                  <c:v>476</c:v>
                </c:pt>
                <c:pt idx="29">
                  <c:v>433</c:v>
                </c:pt>
                <c:pt idx="30">
                  <c:v>420</c:v>
                </c:pt>
                <c:pt idx="31">
                  <c:v>441</c:v>
                </c:pt>
                <c:pt idx="32">
                  <c:v>436</c:v>
                </c:pt>
                <c:pt idx="33">
                  <c:v>319</c:v>
                </c:pt>
                <c:pt idx="34">
                  <c:v>286</c:v>
                </c:pt>
                <c:pt idx="35">
                  <c:v>510</c:v>
                </c:pt>
                <c:pt idx="36">
                  <c:v>463</c:v>
                </c:pt>
                <c:pt idx="37">
                  <c:v>445</c:v>
                </c:pt>
                <c:pt idx="38">
                  <c:v>443</c:v>
                </c:pt>
                <c:pt idx="39">
                  <c:v>434</c:v>
                </c:pt>
                <c:pt idx="40">
                  <c:v>317</c:v>
                </c:pt>
                <c:pt idx="41">
                  <c:v>289</c:v>
                </c:pt>
                <c:pt idx="42">
                  <c:v>510</c:v>
                </c:pt>
                <c:pt idx="43">
                  <c:v>433</c:v>
                </c:pt>
                <c:pt idx="44">
                  <c:v>316</c:v>
                </c:pt>
                <c:pt idx="45">
                  <c:v>442</c:v>
                </c:pt>
                <c:pt idx="46">
                  <c:v>432</c:v>
                </c:pt>
                <c:pt idx="47">
                  <c:v>316</c:v>
                </c:pt>
                <c:pt idx="48">
                  <c:v>286</c:v>
                </c:pt>
                <c:pt idx="49">
                  <c:v>474</c:v>
                </c:pt>
                <c:pt idx="50">
                  <c:v>310</c:v>
                </c:pt>
                <c:pt idx="51">
                  <c:v>321</c:v>
                </c:pt>
                <c:pt idx="52">
                  <c:v>441</c:v>
                </c:pt>
                <c:pt idx="53">
                  <c:v>434</c:v>
                </c:pt>
                <c:pt idx="54">
                  <c:v>320</c:v>
                </c:pt>
                <c:pt idx="55">
                  <c:v>289</c:v>
                </c:pt>
                <c:pt idx="56">
                  <c:v>511</c:v>
                </c:pt>
                <c:pt idx="57">
                  <c:v>463</c:v>
                </c:pt>
                <c:pt idx="58">
                  <c:v>444</c:v>
                </c:pt>
                <c:pt idx="59">
                  <c:v>445</c:v>
                </c:pt>
                <c:pt idx="60">
                  <c:v>440</c:v>
                </c:pt>
                <c:pt idx="61">
                  <c:v>323</c:v>
                </c:pt>
                <c:pt idx="62">
                  <c:v>288</c:v>
                </c:pt>
                <c:pt idx="63">
                  <c:v>514</c:v>
                </c:pt>
                <c:pt idx="64">
                  <c:v>471</c:v>
                </c:pt>
                <c:pt idx="65">
                  <c:v>451</c:v>
                </c:pt>
                <c:pt idx="66">
                  <c:v>446</c:v>
                </c:pt>
                <c:pt idx="67">
                  <c:v>445</c:v>
                </c:pt>
                <c:pt idx="68">
                  <c:v>323</c:v>
                </c:pt>
                <c:pt idx="69">
                  <c:v>291</c:v>
                </c:pt>
                <c:pt idx="70">
                  <c:v>515</c:v>
                </c:pt>
                <c:pt idx="71">
                  <c:v>472</c:v>
                </c:pt>
                <c:pt idx="72">
                  <c:v>452</c:v>
                </c:pt>
                <c:pt idx="73">
                  <c:v>446</c:v>
                </c:pt>
                <c:pt idx="74">
                  <c:v>443</c:v>
                </c:pt>
                <c:pt idx="75">
                  <c:v>299</c:v>
                </c:pt>
                <c:pt idx="76">
                  <c:v>211</c:v>
                </c:pt>
                <c:pt idx="77">
                  <c:v>518</c:v>
                </c:pt>
                <c:pt idx="78">
                  <c:v>465</c:v>
                </c:pt>
                <c:pt idx="79">
                  <c:v>453</c:v>
                </c:pt>
                <c:pt idx="80">
                  <c:v>445</c:v>
                </c:pt>
                <c:pt idx="81">
                  <c:v>444</c:v>
                </c:pt>
                <c:pt idx="82">
                  <c:v>322</c:v>
                </c:pt>
                <c:pt idx="83">
                  <c:v>289</c:v>
                </c:pt>
                <c:pt idx="84">
                  <c:v>517</c:v>
                </c:pt>
                <c:pt idx="85">
                  <c:v>468</c:v>
                </c:pt>
                <c:pt idx="86">
                  <c:v>450</c:v>
                </c:pt>
                <c:pt idx="87">
                  <c:v>446</c:v>
                </c:pt>
                <c:pt idx="88">
                  <c:v>440</c:v>
                </c:pt>
                <c:pt idx="89">
                  <c:v>320</c:v>
                </c:pt>
                <c:pt idx="90">
                  <c:v>293</c:v>
                </c:pt>
                <c:pt idx="91">
                  <c:v>518</c:v>
                </c:pt>
                <c:pt idx="92">
                  <c:v>472</c:v>
                </c:pt>
                <c:pt idx="93">
                  <c:v>456</c:v>
                </c:pt>
                <c:pt idx="94">
                  <c:v>449</c:v>
                </c:pt>
                <c:pt idx="95">
                  <c:v>446</c:v>
                </c:pt>
                <c:pt idx="96">
                  <c:v>325</c:v>
                </c:pt>
                <c:pt idx="97">
                  <c:v>273</c:v>
                </c:pt>
                <c:pt idx="98">
                  <c:v>371</c:v>
                </c:pt>
                <c:pt idx="99">
                  <c:v>473</c:v>
                </c:pt>
                <c:pt idx="100">
                  <c:v>456</c:v>
                </c:pt>
                <c:pt idx="101">
                  <c:v>449</c:v>
                </c:pt>
                <c:pt idx="102">
                  <c:v>442</c:v>
                </c:pt>
                <c:pt idx="103">
                  <c:v>324</c:v>
                </c:pt>
                <c:pt idx="104">
                  <c:v>294</c:v>
                </c:pt>
                <c:pt idx="105">
                  <c:v>519</c:v>
                </c:pt>
                <c:pt idx="106">
                  <c:v>471</c:v>
                </c:pt>
                <c:pt idx="107">
                  <c:v>456</c:v>
                </c:pt>
                <c:pt idx="108">
                  <c:v>451</c:v>
                </c:pt>
                <c:pt idx="109">
                  <c:v>445</c:v>
                </c:pt>
                <c:pt idx="110">
                  <c:v>322</c:v>
                </c:pt>
                <c:pt idx="111">
                  <c:v>292</c:v>
                </c:pt>
                <c:pt idx="112">
                  <c:v>520</c:v>
                </c:pt>
                <c:pt idx="113">
                  <c:v>470</c:v>
                </c:pt>
                <c:pt idx="114">
                  <c:v>453</c:v>
                </c:pt>
                <c:pt idx="115">
                  <c:v>450</c:v>
                </c:pt>
                <c:pt idx="116">
                  <c:v>447</c:v>
                </c:pt>
                <c:pt idx="117">
                  <c:v>322</c:v>
                </c:pt>
                <c:pt idx="118">
                  <c:v>293</c:v>
                </c:pt>
                <c:pt idx="119">
                  <c:v>519</c:v>
                </c:pt>
                <c:pt idx="120">
                  <c:v>470</c:v>
                </c:pt>
                <c:pt idx="121">
                  <c:v>449</c:v>
                </c:pt>
                <c:pt idx="122">
                  <c:v>443</c:v>
                </c:pt>
                <c:pt idx="123">
                  <c:v>436</c:v>
                </c:pt>
                <c:pt idx="124">
                  <c:v>320</c:v>
                </c:pt>
                <c:pt idx="125">
                  <c:v>291</c:v>
                </c:pt>
                <c:pt idx="126">
                  <c:v>512</c:v>
                </c:pt>
                <c:pt idx="127">
                  <c:v>466</c:v>
                </c:pt>
                <c:pt idx="128">
                  <c:v>448</c:v>
                </c:pt>
                <c:pt idx="129">
                  <c:v>440</c:v>
                </c:pt>
                <c:pt idx="130">
                  <c:v>440</c:v>
                </c:pt>
                <c:pt idx="131">
                  <c:v>319</c:v>
                </c:pt>
                <c:pt idx="132">
                  <c:v>287</c:v>
                </c:pt>
                <c:pt idx="133">
                  <c:v>509</c:v>
                </c:pt>
                <c:pt idx="134">
                  <c:v>466</c:v>
                </c:pt>
                <c:pt idx="135">
                  <c:v>450</c:v>
                </c:pt>
                <c:pt idx="136">
                  <c:v>441</c:v>
                </c:pt>
                <c:pt idx="137">
                  <c:v>438</c:v>
                </c:pt>
                <c:pt idx="138">
                  <c:v>318</c:v>
                </c:pt>
                <c:pt idx="139">
                  <c:v>289</c:v>
                </c:pt>
                <c:pt idx="140">
                  <c:v>511</c:v>
                </c:pt>
                <c:pt idx="141">
                  <c:v>466</c:v>
                </c:pt>
                <c:pt idx="142">
                  <c:v>445</c:v>
                </c:pt>
                <c:pt idx="143">
                  <c:v>447</c:v>
                </c:pt>
                <c:pt idx="144">
                  <c:v>437</c:v>
                </c:pt>
                <c:pt idx="145">
                  <c:v>322</c:v>
                </c:pt>
                <c:pt idx="146">
                  <c:v>285</c:v>
                </c:pt>
                <c:pt idx="147">
                  <c:v>479</c:v>
                </c:pt>
                <c:pt idx="148">
                  <c:v>330</c:v>
                </c:pt>
                <c:pt idx="149">
                  <c:v>448</c:v>
                </c:pt>
                <c:pt idx="150">
                  <c:v>446</c:v>
                </c:pt>
                <c:pt idx="151">
                  <c:v>440</c:v>
                </c:pt>
                <c:pt idx="152">
                  <c:v>295</c:v>
                </c:pt>
                <c:pt idx="153">
                  <c:v>267</c:v>
                </c:pt>
                <c:pt idx="154">
                  <c:v>470</c:v>
                </c:pt>
                <c:pt idx="155">
                  <c:v>431</c:v>
                </c:pt>
                <c:pt idx="156">
                  <c:v>413</c:v>
                </c:pt>
                <c:pt idx="157">
                  <c:v>411</c:v>
                </c:pt>
                <c:pt idx="158">
                  <c:v>402</c:v>
                </c:pt>
                <c:pt idx="159">
                  <c:v>294</c:v>
                </c:pt>
                <c:pt idx="160">
                  <c:v>265</c:v>
                </c:pt>
                <c:pt idx="161">
                  <c:v>469</c:v>
                </c:pt>
                <c:pt idx="162">
                  <c:v>430</c:v>
                </c:pt>
                <c:pt idx="163">
                  <c:v>412</c:v>
                </c:pt>
                <c:pt idx="164">
                  <c:v>408</c:v>
                </c:pt>
                <c:pt idx="165">
                  <c:v>405</c:v>
                </c:pt>
                <c:pt idx="166">
                  <c:v>294</c:v>
                </c:pt>
                <c:pt idx="167">
                  <c:v>267</c:v>
                </c:pt>
                <c:pt idx="168">
                  <c:v>474</c:v>
                </c:pt>
                <c:pt idx="169">
                  <c:v>429</c:v>
                </c:pt>
                <c:pt idx="170">
                  <c:v>410</c:v>
                </c:pt>
                <c:pt idx="171">
                  <c:v>408</c:v>
                </c:pt>
                <c:pt idx="172">
                  <c:v>400</c:v>
                </c:pt>
                <c:pt idx="173">
                  <c:v>295</c:v>
                </c:pt>
                <c:pt idx="174">
                  <c:v>269</c:v>
                </c:pt>
                <c:pt idx="175">
                  <c:v>470</c:v>
                </c:pt>
                <c:pt idx="176">
                  <c:v>428</c:v>
                </c:pt>
                <c:pt idx="177">
                  <c:v>413</c:v>
                </c:pt>
                <c:pt idx="178">
                  <c:v>407</c:v>
                </c:pt>
                <c:pt idx="179">
                  <c:v>405</c:v>
                </c:pt>
                <c:pt idx="180">
                  <c:v>294</c:v>
                </c:pt>
                <c:pt idx="181">
                  <c:v>268</c:v>
                </c:pt>
                <c:pt idx="182">
                  <c:v>495</c:v>
                </c:pt>
                <c:pt idx="183">
                  <c:v>448</c:v>
                </c:pt>
                <c:pt idx="184">
                  <c:v>407</c:v>
                </c:pt>
                <c:pt idx="185">
                  <c:v>311</c:v>
                </c:pt>
                <c:pt idx="186">
                  <c:v>427</c:v>
                </c:pt>
                <c:pt idx="187">
                  <c:v>311</c:v>
                </c:pt>
                <c:pt idx="188">
                  <c:v>278</c:v>
                </c:pt>
                <c:pt idx="189">
                  <c:v>496</c:v>
                </c:pt>
                <c:pt idx="190">
                  <c:v>449</c:v>
                </c:pt>
                <c:pt idx="191">
                  <c:v>434</c:v>
                </c:pt>
                <c:pt idx="192">
                  <c:v>426</c:v>
                </c:pt>
                <c:pt idx="193">
                  <c:v>426</c:v>
                </c:pt>
                <c:pt idx="194">
                  <c:v>312</c:v>
                </c:pt>
                <c:pt idx="195">
                  <c:v>282</c:v>
                </c:pt>
                <c:pt idx="196">
                  <c:v>492</c:v>
                </c:pt>
                <c:pt idx="197">
                  <c:v>451</c:v>
                </c:pt>
                <c:pt idx="198">
                  <c:v>438</c:v>
                </c:pt>
                <c:pt idx="199">
                  <c:v>427</c:v>
                </c:pt>
                <c:pt idx="200">
                  <c:v>424</c:v>
                </c:pt>
                <c:pt idx="201">
                  <c:v>312</c:v>
                </c:pt>
                <c:pt idx="202">
                  <c:v>280</c:v>
                </c:pt>
                <c:pt idx="203">
                  <c:v>492</c:v>
                </c:pt>
                <c:pt idx="204">
                  <c:v>449</c:v>
                </c:pt>
                <c:pt idx="205">
                  <c:v>434</c:v>
                </c:pt>
                <c:pt idx="206">
                  <c:v>426</c:v>
                </c:pt>
                <c:pt idx="207">
                  <c:v>422</c:v>
                </c:pt>
                <c:pt idx="208">
                  <c:v>310</c:v>
                </c:pt>
                <c:pt idx="209">
                  <c:v>281</c:v>
                </c:pt>
                <c:pt idx="210">
                  <c:v>499</c:v>
                </c:pt>
                <c:pt idx="211">
                  <c:v>450</c:v>
                </c:pt>
                <c:pt idx="212">
                  <c:v>433</c:v>
                </c:pt>
                <c:pt idx="213">
                  <c:v>427</c:v>
                </c:pt>
                <c:pt idx="214">
                  <c:v>421</c:v>
                </c:pt>
                <c:pt idx="215">
                  <c:v>308</c:v>
                </c:pt>
                <c:pt idx="216">
                  <c:v>276</c:v>
                </c:pt>
                <c:pt idx="217">
                  <c:v>492</c:v>
                </c:pt>
                <c:pt idx="218">
                  <c:v>448</c:v>
                </c:pt>
                <c:pt idx="219">
                  <c:v>430</c:v>
                </c:pt>
                <c:pt idx="220">
                  <c:v>427</c:v>
                </c:pt>
                <c:pt idx="221">
                  <c:v>418</c:v>
                </c:pt>
                <c:pt idx="222">
                  <c:v>310</c:v>
                </c:pt>
                <c:pt idx="223">
                  <c:v>276</c:v>
                </c:pt>
                <c:pt idx="224">
                  <c:v>491</c:v>
                </c:pt>
                <c:pt idx="225">
                  <c:v>444</c:v>
                </c:pt>
                <c:pt idx="226">
                  <c:v>429</c:v>
                </c:pt>
                <c:pt idx="227">
                  <c:v>427</c:v>
                </c:pt>
                <c:pt idx="228">
                  <c:v>422</c:v>
                </c:pt>
                <c:pt idx="229">
                  <c:v>309</c:v>
                </c:pt>
                <c:pt idx="230">
                  <c:v>275</c:v>
                </c:pt>
                <c:pt idx="231">
                  <c:v>489</c:v>
                </c:pt>
                <c:pt idx="232">
                  <c:v>448</c:v>
                </c:pt>
                <c:pt idx="233">
                  <c:v>428</c:v>
                </c:pt>
                <c:pt idx="234">
                  <c:v>424</c:v>
                </c:pt>
                <c:pt idx="235">
                  <c:v>418</c:v>
                </c:pt>
                <c:pt idx="236">
                  <c:v>306</c:v>
                </c:pt>
                <c:pt idx="237">
                  <c:v>277</c:v>
                </c:pt>
                <c:pt idx="238">
                  <c:v>492</c:v>
                </c:pt>
                <c:pt idx="239">
                  <c:v>447</c:v>
                </c:pt>
                <c:pt idx="240">
                  <c:v>431</c:v>
                </c:pt>
                <c:pt idx="241">
                  <c:v>427</c:v>
                </c:pt>
                <c:pt idx="242">
                  <c:v>420</c:v>
                </c:pt>
                <c:pt idx="243">
                  <c:v>308</c:v>
                </c:pt>
                <c:pt idx="244">
                  <c:v>280</c:v>
                </c:pt>
                <c:pt idx="245">
                  <c:v>466</c:v>
                </c:pt>
                <c:pt idx="246">
                  <c:v>322</c:v>
                </c:pt>
                <c:pt idx="247">
                  <c:v>442</c:v>
                </c:pt>
                <c:pt idx="248">
                  <c:v>432</c:v>
                </c:pt>
                <c:pt idx="249">
                  <c:v>426</c:v>
                </c:pt>
                <c:pt idx="250">
                  <c:v>313</c:v>
                </c:pt>
                <c:pt idx="251">
                  <c:v>281</c:v>
                </c:pt>
                <c:pt idx="252">
                  <c:v>498</c:v>
                </c:pt>
                <c:pt idx="253">
                  <c:v>453</c:v>
                </c:pt>
                <c:pt idx="254">
                  <c:v>432</c:v>
                </c:pt>
                <c:pt idx="255">
                  <c:v>433</c:v>
                </c:pt>
                <c:pt idx="256">
                  <c:v>426</c:v>
                </c:pt>
                <c:pt idx="257">
                  <c:v>312</c:v>
                </c:pt>
                <c:pt idx="258">
                  <c:v>279</c:v>
                </c:pt>
                <c:pt idx="259">
                  <c:v>499</c:v>
                </c:pt>
                <c:pt idx="260">
                  <c:v>450</c:v>
                </c:pt>
                <c:pt idx="261">
                  <c:v>435</c:v>
                </c:pt>
                <c:pt idx="262">
                  <c:v>432</c:v>
                </c:pt>
                <c:pt idx="263">
                  <c:v>425</c:v>
                </c:pt>
                <c:pt idx="264">
                  <c:v>311</c:v>
                </c:pt>
                <c:pt idx="265">
                  <c:v>281</c:v>
                </c:pt>
                <c:pt idx="266">
                  <c:v>498</c:v>
                </c:pt>
                <c:pt idx="267">
                  <c:v>450</c:v>
                </c:pt>
                <c:pt idx="268">
                  <c:v>437</c:v>
                </c:pt>
                <c:pt idx="269">
                  <c:v>431</c:v>
                </c:pt>
                <c:pt idx="270">
                  <c:v>431</c:v>
                </c:pt>
                <c:pt idx="271">
                  <c:v>311</c:v>
                </c:pt>
                <c:pt idx="272">
                  <c:v>280</c:v>
                </c:pt>
                <c:pt idx="273">
                  <c:v>496</c:v>
                </c:pt>
                <c:pt idx="274">
                  <c:v>430</c:v>
                </c:pt>
                <c:pt idx="275">
                  <c:v>416</c:v>
                </c:pt>
                <c:pt idx="276">
                  <c:v>413</c:v>
                </c:pt>
                <c:pt idx="277">
                  <c:v>407</c:v>
                </c:pt>
                <c:pt idx="278">
                  <c:v>296</c:v>
                </c:pt>
                <c:pt idx="279">
                  <c:v>268</c:v>
                </c:pt>
                <c:pt idx="280">
                  <c:v>445</c:v>
                </c:pt>
                <c:pt idx="281">
                  <c:v>308</c:v>
                </c:pt>
                <c:pt idx="282">
                  <c:v>417</c:v>
                </c:pt>
                <c:pt idx="283">
                  <c:v>413</c:v>
                </c:pt>
                <c:pt idx="284">
                  <c:v>404</c:v>
                </c:pt>
                <c:pt idx="285">
                  <c:v>294</c:v>
                </c:pt>
                <c:pt idx="286">
                  <c:v>267</c:v>
                </c:pt>
                <c:pt idx="287">
                  <c:v>473</c:v>
                </c:pt>
                <c:pt idx="288">
                  <c:v>430</c:v>
                </c:pt>
                <c:pt idx="289">
                  <c:v>416</c:v>
                </c:pt>
                <c:pt idx="290">
                  <c:v>413</c:v>
                </c:pt>
                <c:pt idx="291">
                  <c:v>406</c:v>
                </c:pt>
                <c:pt idx="292">
                  <c:v>294</c:v>
                </c:pt>
                <c:pt idx="293">
                  <c:v>268</c:v>
                </c:pt>
                <c:pt idx="294">
                  <c:v>474</c:v>
                </c:pt>
                <c:pt idx="295">
                  <c:v>432</c:v>
                </c:pt>
                <c:pt idx="296">
                  <c:v>415</c:v>
                </c:pt>
                <c:pt idx="297">
                  <c:v>412</c:v>
                </c:pt>
                <c:pt idx="298">
                  <c:v>408</c:v>
                </c:pt>
                <c:pt idx="299">
                  <c:v>296</c:v>
                </c:pt>
                <c:pt idx="300">
                  <c:v>268</c:v>
                </c:pt>
                <c:pt idx="301">
                  <c:v>474</c:v>
                </c:pt>
                <c:pt idx="302">
                  <c:v>432</c:v>
                </c:pt>
                <c:pt idx="303">
                  <c:v>419</c:v>
                </c:pt>
                <c:pt idx="304">
                  <c:v>411</c:v>
                </c:pt>
                <c:pt idx="305">
                  <c:v>444</c:v>
                </c:pt>
                <c:pt idx="306">
                  <c:v>326</c:v>
                </c:pt>
                <c:pt idx="307">
                  <c:v>294</c:v>
                </c:pt>
                <c:pt idx="308">
                  <c:v>521</c:v>
                </c:pt>
                <c:pt idx="309">
                  <c:v>471</c:v>
                </c:pt>
                <c:pt idx="310">
                  <c:v>457</c:v>
                </c:pt>
                <c:pt idx="311">
                  <c:v>449</c:v>
                </c:pt>
                <c:pt idx="312">
                  <c:v>443</c:v>
                </c:pt>
                <c:pt idx="313">
                  <c:v>324</c:v>
                </c:pt>
                <c:pt idx="314">
                  <c:v>276</c:v>
                </c:pt>
                <c:pt idx="315">
                  <c:v>344</c:v>
                </c:pt>
                <c:pt idx="316">
                  <c:v>336</c:v>
                </c:pt>
                <c:pt idx="317">
                  <c:v>458</c:v>
                </c:pt>
                <c:pt idx="318">
                  <c:v>451</c:v>
                </c:pt>
                <c:pt idx="319">
                  <c:v>445</c:v>
                </c:pt>
                <c:pt idx="320">
                  <c:v>324</c:v>
                </c:pt>
                <c:pt idx="321">
                  <c:v>291</c:v>
                </c:pt>
                <c:pt idx="322">
                  <c:v>519</c:v>
                </c:pt>
                <c:pt idx="323">
                  <c:v>470</c:v>
                </c:pt>
                <c:pt idx="324">
                  <c:v>456</c:v>
                </c:pt>
                <c:pt idx="325">
                  <c:v>423</c:v>
                </c:pt>
                <c:pt idx="326">
                  <c:v>300</c:v>
                </c:pt>
                <c:pt idx="327">
                  <c:v>234</c:v>
                </c:pt>
                <c:pt idx="328">
                  <c:v>295</c:v>
                </c:pt>
                <c:pt idx="329">
                  <c:v>517</c:v>
                </c:pt>
                <c:pt idx="330">
                  <c:v>469</c:v>
                </c:pt>
                <c:pt idx="331">
                  <c:v>455</c:v>
                </c:pt>
                <c:pt idx="332">
                  <c:v>454</c:v>
                </c:pt>
                <c:pt idx="333">
                  <c:v>448</c:v>
                </c:pt>
                <c:pt idx="334">
                  <c:v>324</c:v>
                </c:pt>
                <c:pt idx="335">
                  <c:v>242</c:v>
                </c:pt>
                <c:pt idx="336">
                  <c:v>426</c:v>
                </c:pt>
                <c:pt idx="337">
                  <c:v>385</c:v>
                </c:pt>
                <c:pt idx="338">
                  <c:v>377</c:v>
                </c:pt>
                <c:pt idx="339">
                  <c:v>369</c:v>
                </c:pt>
                <c:pt idx="340">
                  <c:v>368</c:v>
                </c:pt>
                <c:pt idx="341">
                  <c:v>266</c:v>
                </c:pt>
                <c:pt idx="342">
                  <c:v>243</c:v>
                </c:pt>
                <c:pt idx="343">
                  <c:v>426</c:v>
                </c:pt>
                <c:pt idx="344">
                  <c:v>386</c:v>
                </c:pt>
                <c:pt idx="345">
                  <c:v>375</c:v>
                </c:pt>
                <c:pt idx="346">
                  <c:v>374</c:v>
                </c:pt>
                <c:pt idx="347">
                  <c:v>366</c:v>
                </c:pt>
                <c:pt idx="348">
                  <c:v>266</c:v>
                </c:pt>
                <c:pt idx="349">
                  <c:v>242</c:v>
                </c:pt>
                <c:pt idx="350">
                  <c:v>425</c:v>
                </c:pt>
                <c:pt idx="351">
                  <c:v>390</c:v>
                </c:pt>
                <c:pt idx="352">
                  <c:v>373</c:v>
                </c:pt>
                <c:pt idx="353">
                  <c:v>372</c:v>
                </c:pt>
                <c:pt idx="354">
                  <c:v>367</c:v>
                </c:pt>
                <c:pt idx="355">
                  <c:v>266</c:v>
                </c:pt>
                <c:pt idx="356">
                  <c:v>240</c:v>
                </c:pt>
                <c:pt idx="357">
                  <c:v>425</c:v>
                </c:pt>
                <c:pt idx="358">
                  <c:v>364</c:v>
                </c:pt>
                <c:pt idx="359">
                  <c:v>268</c:v>
                </c:pt>
                <c:pt idx="360">
                  <c:v>373</c:v>
                </c:pt>
                <c:pt idx="361">
                  <c:v>367</c:v>
                </c:pt>
                <c:pt idx="362">
                  <c:v>268</c:v>
                </c:pt>
                <c:pt idx="363">
                  <c:v>241</c:v>
                </c:pt>
                <c:pt idx="364">
                  <c:v>397</c:v>
                </c:pt>
                <c:pt idx="365">
                  <c:v>260</c:v>
                </c:pt>
                <c:pt idx="366">
                  <c:v>309</c:v>
                </c:pt>
                <c:pt idx="367">
                  <c:v>428</c:v>
                </c:pt>
                <c:pt idx="368">
                  <c:v>423</c:v>
                </c:pt>
                <c:pt idx="369">
                  <c:v>309</c:v>
                </c:pt>
                <c:pt idx="370">
                  <c:v>275</c:v>
                </c:pt>
                <c:pt idx="371">
                  <c:v>490</c:v>
                </c:pt>
                <c:pt idx="372">
                  <c:v>445</c:v>
                </c:pt>
                <c:pt idx="373">
                  <c:v>432</c:v>
                </c:pt>
                <c:pt idx="374">
                  <c:v>426</c:v>
                </c:pt>
                <c:pt idx="375">
                  <c:v>418</c:v>
                </c:pt>
                <c:pt idx="376">
                  <c:v>308</c:v>
                </c:pt>
                <c:pt idx="377">
                  <c:v>277</c:v>
                </c:pt>
                <c:pt idx="378">
                  <c:v>486</c:v>
                </c:pt>
                <c:pt idx="379">
                  <c:v>443</c:v>
                </c:pt>
                <c:pt idx="380">
                  <c:v>427</c:v>
                </c:pt>
                <c:pt idx="381">
                  <c:v>423</c:v>
                </c:pt>
                <c:pt idx="382">
                  <c:v>420</c:v>
                </c:pt>
                <c:pt idx="383">
                  <c:v>288</c:v>
                </c:pt>
                <c:pt idx="384">
                  <c:v>196</c:v>
                </c:pt>
                <c:pt idx="385">
                  <c:v>492</c:v>
                </c:pt>
                <c:pt idx="386">
                  <c:v>443</c:v>
                </c:pt>
                <c:pt idx="387">
                  <c:v>429</c:v>
                </c:pt>
                <c:pt idx="388">
                  <c:v>426</c:v>
                </c:pt>
                <c:pt idx="389">
                  <c:v>417</c:v>
                </c:pt>
                <c:pt idx="390">
                  <c:v>305</c:v>
                </c:pt>
                <c:pt idx="391">
                  <c:v>277</c:v>
                </c:pt>
                <c:pt idx="392">
                  <c:v>486</c:v>
                </c:pt>
                <c:pt idx="393">
                  <c:v>445</c:v>
                </c:pt>
                <c:pt idx="394">
                  <c:v>429</c:v>
                </c:pt>
                <c:pt idx="395">
                  <c:v>428</c:v>
                </c:pt>
                <c:pt idx="396">
                  <c:v>421</c:v>
                </c:pt>
                <c:pt idx="397">
                  <c:v>328</c:v>
                </c:pt>
                <c:pt idx="398">
                  <c:v>294</c:v>
                </c:pt>
                <c:pt idx="399">
                  <c:v>524</c:v>
                </c:pt>
                <c:pt idx="400">
                  <c:v>469</c:v>
                </c:pt>
                <c:pt idx="401">
                  <c:v>458</c:v>
                </c:pt>
                <c:pt idx="402">
                  <c:v>451</c:v>
                </c:pt>
                <c:pt idx="403">
                  <c:v>449</c:v>
                </c:pt>
                <c:pt idx="404">
                  <c:v>324</c:v>
                </c:pt>
                <c:pt idx="405">
                  <c:v>293</c:v>
                </c:pt>
                <c:pt idx="406">
                  <c:v>518</c:v>
                </c:pt>
                <c:pt idx="407">
                  <c:v>474</c:v>
                </c:pt>
                <c:pt idx="408">
                  <c:v>458</c:v>
                </c:pt>
                <c:pt idx="409">
                  <c:v>451</c:v>
                </c:pt>
                <c:pt idx="410">
                  <c:v>447</c:v>
                </c:pt>
                <c:pt idx="411">
                  <c:v>305</c:v>
                </c:pt>
                <c:pt idx="412">
                  <c:v>211</c:v>
                </c:pt>
                <c:pt idx="413">
                  <c:v>524</c:v>
                </c:pt>
                <c:pt idx="414">
                  <c:v>474</c:v>
                </c:pt>
                <c:pt idx="415">
                  <c:v>456</c:v>
                </c:pt>
                <c:pt idx="416">
                  <c:v>450</c:v>
                </c:pt>
                <c:pt idx="417">
                  <c:v>448</c:v>
                </c:pt>
                <c:pt idx="418">
                  <c:v>325</c:v>
                </c:pt>
                <c:pt idx="419">
                  <c:v>296</c:v>
                </c:pt>
                <c:pt idx="420">
                  <c:v>522</c:v>
                </c:pt>
                <c:pt idx="421">
                  <c:v>476</c:v>
                </c:pt>
                <c:pt idx="422">
                  <c:v>460</c:v>
                </c:pt>
                <c:pt idx="423">
                  <c:v>451</c:v>
                </c:pt>
                <c:pt idx="424">
                  <c:v>447</c:v>
                </c:pt>
                <c:pt idx="425">
                  <c:v>333</c:v>
                </c:pt>
                <c:pt idx="426">
                  <c:v>298</c:v>
                </c:pt>
                <c:pt idx="427">
                  <c:v>526</c:v>
                </c:pt>
                <c:pt idx="428">
                  <c:v>480</c:v>
                </c:pt>
                <c:pt idx="429">
                  <c:v>465</c:v>
                </c:pt>
                <c:pt idx="430">
                  <c:v>458</c:v>
                </c:pt>
                <c:pt idx="431">
                  <c:v>450</c:v>
                </c:pt>
                <c:pt idx="432">
                  <c:v>328</c:v>
                </c:pt>
                <c:pt idx="433">
                  <c:v>297</c:v>
                </c:pt>
                <c:pt idx="434">
                  <c:v>530</c:v>
                </c:pt>
                <c:pt idx="435">
                  <c:v>479</c:v>
                </c:pt>
                <c:pt idx="436">
                  <c:v>460</c:v>
                </c:pt>
                <c:pt idx="437">
                  <c:v>457</c:v>
                </c:pt>
                <c:pt idx="438">
                  <c:v>452</c:v>
                </c:pt>
                <c:pt idx="439">
                  <c:v>328</c:v>
                </c:pt>
                <c:pt idx="440">
                  <c:v>297</c:v>
                </c:pt>
                <c:pt idx="441">
                  <c:v>526</c:v>
                </c:pt>
                <c:pt idx="442">
                  <c:v>482</c:v>
                </c:pt>
                <c:pt idx="443">
                  <c:v>462</c:v>
                </c:pt>
                <c:pt idx="444">
                  <c:v>460</c:v>
                </c:pt>
                <c:pt idx="445">
                  <c:v>454</c:v>
                </c:pt>
                <c:pt idx="446">
                  <c:v>332</c:v>
                </c:pt>
                <c:pt idx="447">
                  <c:v>298</c:v>
                </c:pt>
                <c:pt idx="448">
                  <c:v>524</c:v>
                </c:pt>
                <c:pt idx="449">
                  <c:v>478</c:v>
                </c:pt>
                <c:pt idx="450">
                  <c:v>460</c:v>
                </c:pt>
                <c:pt idx="451">
                  <c:v>457</c:v>
                </c:pt>
                <c:pt idx="452">
                  <c:v>454</c:v>
                </c:pt>
                <c:pt idx="453">
                  <c:v>333</c:v>
                </c:pt>
                <c:pt idx="454">
                  <c:v>296</c:v>
                </c:pt>
                <c:pt idx="455">
                  <c:v>529</c:v>
                </c:pt>
                <c:pt idx="456">
                  <c:v>482</c:v>
                </c:pt>
                <c:pt idx="457">
                  <c:v>468</c:v>
                </c:pt>
                <c:pt idx="458">
                  <c:v>462</c:v>
                </c:pt>
                <c:pt idx="459">
                  <c:v>459</c:v>
                </c:pt>
                <c:pt idx="460">
                  <c:v>331</c:v>
                </c:pt>
                <c:pt idx="461">
                  <c:v>302</c:v>
                </c:pt>
                <c:pt idx="462">
                  <c:v>528</c:v>
                </c:pt>
                <c:pt idx="463">
                  <c:v>484</c:v>
                </c:pt>
                <c:pt idx="464">
                  <c:v>470</c:v>
                </c:pt>
                <c:pt idx="465">
                  <c:v>462</c:v>
                </c:pt>
                <c:pt idx="466">
                  <c:v>455</c:v>
                </c:pt>
                <c:pt idx="467">
                  <c:v>332</c:v>
                </c:pt>
                <c:pt idx="468">
                  <c:v>301</c:v>
                </c:pt>
                <c:pt idx="469">
                  <c:v>530</c:v>
                </c:pt>
                <c:pt idx="470">
                  <c:v>483</c:v>
                </c:pt>
                <c:pt idx="471">
                  <c:v>466</c:v>
                </c:pt>
                <c:pt idx="472">
                  <c:v>464</c:v>
                </c:pt>
                <c:pt idx="473">
                  <c:v>456</c:v>
                </c:pt>
                <c:pt idx="474">
                  <c:v>332</c:v>
                </c:pt>
                <c:pt idx="475">
                  <c:v>299</c:v>
                </c:pt>
                <c:pt idx="476">
                  <c:v>529</c:v>
                </c:pt>
                <c:pt idx="477">
                  <c:v>483</c:v>
                </c:pt>
                <c:pt idx="478">
                  <c:v>466</c:v>
                </c:pt>
                <c:pt idx="479">
                  <c:v>462</c:v>
                </c:pt>
                <c:pt idx="480">
                  <c:v>459</c:v>
                </c:pt>
                <c:pt idx="481">
                  <c:v>334</c:v>
                </c:pt>
                <c:pt idx="482">
                  <c:v>304</c:v>
                </c:pt>
                <c:pt idx="483">
                  <c:v>535</c:v>
                </c:pt>
                <c:pt idx="484">
                  <c:v>482</c:v>
                </c:pt>
                <c:pt idx="485">
                  <c:v>470</c:v>
                </c:pt>
                <c:pt idx="486">
                  <c:v>455</c:v>
                </c:pt>
                <c:pt idx="487">
                  <c:v>450</c:v>
                </c:pt>
                <c:pt idx="488">
                  <c:v>326</c:v>
                </c:pt>
                <c:pt idx="489">
                  <c:v>299</c:v>
                </c:pt>
                <c:pt idx="490">
                  <c:v>525</c:v>
                </c:pt>
                <c:pt idx="491">
                  <c:v>476</c:v>
                </c:pt>
                <c:pt idx="492">
                  <c:v>456</c:v>
                </c:pt>
                <c:pt idx="493">
                  <c:v>454</c:v>
                </c:pt>
                <c:pt idx="494">
                  <c:v>449</c:v>
                </c:pt>
                <c:pt idx="495">
                  <c:v>328</c:v>
                </c:pt>
                <c:pt idx="496">
                  <c:v>298</c:v>
                </c:pt>
                <c:pt idx="497">
                  <c:v>525</c:v>
                </c:pt>
                <c:pt idx="498">
                  <c:v>478</c:v>
                </c:pt>
                <c:pt idx="499">
                  <c:v>459</c:v>
                </c:pt>
                <c:pt idx="500">
                  <c:v>452</c:v>
                </c:pt>
                <c:pt idx="501">
                  <c:v>448</c:v>
                </c:pt>
                <c:pt idx="502">
                  <c:v>325</c:v>
                </c:pt>
                <c:pt idx="503">
                  <c:v>299</c:v>
                </c:pt>
                <c:pt idx="504">
                  <c:v>525</c:v>
                </c:pt>
                <c:pt idx="505">
                  <c:v>475</c:v>
                </c:pt>
                <c:pt idx="506">
                  <c:v>462</c:v>
                </c:pt>
                <c:pt idx="507">
                  <c:v>457</c:v>
                </c:pt>
                <c:pt idx="508">
                  <c:v>452</c:v>
                </c:pt>
                <c:pt idx="509">
                  <c:v>305</c:v>
                </c:pt>
                <c:pt idx="510">
                  <c:v>213</c:v>
                </c:pt>
                <c:pt idx="511">
                  <c:v>528</c:v>
                </c:pt>
                <c:pt idx="512">
                  <c:v>476</c:v>
                </c:pt>
                <c:pt idx="513">
                  <c:v>458</c:v>
                </c:pt>
                <c:pt idx="514">
                  <c:v>454</c:v>
                </c:pt>
                <c:pt idx="515">
                  <c:v>450</c:v>
                </c:pt>
                <c:pt idx="516">
                  <c:v>327</c:v>
                </c:pt>
                <c:pt idx="517">
                  <c:v>272</c:v>
                </c:pt>
                <c:pt idx="518">
                  <c:v>478</c:v>
                </c:pt>
                <c:pt idx="519">
                  <c:v>436</c:v>
                </c:pt>
                <c:pt idx="520">
                  <c:v>423</c:v>
                </c:pt>
                <c:pt idx="521">
                  <c:v>417</c:v>
                </c:pt>
                <c:pt idx="522">
                  <c:v>413</c:v>
                </c:pt>
                <c:pt idx="523">
                  <c:v>301</c:v>
                </c:pt>
                <c:pt idx="524">
                  <c:v>272</c:v>
                </c:pt>
                <c:pt idx="525">
                  <c:v>483</c:v>
                </c:pt>
                <c:pt idx="526">
                  <c:v>440</c:v>
                </c:pt>
                <c:pt idx="527">
                  <c:v>422</c:v>
                </c:pt>
                <c:pt idx="528">
                  <c:v>420</c:v>
                </c:pt>
                <c:pt idx="529">
                  <c:v>413</c:v>
                </c:pt>
                <c:pt idx="530">
                  <c:v>302</c:v>
                </c:pt>
                <c:pt idx="531">
                  <c:v>271</c:v>
                </c:pt>
                <c:pt idx="532">
                  <c:v>481</c:v>
                </c:pt>
                <c:pt idx="533">
                  <c:v>442</c:v>
                </c:pt>
                <c:pt idx="534">
                  <c:v>422</c:v>
                </c:pt>
                <c:pt idx="535">
                  <c:v>420</c:v>
                </c:pt>
                <c:pt idx="536">
                  <c:v>416</c:v>
                </c:pt>
                <c:pt idx="537">
                  <c:v>299</c:v>
                </c:pt>
                <c:pt idx="538">
                  <c:v>273</c:v>
                </c:pt>
                <c:pt idx="539">
                  <c:v>480</c:v>
                </c:pt>
                <c:pt idx="540">
                  <c:v>439</c:v>
                </c:pt>
                <c:pt idx="541">
                  <c:v>422</c:v>
                </c:pt>
                <c:pt idx="542">
                  <c:v>422</c:v>
                </c:pt>
                <c:pt idx="543">
                  <c:v>416</c:v>
                </c:pt>
                <c:pt idx="544">
                  <c:v>301</c:v>
                </c:pt>
                <c:pt idx="545">
                  <c:v>275</c:v>
                </c:pt>
                <c:pt idx="546">
                  <c:v>484</c:v>
                </c:pt>
                <c:pt idx="547">
                  <c:v>462</c:v>
                </c:pt>
                <c:pt idx="548">
                  <c:v>418</c:v>
                </c:pt>
                <c:pt idx="549">
                  <c:v>294</c:v>
                </c:pt>
                <c:pt idx="550">
                  <c:v>315</c:v>
                </c:pt>
                <c:pt idx="551">
                  <c:v>321</c:v>
                </c:pt>
                <c:pt idx="552">
                  <c:v>287</c:v>
                </c:pt>
                <c:pt idx="553">
                  <c:v>507</c:v>
                </c:pt>
                <c:pt idx="554">
                  <c:v>459</c:v>
                </c:pt>
                <c:pt idx="555">
                  <c:v>444</c:v>
                </c:pt>
                <c:pt idx="556">
                  <c:v>441</c:v>
                </c:pt>
                <c:pt idx="557">
                  <c:v>436</c:v>
                </c:pt>
                <c:pt idx="558">
                  <c:v>317</c:v>
                </c:pt>
                <c:pt idx="559">
                  <c:v>286</c:v>
                </c:pt>
                <c:pt idx="560">
                  <c:v>508</c:v>
                </c:pt>
                <c:pt idx="561">
                  <c:v>458</c:v>
                </c:pt>
                <c:pt idx="562">
                  <c:v>444</c:v>
                </c:pt>
                <c:pt idx="563">
                  <c:v>441</c:v>
                </c:pt>
                <c:pt idx="564">
                  <c:v>436</c:v>
                </c:pt>
                <c:pt idx="565">
                  <c:v>317</c:v>
                </c:pt>
                <c:pt idx="566">
                  <c:v>288</c:v>
                </c:pt>
                <c:pt idx="567">
                  <c:v>511</c:v>
                </c:pt>
                <c:pt idx="568">
                  <c:v>463</c:v>
                </c:pt>
                <c:pt idx="569">
                  <c:v>442</c:v>
                </c:pt>
                <c:pt idx="570">
                  <c:v>441</c:v>
                </c:pt>
                <c:pt idx="571">
                  <c:v>438</c:v>
                </c:pt>
                <c:pt idx="572">
                  <c:v>316</c:v>
                </c:pt>
                <c:pt idx="573">
                  <c:v>290</c:v>
                </c:pt>
                <c:pt idx="574">
                  <c:v>508</c:v>
                </c:pt>
                <c:pt idx="575">
                  <c:v>466</c:v>
                </c:pt>
                <c:pt idx="576">
                  <c:v>444</c:v>
                </c:pt>
                <c:pt idx="577">
                  <c:v>440</c:v>
                </c:pt>
                <c:pt idx="578">
                  <c:v>433</c:v>
                </c:pt>
                <c:pt idx="579">
                  <c:v>314</c:v>
                </c:pt>
                <c:pt idx="580">
                  <c:v>284</c:v>
                </c:pt>
                <c:pt idx="581">
                  <c:v>501</c:v>
                </c:pt>
                <c:pt idx="582">
                  <c:v>460</c:v>
                </c:pt>
                <c:pt idx="583">
                  <c:v>444</c:v>
                </c:pt>
                <c:pt idx="584">
                  <c:v>434</c:v>
                </c:pt>
                <c:pt idx="585">
                  <c:v>428</c:v>
                </c:pt>
                <c:pt idx="586">
                  <c:v>314</c:v>
                </c:pt>
                <c:pt idx="587">
                  <c:v>286</c:v>
                </c:pt>
                <c:pt idx="588">
                  <c:v>501</c:v>
                </c:pt>
                <c:pt idx="589">
                  <c:v>452</c:v>
                </c:pt>
                <c:pt idx="590">
                  <c:v>440</c:v>
                </c:pt>
                <c:pt idx="591">
                  <c:v>437</c:v>
                </c:pt>
                <c:pt idx="592">
                  <c:v>434</c:v>
                </c:pt>
                <c:pt idx="593">
                  <c:v>311</c:v>
                </c:pt>
                <c:pt idx="594">
                  <c:v>283</c:v>
                </c:pt>
                <c:pt idx="595">
                  <c:v>501</c:v>
                </c:pt>
                <c:pt idx="596">
                  <c:v>455</c:v>
                </c:pt>
                <c:pt idx="597">
                  <c:v>438</c:v>
                </c:pt>
                <c:pt idx="598">
                  <c:v>434</c:v>
                </c:pt>
                <c:pt idx="599">
                  <c:v>431</c:v>
                </c:pt>
                <c:pt idx="600">
                  <c:v>316</c:v>
                </c:pt>
                <c:pt idx="601">
                  <c:v>286</c:v>
                </c:pt>
                <c:pt idx="602">
                  <c:v>501</c:v>
                </c:pt>
                <c:pt idx="603">
                  <c:v>457</c:v>
                </c:pt>
                <c:pt idx="604">
                  <c:v>441</c:v>
                </c:pt>
                <c:pt idx="605">
                  <c:v>433</c:v>
                </c:pt>
                <c:pt idx="606">
                  <c:v>434</c:v>
                </c:pt>
                <c:pt idx="607">
                  <c:v>313</c:v>
                </c:pt>
                <c:pt idx="608">
                  <c:v>282</c:v>
                </c:pt>
                <c:pt idx="609">
                  <c:v>512</c:v>
                </c:pt>
                <c:pt idx="610">
                  <c:v>466</c:v>
                </c:pt>
                <c:pt idx="611">
                  <c:v>446</c:v>
                </c:pt>
                <c:pt idx="612">
                  <c:v>442</c:v>
                </c:pt>
                <c:pt idx="613">
                  <c:v>436</c:v>
                </c:pt>
                <c:pt idx="614">
                  <c:v>297</c:v>
                </c:pt>
                <c:pt idx="615">
                  <c:v>207</c:v>
                </c:pt>
                <c:pt idx="616">
                  <c:v>513</c:v>
                </c:pt>
                <c:pt idx="617">
                  <c:v>462</c:v>
                </c:pt>
                <c:pt idx="618">
                  <c:v>446</c:v>
                </c:pt>
                <c:pt idx="619">
                  <c:v>443</c:v>
                </c:pt>
                <c:pt idx="620">
                  <c:v>440</c:v>
                </c:pt>
                <c:pt idx="621">
                  <c:v>317</c:v>
                </c:pt>
                <c:pt idx="622">
                  <c:v>285</c:v>
                </c:pt>
                <c:pt idx="623">
                  <c:v>507</c:v>
                </c:pt>
                <c:pt idx="624">
                  <c:v>462</c:v>
                </c:pt>
                <c:pt idx="625">
                  <c:v>449</c:v>
                </c:pt>
                <c:pt idx="626">
                  <c:v>444</c:v>
                </c:pt>
                <c:pt idx="627">
                  <c:v>438</c:v>
                </c:pt>
                <c:pt idx="628">
                  <c:v>317</c:v>
                </c:pt>
                <c:pt idx="629">
                  <c:v>287</c:v>
                </c:pt>
                <c:pt idx="630">
                  <c:v>511</c:v>
                </c:pt>
                <c:pt idx="631">
                  <c:v>465</c:v>
                </c:pt>
                <c:pt idx="632">
                  <c:v>450</c:v>
                </c:pt>
                <c:pt idx="633">
                  <c:v>444</c:v>
                </c:pt>
                <c:pt idx="634">
                  <c:v>439</c:v>
                </c:pt>
                <c:pt idx="635">
                  <c:v>317</c:v>
                </c:pt>
                <c:pt idx="636">
                  <c:v>292</c:v>
                </c:pt>
                <c:pt idx="637">
                  <c:v>509</c:v>
                </c:pt>
                <c:pt idx="638">
                  <c:v>467</c:v>
                </c:pt>
                <c:pt idx="639">
                  <c:v>425</c:v>
                </c:pt>
                <c:pt idx="640">
                  <c:v>423</c:v>
                </c:pt>
                <c:pt idx="641">
                  <c:v>417</c:v>
                </c:pt>
                <c:pt idx="642">
                  <c:v>303</c:v>
                </c:pt>
                <c:pt idx="643">
                  <c:v>275</c:v>
                </c:pt>
                <c:pt idx="644">
                  <c:v>486</c:v>
                </c:pt>
                <c:pt idx="645">
                  <c:v>441</c:v>
                </c:pt>
                <c:pt idx="646">
                  <c:v>426</c:v>
                </c:pt>
                <c:pt idx="647">
                  <c:v>421</c:v>
                </c:pt>
                <c:pt idx="648">
                  <c:v>416</c:v>
                </c:pt>
                <c:pt idx="649">
                  <c:v>285</c:v>
                </c:pt>
                <c:pt idx="650">
                  <c:v>196</c:v>
                </c:pt>
                <c:pt idx="651">
                  <c:v>488</c:v>
                </c:pt>
                <c:pt idx="652">
                  <c:v>439</c:v>
                </c:pt>
                <c:pt idx="653">
                  <c:v>425</c:v>
                </c:pt>
                <c:pt idx="654">
                  <c:v>422</c:v>
                </c:pt>
                <c:pt idx="655">
                  <c:v>414</c:v>
                </c:pt>
                <c:pt idx="656">
                  <c:v>301</c:v>
                </c:pt>
                <c:pt idx="657">
                  <c:v>276</c:v>
                </c:pt>
                <c:pt idx="658">
                  <c:v>487</c:v>
                </c:pt>
                <c:pt idx="659">
                  <c:v>444</c:v>
                </c:pt>
                <c:pt idx="660">
                  <c:v>426</c:v>
                </c:pt>
                <c:pt idx="661">
                  <c:v>426</c:v>
                </c:pt>
                <c:pt idx="662">
                  <c:v>421</c:v>
                </c:pt>
                <c:pt idx="663">
                  <c:v>306</c:v>
                </c:pt>
                <c:pt idx="664">
                  <c:v>273</c:v>
                </c:pt>
                <c:pt idx="665">
                  <c:v>488</c:v>
                </c:pt>
                <c:pt idx="666">
                  <c:v>440</c:v>
                </c:pt>
                <c:pt idx="667">
                  <c:v>426</c:v>
                </c:pt>
                <c:pt idx="668">
                  <c:v>423</c:v>
                </c:pt>
                <c:pt idx="669">
                  <c:v>420</c:v>
                </c:pt>
                <c:pt idx="670">
                  <c:v>332</c:v>
                </c:pt>
                <c:pt idx="671">
                  <c:v>299</c:v>
                </c:pt>
                <c:pt idx="672">
                  <c:v>532</c:v>
                </c:pt>
                <c:pt idx="673">
                  <c:v>480</c:v>
                </c:pt>
                <c:pt idx="674">
                  <c:v>465</c:v>
                </c:pt>
                <c:pt idx="675">
                  <c:v>458</c:v>
                </c:pt>
                <c:pt idx="676">
                  <c:v>456</c:v>
                </c:pt>
                <c:pt idx="677">
                  <c:v>334</c:v>
                </c:pt>
                <c:pt idx="678">
                  <c:v>303</c:v>
                </c:pt>
                <c:pt idx="679">
                  <c:v>500</c:v>
                </c:pt>
                <c:pt idx="680">
                  <c:v>344</c:v>
                </c:pt>
                <c:pt idx="681">
                  <c:v>469</c:v>
                </c:pt>
                <c:pt idx="682">
                  <c:v>460</c:v>
                </c:pt>
                <c:pt idx="683">
                  <c:v>452</c:v>
                </c:pt>
                <c:pt idx="684">
                  <c:v>329</c:v>
                </c:pt>
                <c:pt idx="685">
                  <c:v>300</c:v>
                </c:pt>
                <c:pt idx="686">
                  <c:v>529</c:v>
                </c:pt>
                <c:pt idx="687">
                  <c:v>485</c:v>
                </c:pt>
                <c:pt idx="688">
                  <c:v>465</c:v>
                </c:pt>
                <c:pt idx="689">
                  <c:v>461</c:v>
                </c:pt>
                <c:pt idx="690">
                  <c:v>453</c:v>
                </c:pt>
                <c:pt idx="691">
                  <c:v>335</c:v>
                </c:pt>
                <c:pt idx="692">
                  <c:v>297</c:v>
                </c:pt>
                <c:pt idx="693">
                  <c:v>533</c:v>
                </c:pt>
                <c:pt idx="694">
                  <c:v>451</c:v>
                </c:pt>
                <c:pt idx="695">
                  <c:v>313</c:v>
                </c:pt>
                <c:pt idx="696">
                  <c:v>333</c:v>
                </c:pt>
                <c:pt idx="697">
                  <c:v>458</c:v>
                </c:pt>
                <c:pt idx="698">
                  <c:v>333</c:v>
                </c:pt>
                <c:pt idx="699">
                  <c:v>302</c:v>
                </c:pt>
                <c:pt idx="700">
                  <c:v>435</c:v>
                </c:pt>
                <c:pt idx="701">
                  <c:v>397</c:v>
                </c:pt>
                <c:pt idx="702">
                  <c:v>384</c:v>
                </c:pt>
                <c:pt idx="703">
                  <c:v>381</c:v>
                </c:pt>
                <c:pt idx="704">
                  <c:v>375</c:v>
                </c:pt>
                <c:pt idx="705">
                  <c:v>272</c:v>
                </c:pt>
                <c:pt idx="706">
                  <c:v>247</c:v>
                </c:pt>
                <c:pt idx="707">
                  <c:v>438</c:v>
                </c:pt>
                <c:pt idx="708">
                  <c:v>399</c:v>
                </c:pt>
                <c:pt idx="709">
                  <c:v>386</c:v>
                </c:pt>
                <c:pt idx="710">
                  <c:v>380</c:v>
                </c:pt>
                <c:pt idx="711">
                  <c:v>376</c:v>
                </c:pt>
                <c:pt idx="712">
                  <c:v>275</c:v>
                </c:pt>
                <c:pt idx="713">
                  <c:v>249</c:v>
                </c:pt>
                <c:pt idx="714">
                  <c:v>437</c:v>
                </c:pt>
                <c:pt idx="715">
                  <c:v>398</c:v>
                </c:pt>
                <c:pt idx="716">
                  <c:v>388</c:v>
                </c:pt>
                <c:pt idx="717">
                  <c:v>382</c:v>
                </c:pt>
                <c:pt idx="718">
                  <c:v>376</c:v>
                </c:pt>
                <c:pt idx="719">
                  <c:v>272</c:v>
                </c:pt>
                <c:pt idx="720">
                  <c:v>248</c:v>
                </c:pt>
                <c:pt idx="721">
                  <c:v>437</c:v>
                </c:pt>
                <c:pt idx="722">
                  <c:v>398</c:v>
                </c:pt>
                <c:pt idx="723">
                  <c:v>362</c:v>
                </c:pt>
                <c:pt idx="724">
                  <c:v>273</c:v>
                </c:pt>
                <c:pt idx="725">
                  <c:v>378</c:v>
                </c:pt>
                <c:pt idx="726">
                  <c:v>277</c:v>
                </c:pt>
                <c:pt idx="727">
                  <c:v>249</c:v>
                </c:pt>
                <c:pt idx="728">
                  <c:v>435</c:v>
                </c:pt>
                <c:pt idx="729">
                  <c:v>374</c:v>
                </c:pt>
                <c:pt idx="730">
                  <c:v>256</c:v>
                </c:pt>
                <c:pt idx="731">
                  <c:v>310</c:v>
                </c:pt>
                <c:pt idx="732">
                  <c:v>434</c:v>
                </c:pt>
                <c:pt idx="733">
                  <c:v>311</c:v>
                </c:pt>
                <c:pt idx="734">
                  <c:v>282</c:v>
                </c:pt>
                <c:pt idx="735">
                  <c:v>502</c:v>
                </c:pt>
                <c:pt idx="736">
                  <c:v>456</c:v>
                </c:pt>
                <c:pt idx="737">
                  <c:v>441</c:v>
                </c:pt>
                <c:pt idx="738">
                  <c:v>437</c:v>
                </c:pt>
                <c:pt idx="739">
                  <c:v>434</c:v>
                </c:pt>
                <c:pt idx="740">
                  <c:v>313</c:v>
                </c:pt>
                <c:pt idx="741">
                  <c:v>285</c:v>
                </c:pt>
                <c:pt idx="742">
                  <c:v>501</c:v>
                </c:pt>
                <c:pt idx="743">
                  <c:v>458</c:v>
                </c:pt>
                <c:pt idx="744">
                  <c:v>441</c:v>
                </c:pt>
                <c:pt idx="745">
                  <c:v>435</c:v>
                </c:pt>
                <c:pt idx="746">
                  <c:v>432</c:v>
                </c:pt>
                <c:pt idx="747">
                  <c:v>314</c:v>
                </c:pt>
                <c:pt idx="748">
                  <c:v>285</c:v>
                </c:pt>
                <c:pt idx="749">
                  <c:v>467</c:v>
                </c:pt>
                <c:pt idx="750">
                  <c:v>328</c:v>
                </c:pt>
                <c:pt idx="751">
                  <c:v>445</c:v>
                </c:pt>
                <c:pt idx="752">
                  <c:v>433</c:v>
                </c:pt>
                <c:pt idx="753">
                  <c:v>431</c:v>
                </c:pt>
                <c:pt idx="754">
                  <c:v>313</c:v>
                </c:pt>
                <c:pt idx="755">
                  <c:v>281</c:v>
                </c:pt>
                <c:pt idx="756">
                  <c:v>503</c:v>
                </c:pt>
                <c:pt idx="757">
                  <c:v>456</c:v>
                </c:pt>
                <c:pt idx="758">
                  <c:v>442</c:v>
                </c:pt>
                <c:pt idx="759">
                  <c:v>437</c:v>
                </c:pt>
                <c:pt idx="760">
                  <c:v>433</c:v>
                </c:pt>
                <c:pt idx="761">
                  <c:v>314</c:v>
                </c:pt>
                <c:pt idx="762">
                  <c:v>304</c:v>
                </c:pt>
                <c:pt idx="763">
                  <c:v>533</c:v>
                </c:pt>
                <c:pt idx="764">
                  <c:v>487</c:v>
                </c:pt>
                <c:pt idx="765">
                  <c:v>470</c:v>
                </c:pt>
                <c:pt idx="766">
                  <c:v>465</c:v>
                </c:pt>
                <c:pt idx="767">
                  <c:v>461</c:v>
                </c:pt>
                <c:pt idx="768">
                  <c:v>336</c:v>
                </c:pt>
                <c:pt idx="769">
                  <c:v>304</c:v>
                </c:pt>
                <c:pt idx="770">
                  <c:v>532</c:v>
                </c:pt>
                <c:pt idx="771">
                  <c:v>487</c:v>
                </c:pt>
                <c:pt idx="772">
                  <c:v>469</c:v>
                </c:pt>
                <c:pt idx="773">
                  <c:v>463</c:v>
                </c:pt>
                <c:pt idx="774">
                  <c:v>459</c:v>
                </c:pt>
                <c:pt idx="775">
                  <c:v>334</c:v>
                </c:pt>
                <c:pt idx="776">
                  <c:v>304</c:v>
                </c:pt>
                <c:pt idx="777">
                  <c:v>502</c:v>
                </c:pt>
                <c:pt idx="778">
                  <c:v>347</c:v>
                </c:pt>
                <c:pt idx="779">
                  <c:v>473</c:v>
                </c:pt>
                <c:pt idx="780">
                  <c:v>467</c:v>
                </c:pt>
                <c:pt idx="781">
                  <c:v>457</c:v>
                </c:pt>
                <c:pt idx="782">
                  <c:v>336</c:v>
                </c:pt>
                <c:pt idx="783">
                  <c:v>303</c:v>
                </c:pt>
                <c:pt idx="784">
                  <c:v>533</c:v>
                </c:pt>
                <c:pt idx="785">
                  <c:v>489</c:v>
                </c:pt>
                <c:pt idx="786">
                  <c:v>473</c:v>
                </c:pt>
                <c:pt idx="787">
                  <c:v>462</c:v>
                </c:pt>
                <c:pt idx="788">
                  <c:v>458</c:v>
                </c:pt>
                <c:pt idx="789">
                  <c:v>336</c:v>
                </c:pt>
                <c:pt idx="790">
                  <c:v>307</c:v>
                </c:pt>
                <c:pt idx="791">
                  <c:v>541</c:v>
                </c:pt>
                <c:pt idx="792">
                  <c:v>490</c:v>
                </c:pt>
                <c:pt idx="793">
                  <c:v>473</c:v>
                </c:pt>
                <c:pt idx="794">
                  <c:v>470</c:v>
                </c:pt>
                <c:pt idx="795">
                  <c:v>468</c:v>
                </c:pt>
                <c:pt idx="796">
                  <c:v>335</c:v>
                </c:pt>
                <c:pt idx="797">
                  <c:v>303</c:v>
                </c:pt>
                <c:pt idx="798">
                  <c:v>537</c:v>
                </c:pt>
                <c:pt idx="799">
                  <c:v>489</c:v>
                </c:pt>
                <c:pt idx="800">
                  <c:v>473</c:v>
                </c:pt>
                <c:pt idx="801">
                  <c:v>471</c:v>
                </c:pt>
                <c:pt idx="802">
                  <c:v>465</c:v>
                </c:pt>
                <c:pt idx="803">
                  <c:v>341</c:v>
                </c:pt>
                <c:pt idx="804">
                  <c:v>305</c:v>
                </c:pt>
                <c:pt idx="805">
                  <c:v>539</c:v>
                </c:pt>
                <c:pt idx="806">
                  <c:v>488</c:v>
                </c:pt>
                <c:pt idx="807">
                  <c:v>476</c:v>
                </c:pt>
                <c:pt idx="808">
                  <c:v>466</c:v>
                </c:pt>
                <c:pt idx="809">
                  <c:v>463</c:v>
                </c:pt>
                <c:pt idx="810">
                  <c:v>340</c:v>
                </c:pt>
                <c:pt idx="811">
                  <c:v>306</c:v>
                </c:pt>
                <c:pt idx="812">
                  <c:v>543</c:v>
                </c:pt>
                <c:pt idx="813">
                  <c:v>490</c:v>
                </c:pt>
                <c:pt idx="814">
                  <c:v>480</c:v>
                </c:pt>
                <c:pt idx="815">
                  <c:v>470</c:v>
                </c:pt>
                <c:pt idx="816">
                  <c:v>464</c:v>
                </c:pt>
                <c:pt idx="817">
                  <c:v>336</c:v>
                </c:pt>
                <c:pt idx="818">
                  <c:v>307</c:v>
                </c:pt>
                <c:pt idx="819">
                  <c:v>539</c:v>
                </c:pt>
                <c:pt idx="820">
                  <c:v>496</c:v>
                </c:pt>
                <c:pt idx="821">
                  <c:v>478</c:v>
                </c:pt>
                <c:pt idx="822">
                  <c:v>469</c:v>
                </c:pt>
                <c:pt idx="823">
                  <c:v>468</c:v>
                </c:pt>
                <c:pt idx="824">
                  <c:v>341</c:v>
                </c:pt>
                <c:pt idx="825">
                  <c:v>306</c:v>
                </c:pt>
                <c:pt idx="826">
                  <c:v>546</c:v>
                </c:pt>
                <c:pt idx="827">
                  <c:v>496</c:v>
                </c:pt>
                <c:pt idx="828">
                  <c:v>476</c:v>
                </c:pt>
                <c:pt idx="829">
                  <c:v>470</c:v>
                </c:pt>
                <c:pt idx="830">
                  <c:v>470</c:v>
                </c:pt>
                <c:pt idx="831">
                  <c:v>344</c:v>
                </c:pt>
                <c:pt idx="832">
                  <c:v>308</c:v>
                </c:pt>
                <c:pt idx="833">
                  <c:v>547</c:v>
                </c:pt>
                <c:pt idx="834">
                  <c:v>496</c:v>
                </c:pt>
                <c:pt idx="835">
                  <c:v>477</c:v>
                </c:pt>
                <c:pt idx="836">
                  <c:v>471</c:v>
                </c:pt>
                <c:pt idx="837">
                  <c:v>464</c:v>
                </c:pt>
                <c:pt idx="838">
                  <c:v>338</c:v>
                </c:pt>
                <c:pt idx="839">
                  <c:v>307</c:v>
                </c:pt>
                <c:pt idx="840">
                  <c:v>545</c:v>
                </c:pt>
                <c:pt idx="841">
                  <c:v>495</c:v>
                </c:pt>
                <c:pt idx="842">
                  <c:v>478</c:v>
                </c:pt>
                <c:pt idx="843">
                  <c:v>473</c:v>
                </c:pt>
                <c:pt idx="844">
                  <c:v>471</c:v>
                </c:pt>
                <c:pt idx="845">
                  <c:v>343</c:v>
                </c:pt>
                <c:pt idx="846">
                  <c:v>307</c:v>
                </c:pt>
                <c:pt idx="847">
                  <c:v>543</c:v>
                </c:pt>
                <c:pt idx="848">
                  <c:v>497</c:v>
                </c:pt>
                <c:pt idx="849">
                  <c:v>479</c:v>
                </c:pt>
                <c:pt idx="850">
                  <c:v>475</c:v>
                </c:pt>
                <c:pt idx="851">
                  <c:v>463</c:v>
                </c:pt>
                <c:pt idx="852">
                  <c:v>336</c:v>
                </c:pt>
                <c:pt idx="853">
                  <c:v>305</c:v>
                </c:pt>
                <c:pt idx="854">
                  <c:v>534</c:v>
                </c:pt>
                <c:pt idx="855">
                  <c:v>490</c:v>
                </c:pt>
                <c:pt idx="856">
                  <c:v>470</c:v>
                </c:pt>
                <c:pt idx="857">
                  <c:v>464</c:v>
                </c:pt>
                <c:pt idx="858">
                  <c:v>462</c:v>
                </c:pt>
                <c:pt idx="859">
                  <c:v>339</c:v>
                </c:pt>
                <c:pt idx="860">
                  <c:v>304</c:v>
                </c:pt>
                <c:pt idx="861">
                  <c:v>537</c:v>
                </c:pt>
                <c:pt idx="862">
                  <c:v>486</c:v>
                </c:pt>
                <c:pt idx="863">
                  <c:v>472</c:v>
                </c:pt>
                <c:pt idx="864">
                  <c:v>466</c:v>
                </c:pt>
                <c:pt idx="865">
                  <c:v>459</c:v>
                </c:pt>
                <c:pt idx="866">
                  <c:v>334</c:v>
                </c:pt>
                <c:pt idx="867">
                  <c:v>306</c:v>
                </c:pt>
                <c:pt idx="868">
                  <c:v>537</c:v>
                </c:pt>
                <c:pt idx="869">
                  <c:v>487</c:v>
                </c:pt>
                <c:pt idx="870">
                  <c:v>470</c:v>
                </c:pt>
                <c:pt idx="871">
                  <c:v>466</c:v>
                </c:pt>
                <c:pt idx="872">
                  <c:v>461</c:v>
                </c:pt>
                <c:pt idx="873">
                  <c:v>339</c:v>
                </c:pt>
                <c:pt idx="874">
                  <c:v>303</c:v>
                </c:pt>
                <c:pt idx="875">
                  <c:v>503</c:v>
                </c:pt>
                <c:pt idx="876">
                  <c:v>352</c:v>
                </c:pt>
                <c:pt idx="877">
                  <c:v>479</c:v>
                </c:pt>
                <c:pt idx="878">
                  <c:v>466</c:v>
                </c:pt>
                <c:pt idx="879">
                  <c:v>461</c:v>
                </c:pt>
                <c:pt idx="880">
                  <c:v>338</c:v>
                </c:pt>
                <c:pt idx="881">
                  <c:v>304</c:v>
                </c:pt>
                <c:pt idx="882">
                  <c:v>494</c:v>
                </c:pt>
                <c:pt idx="883">
                  <c:v>452</c:v>
                </c:pt>
                <c:pt idx="884">
                  <c:v>435</c:v>
                </c:pt>
                <c:pt idx="885">
                  <c:v>427</c:v>
                </c:pt>
                <c:pt idx="886">
                  <c:v>425</c:v>
                </c:pt>
                <c:pt idx="887">
                  <c:v>305</c:v>
                </c:pt>
                <c:pt idx="888">
                  <c:v>281</c:v>
                </c:pt>
                <c:pt idx="889">
                  <c:v>494</c:v>
                </c:pt>
                <c:pt idx="890">
                  <c:v>449</c:v>
                </c:pt>
                <c:pt idx="891">
                  <c:v>435</c:v>
                </c:pt>
                <c:pt idx="892">
                  <c:v>429</c:v>
                </c:pt>
                <c:pt idx="893">
                  <c:v>422</c:v>
                </c:pt>
                <c:pt idx="894">
                  <c:v>310</c:v>
                </c:pt>
                <c:pt idx="895">
                  <c:v>277</c:v>
                </c:pt>
                <c:pt idx="896">
                  <c:v>495</c:v>
                </c:pt>
                <c:pt idx="897">
                  <c:v>450</c:v>
                </c:pt>
                <c:pt idx="898">
                  <c:v>429</c:v>
                </c:pt>
                <c:pt idx="899">
                  <c:v>430</c:v>
                </c:pt>
                <c:pt idx="900">
                  <c:v>426</c:v>
                </c:pt>
                <c:pt idx="901">
                  <c:v>311</c:v>
                </c:pt>
                <c:pt idx="902">
                  <c:v>281</c:v>
                </c:pt>
                <c:pt idx="903">
                  <c:v>495</c:v>
                </c:pt>
                <c:pt idx="904">
                  <c:v>447</c:v>
                </c:pt>
                <c:pt idx="905">
                  <c:v>437</c:v>
                </c:pt>
                <c:pt idx="906">
                  <c:v>429</c:v>
                </c:pt>
                <c:pt idx="907">
                  <c:v>425</c:v>
                </c:pt>
                <c:pt idx="908">
                  <c:v>311</c:v>
                </c:pt>
                <c:pt idx="909">
                  <c:v>278</c:v>
                </c:pt>
                <c:pt idx="910">
                  <c:v>493</c:v>
                </c:pt>
                <c:pt idx="911">
                  <c:v>450</c:v>
                </c:pt>
                <c:pt idx="912">
                  <c:v>456</c:v>
                </c:pt>
                <c:pt idx="913">
                  <c:v>447</c:v>
                </c:pt>
                <c:pt idx="914">
                  <c:v>416</c:v>
                </c:pt>
                <c:pt idx="915">
                  <c:v>232</c:v>
                </c:pt>
                <c:pt idx="916">
                  <c:v>294</c:v>
                </c:pt>
                <c:pt idx="917">
                  <c:v>516</c:v>
                </c:pt>
                <c:pt idx="918">
                  <c:v>474</c:v>
                </c:pt>
                <c:pt idx="919">
                  <c:v>459</c:v>
                </c:pt>
                <c:pt idx="920">
                  <c:v>449</c:v>
                </c:pt>
                <c:pt idx="921">
                  <c:v>443</c:v>
                </c:pt>
                <c:pt idx="922">
                  <c:v>323</c:v>
                </c:pt>
                <c:pt idx="923">
                  <c:v>295</c:v>
                </c:pt>
                <c:pt idx="924">
                  <c:v>519</c:v>
                </c:pt>
                <c:pt idx="925">
                  <c:v>472</c:v>
                </c:pt>
                <c:pt idx="926">
                  <c:v>457</c:v>
                </c:pt>
                <c:pt idx="927">
                  <c:v>453</c:v>
                </c:pt>
                <c:pt idx="928">
                  <c:v>447</c:v>
                </c:pt>
                <c:pt idx="929">
                  <c:v>326</c:v>
                </c:pt>
                <c:pt idx="930">
                  <c:v>294</c:v>
                </c:pt>
                <c:pt idx="931">
                  <c:v>518</c:v>
                </c:pt>
                <c:pt idx="932">
                  <c:v>473</c:v>
                </c:pt>
                <c:pt idx="933">
                  <c:v>459</c:v>
                </c:pt>
                <c:pt idx="934">
                  <c:v>451</c:v>
                </c:pt>
                <c:pt idx="935">
                  <c:v>447</c:v>
                </c:pt>
                <c:pt idx="936">
                  <c:v>326</c:v>
                </c:pt>
                <c:pt idx="937">
                  <c:v>296</c:v>
                </c:pt>
                <c:pt idx="938">
                  <c:v>520</c:v>
                </c:pt>
                <c:pt idx="939">
                  <c:v>474</c:v>
                </c:pt>
                <c:pt idx="940">
                  <c:v>458</c:v>
                </c:pt>
                <c:pt idx="941">
                  <c:v>453</c:v>
                </c:pt>
                <c:pt idx="942">
                  <c:v>447</c:v>
                </c:pt>
                <c:pt idx="943">
                  <c:v>325</c:v>
                </c:pt>
                <c:pt idx="944">
                  <c:v>291</c:v>
                </c:pt>
                <c:pt idx="945">
                  <c:v>517</c:v>
                </c:pt>
                <c:pt idx="946">
                  <c:v>467</c:v>
                </c:pt>
                <c:pt idx="947">
                  <c:v>451</c:v>
                </c:pt>
                <c:pt idx="948">
                  <c:v>448</c:v>
                </c:pt>
                <c:pt idx="949">
                  <c:v>442</c:v>
                </c:pt>
                <c:pt idx="950">
                  <c:v>323</c:v>
                </c:pt>
                <c:pt idx="951">
                  <c:v>287</c:v>
                </c:pt>
                <c:pt idx="952">
                  <c:v>512</c:v>
                </c:pt>
                <c:pt idx="953">
                  <c:v>470</c:v>
                </c:pt>
                <c:pt idx="954">
                  <c:v>448</c:v>
                </c:pt>
                <c:pt idx="955">
                  <c:v>448</c:v>
                </c:pt>
                <c:pt idx="956">
                  <c:v>442</c:v>
                </c:pt>
                <c:pt idx="957">
                  <c:v>321</c:v>
                </c:pt>
                <c:pt idx="958">
                  <c:v>291</c:v>
                </c:pt>
                <c:pt idx="959">
                  <c:v>513</c:v>
                </c:pt>
                <c:pt idx="960">
                  <c:v>471</c:v>
                </c:pt>
                <c:pt idx="961">
                  <c:v>451</c:v>
                </c:pt>
                <c:pt idx="962">
                  <c:v>451</c:v>
                </c:pt>
                <c:pt idx="963">
                  <c:v>440</c:v>
                </c:pt>
                <c:pt idx="964">
                  <c:v>323</c:v>
                </c:pt>
                <c:pt idx="965">
                  <c:v>293</c:v>
                </c:pt>
                <c:pt idx="966">
                  <c:v>517</c:v>
                </c:pt>
                <c:pt idx="967">
                  <c:v>470</c:v>
                </c:pt>
                <c:pt idx="968">
                  <c:v>453</c:v>
                </c:pt>
                <c:pt idx="969">
                  <c:v>450</c:v>
                </c:pt>
                <c:pt idx="970">
                  <c:v>445</c:v>
                </c:pt>
                <c:pt idx="971">
                  <c:v>320</c:v>
                </c:pt>
                <c:pt idx="972">
                  <c:v>292</c:v>
                </c:pt>
                <c:pt idx="973">
                  <c:v>480</c:v>
                </c:pt>
                <c:pt idx="974">
                  <c:v>340</c:v>
                </c:pt>
                <c:pt idx="975">
                  <c:v>462</c:v>
                </c:pt>
                <c:pt idx="976">
                  <c:v>453</c:v>
                </c:pt>
                <c:pt idx="977">
                  <c:v>447</c:v>
                </c:pt>
                <c:pt idx="978">
                  <c:v>328</c:v>
                </c:pt>
                <c:pt idx="979">
                  <c:v>296</c:v>
                </c:pt>
                <c:pt idx="980">
                  <c:v>517</c:v>
                </c:pt>
                <c:pt idx="981">
                  <c:v>474</c:v>
                </c:pt>
                <c:pt idx="982">
                  <c:v>459</c:v>
                </c:pt>
                <c:pt idx="983">
                  <c:v>451</c:v>
                </c:pt>
                <c:pt idx="984">
                  <c:v>446</c:v>
                </c:pt>
                <c:pt idx="985">
                  <c:v>326</c:v>
                </c:pt>
                <c:pt idx="986">
                  <c:v>293</c:v>
                </c:pt>
                <c:pt idx="987">
                  <c:v>520</c:v>
                </c:pt>
                <c:pt idx="988">
                  <c:v>476</c:v>
                </c:pt>
                <c:pt idx="989">
                  <c:v>457</c:v>
                </c:pt>
                <c:pt idx="990">
                  <c:v>452</c:v>
                </c:pt>
                <c:pt idx="991">
                  <c:v>450</c:v>
                </c:pt>
                <c:pt idx="992">
                  <c:v>327</c:v>
                </c:pt>
                <c:pt idx="993">
                  <c:v>297</c:v>
                </c:pt>
                <c:pt idx="994">
                  <c:v>519</c:v>
                </c:pt>
                <c:pt idx="995">
                  <c:v>473</c:v>
                </c:pt>
                <c:pt idx="996">
                  <c:v>460</c:v>
                </c:pt>
                <c:pt idx="997">
                  <c:v>452</c:v>
                </c:pt>
                <c:pt idx="998">
                  <c:v>449</c:v>
                </c:pt>
                <c:pt idx="999">
                  <c:v>329</c:v>
                </c:pt>
                <c:pt idx="1000">
                  <c:v>296</c:v>
                </c:pt>
                <c:pt idx="1001">
                  <c:v>522</c:v>
                </c:pt>
                <c:pt idx="1002">
                  <c:v>475</c:v>
                </c:pt>
                <c:pt idx="1003">
                  <c:v>456</c:v>
                </c:pt>
                <c:pt idx="1004">
                  <c:v>433</c:v>
                </c:pt>
                <c:pt idx="1005">
                  <c:v>428</c:v>
                </c:pt>
                <c:pt idx="1006">
                  <c:v>312</c:v>
                </c:pt>
                <c:pt idx="1007">
                  <c:v>278</c:v>
                </c:pt>
                <c:pt idx="1008">
                  <c:v>495</c:v>
                </c:pt>
                <c:pt idx="1009">
                  <c:v>456</c:v>
                </c:pt>
                <c:pt idx="1010">
                  <c:v>439</c:v>
                </c:pt>
                <c:pt idx="1011">
                  <c:v>434</c:v>
                </c:pt>
                <c:pt idx="1012">
                  <c:v>424</c:v>
                </c:pt>
                <c:pt idx="1013">
                  <c:v>310</c:v>
                </c:pt>
                <c:pt idx="1014">
                  <c:v>282</c:v>
                </c:pt>
                <c:pt idx="1015">
                  <c:v>462</c:v>
                </c:pt>
                <c:pt idx="1016">
                  <c:v>321</c:v>
                </c:pt>
                <c:pt idx="1017">
                  <c:v>435</c:v>
                </c:pt>
                <c:pt idx="1018">
                  <c:v>430</c:v>
                </c:pt>
                <c:pt idx="1019">
                  <c:v>427</c:v>
                </c:pt>
                <c:pt idx="1020">
                  <c:v>313</c:v>
                </c:pt>
                <c:pt idx="1021">
                  <c:v>279</c:v>
                </c:pt>
                <c:pt idx="1022">
                  <c:v>500</c:v>
                </c:pt>
                <c:pt idx="1023">
                  <c:v>452</c:v>
                </c:pt>
                <c:pt idx="1024">
                  <c:v>435</c:v>
                </c:pt>
                <c:pt idx="1025">
                  <c:v>437</c:v>
                </c:pt>
                <c:pt idx="1026">
                  <c:v>428</c:v>
                </c:pt>
                <c:pt idx="1027">
                  <c:v>312</c:v>
                </c:pt>
                <c:pt idx="1028">
                  <c:v>286</c:v>
                </c:pt>
                <c:pt idx="1029">
                  <c:v>500</c:v>
                </c:pt>
                <c:pt idx="1030">
                  <c:v>453</c:v>
                </c:pt>
                <c:pt idx="1031">
                  <c:v>435</c:v>
                </c:pt>
                <c:pt idx="1032">
                  <c:v>435</c:v>
                </c:pt>
                <c:pt idx="1033">
                  <c:v>425</c:v>
                </c:pt>
                <c:pt idx="1034">
                  <c:v>313</c:v>
                </c:pt>
                <c:pt idx="1035">
                  <c:v>310</c:v>
                </c:pt>
                <c:pt idx="1036">
                  <c:v>543</c:v>
                </c:pt>
                <c:pt idx="1037">
                  <c:v>495</c:v>
                </c:pt>
                <c:pt idx="1038">
                  <c:v>477</c:v>
                </c:pt>
                <c:pt idx="1039">
                  <c:v>469</c:v>
                </c:pt>
                <c:pt idx="1040">
                  <c:v>468</c:v>
                </c:pt>
                <c:pt idx="1041">
                  <c:v>340</c:v>
                </c:pt>
                <c:pt idx="1042">
                  <c:v>307</c:v>
                </c:pt>
                <c:pt idx="1043">
                  <c:v>544</c:v>
                </c:pt>
                <c:pt idx="1044">
                  <c:v>458</c:v>
                </c:pt>
                <c:pt idx="1045">
                  <c:v>339</c:v>
                </c:pt>
                <c:pt idx="1046">
                  <c:v>472</c:v>
                </c:pt>
                <c:pt idx="1047">
                  <c:v>465</c:v>
                </c:pt>
                <c:pt idx="1048">
                  <c:v>339</c:v>
                </c:pt>
                <c:pt idx="1049">
                  <c:v>308</c:v>
                </c:pt>
                <c:pt idx="1050">
                  <c:v>546</c:v>
                </c:pt>
                <c:pt idx="1051">
                  <c:v>493</c:v>
                </c:pt>
                <c:pt idx="1052">
                  <c:v>481</c:v>
                </c:pt>
                <c:pt idx="1053">
                  <c:v>475</c:v>
                </c:pt>
                <c:pt idx="1054">
                  <c:v>464</c:v>
                </c:pt>
                <c:pt idx="1055">
                  <c:v>342</c:v>
                </c:pt>
                <c:pt idx="1056">
                  <c:v>310</c:v>
                </c:pt>
                <c:pt idx="1057">
                  <c:v>542</c:v>
                </c:pt>
                <c:pt idx="1058">
                  <c:v>496</c:v>
                </c:pt>
                <c:pt idx="1059">
                  <c:v>474</c:v>
                </c:pt>
                <c:pt idx="1060">
                  <c:v>444</c:v>
                </c:pt>
                <c:pt idx="1061">
                  <c:v>312</c:v>
                </c:pt>
                <c:pt idx="1062">
                  <c:v>246</c:v>
                </c:pt>
                <c:pt idx="1063">
                  <c:v>312</c:v>
                </c:pt>
                <c:pt idx="1064">
                  <c:v>549</c:v>
                </c:pt>
                <c:pt idx="1065">
                  <c:v>409</c:v>
                </c:pt>
                <c:pt idx="1066">
                  <c:v>393</c:v>
                </c:pt>
                <c:pt idx="1067">
                  <c:v>389</c:v>
                </c:pt>
                <c:pt idx="1068">
                  <c:v>387</c:v>
                </c:pt>
                <c:pt idx="1069">
                  <c:v>281</c:v>
                </c:pt>
                <c:pt idx="1070">
                  <c:v>254</c:v>
                </c:pt>
                <c:pt idx="1071">
                  <c:v>447</c:v>
                </c:pt>
                <c:pt idx="1072">
                  <c:v>405</c:v>
                </c:pt>
                <c:pt idx="1073">
                  <c:v>393</c:v>
                </c:pt>
                <c:pt idx="1074">
                  <c:v>390</c:v>
                </c:pt>
                <c:pt idx="1075">
                  <c:v>382</c:v>
                </c:pt>
                <c:pt idx="1076">
                  <c:v>282</c:v>
                </c:pt>
                <c:pt idx="1077">
                  <c:v>254</c:v>
                </c:pt>
                <c:pt idx="1078">
                  <c:v>448</c:v>
                </c:pt>
                <c:pt idx="1079">
                  <c:v>407</c:v>
                </c:pt>
                <c:pt idx="1080">
                  <c:v>394</c:v>
                </c:pt>
                <c:pt idx="1081">
                  <c:v>392</c:v>
                </c:pt>
                <c:pt idx="1082">
                  <c:v>385</c:v>
                </c:pt>
                <c:pt idx="1083">
                  <c:v>279</c:v>
                </c:pt>
                <c:pt idx="1084">
                  <c:v>253</c:v>
                </c:pt>
                <c:pt idx="1085">
                  <c:v>449</c:v>
                </c:pt>
                <c:pt idx="1086">
                  <c:v>409</c:v>
                </c:pt>
                <c:pt idx="1087">
                  <c:v>394</c:v>
                </c:pt>
                <c:pt idx="1088">
                  <c:v>363</c:v>
                </c:pt>
                <c:pt idx="1089">
                  <c:v>276</c:v>
                </c:pt>
                <c:pt idx="1090">
                  <c:v>286</c:v>
                </c:pt>
                <c:pt idx="1091">
                  <c:v>252</c:v>
                </c:pt>
                <c:pt idx="1092">
                  <c:v>449</c:v>
                </c:pt>
                <c:pt idx="1093">
                  <c:v>408</c:v>
                </c:pt>
                <c:pt idx="1094">
                  <c:v>369</c:v>
                </c:pt>
                <c:pt idx="1095">
                  <c:v>261</c:v>
                </c:pt>
                <c:pt idx="1096">
                  <c:v>315</c:v>
                </c:pt>
                <c:pt idx="1097">
                  <c:v>320</c:v>
                </c:pt>
                <c:pt idx="1098">
                  <c:v>294</c:v>
                </c:pt>
                <c:pt idx="1099">
                  <c:v>513</c:v>
                </c:pt>
                <c:pt idx="1100">
                  <c:v>466</c:v>
                </c:pt>
                <c:pt idx="1101">
                  <c:v>449</c:v>
                </c:pt>
                <c:pt idx="1102">
                  <c:v>447</c:v>
                </c:pt>
                <c:pt idx="1103">
                  <c:v>442</c:v>
                </c:pt>
                <c:pt idx="1104">
                  <c:v>319</c:v>
                </c:pt>
                <c:pt idx="1105">
                  <c:v>292</c:v>
                </c:pt>
                <c:pt idx="1106">
                  <c:v>514</c:v>
                </c:pt>
                <c:pt idx="1107">
                  <c:v>469</c:v>
                </c:pt>
                <c:pt idx="1108">
                  <c:v>453</c:v>
                </c:pt>
                <c:pt idx="1109">
                  <c:v>446</c:v>
                </c:pt>
                <c:pt idx="1110">
                  <c:v>438</c:v>
                </c:pt>
                <c:pt idx="1111">
                  <c:v>319</c:v>
                </c:pt>
                <c:pt idx="1112">
                  <c:v>292</c:v>
                </c:pt>
                <c:pt idx="1113">
                  <c:v>480</c:v>
                </c:pt>
                <c:pt idx="1114">
                  <c:v>335</c:v>
                </c:pt>
                <c:pt idx="1115">
                  <c:v>454</c:v>
                </c:pt>
                <c:pt idx="1116">
                  <c:v>445</c:v>
                </c:pt>
                <c:pt idx="1117">
                  <c:v>441</c:v>
                </c:pt>
                <c:pt idx="1118">
                  <c:v>322</c:v>
                </c:pt>
                <c:pt idx="1119">
                  <c:v>291</c:v>
                </c:pt>
                <c:pt idx="1120">
                  <c:v>514</c:v>
                </c:pt>
                <c:pt idx="1121">
                  <c:v>468</c:v>
                </c:pt>
                <c:pt idx="1122">
                  <c:v>447</c:v>
                </c:pt>
                <c:pt idx="1123">
                  <c:v>449</c:v>
                </c:pt>
                <c:pt idx="1124">
                  <c:v>442</c:v>
                </c:pt>
                <c:pt idx="1125">
                  <c:v>320</c:v>
                </c:pt>
                <c:pt idx="1126">
                  <c:v>289</c:v>
                </c:pt>
                <c:pt idx="1127">
                  <c:v>546</c:v>
                </c:pt>
                <c:pt idx="1128">
                  <c:v>496</c:v>
                </c:pt>
                <c:pt idx="1129">
                  <c:v>480</c:v>
                </c:pt>
                <c:pt idx="1130">
                  <c:v>478</c:v>
                </c:pt>
                <c:pt idx="1131">
                  <c:v>469</c:v>
                </c:pt>
                <c:pt idx="1132">
                  <c:v>342</c:v>
                </c:pt>
                <c:pt idx="1133">
                  <c:v>306</c:v>
                </c:pt>
                <c:pt idx="1134">
                  <c:v>546</c:v>
                </c:pt>
                <c:pt idx="1135">
                  <c:v>497</c:v>
                </c:pt>
                <c:pt idx="1136">
                  <c:v>480</c:v>
                </c:pt>
                <c:pt idx="1137">
                  <c:v>477</c:v>
                </c:pt>
                <c:pt idx="1138">
                  <c:v>470</c:v>
                </c:pt>
                <c:pt idx="1139">
                  <c:v>340</c:v>
                </c:pt>
                <c:pt idx="1140">
                  <c:v>308</c:v>
                </c:pt>
                <c:pt idx="1141">
                  <c:v>512</c:v>
                </c:pt>
                <c:pt idx="1142">
                  <c:v>356</c:v>
                </c:pt>
                <c:pt idx="1143">
                  <c:v>484</c:v>
                </c:pt>
                <c:pt idx="1144">
                  <c:v>477</c:v>
                </c:pt>
                <c:pt idx="1145">
                  <c:v>469</c:v>
                </c:pt>
                <c:pt idx="1146">
                  <c:v>344</c:v>
                </c:pt>
                <c:pt idx="1147">
                  <c:v>308</c:v>
                </c:pt>
                <c:pt idx="1148">
                  <c:v>546</c:v>
                </c:pt>
                <c:pt idx="1149">
                  <c:v>499</c:v>
                </c:pt>
                <c:pt idx="1150">
                  <c:v>477</c:v>
                </c:pt>
                <c:pt idx="1151">
                  <c:v>478</c:v>
                </c:pt>
                <c:pt idx="1152">
                  <c:v>467</c:v>
                </c:pt>
                <c:pt idx="1153">
                  <c:v>344</c:v>
                </c:pt>
                <c:pt idx="1154">
                  <c:v>310</c:v>
                </c:pt>
                <c:pt idx="1155">
                  <c:v>555</c:v>
                </c:pt>
                <c:pt idx="1156">
                  <c:v>501</c:v>
                </c:pt>
                <c:pt idx="1157">
                  <c:v>488</c:v>
                </c:pt>
                <c:pt idx="1158">
                  <c:v>480</c:v>
                </c:pt>
                <c:pt idx="1159">
                  <c:v>476</c:v>
                </c:pt>
                <c:pt idx="1160">
                  <c:v>345</c:v>
                </c:pt>
                <c:pt idx="1161">
                  <c:v>312</c:v>
                </c:pt>
                <c:pt idx="1162">
                  <c:v>556</c:v>
                </c:pt>
                <c:pt idx="1163">
                  <c:v>501</c:v>
                </c:pt>
                <c:pt idx="1164">
                  <c:v>485</c:v>
                </c:pt>
                <c:pt idx="1165">
                  <c:v>482</c:v>
                </c:pt>
                <c:pt idx="1166">
                  <c:v>474</c:v>
                </c:pt>
                <c:pt idx="1167">
                  <c:v>348</c:v>
                </c:pt>
                <c:pt idx="1168">
                  <c:v>314</c:v>
                </c:pt>
                <c:pt idx="1169">
                  <c:v>551</c:v>
                </c:pt>
                <c:pt idx="1170">
                  <c:v>507</c:v>
                </c:pt>
                <c:pt idx="1171">
                  <c:v>488</c:v>
                </c:pt>
                <c:pt idx="1172">
                  <c:v>482</c:v>
                </c:pt>
                <c:pt idx="1173">
                  <c:v>477</c:v>
                </c:pt>
                <c:pt idx="1174">
                  <c:v>350</c:v>
                </c:pt>
                <c:pt idx="1175">
                  <c:v>313</c:v>
                </c:pt>
                <c:pt idx="1176">
                  <c:v>557</c:v>
                </c:pt>
                <c:pt idx="1177">
                  <c:v>505</c:v>
                </c:pt>
                <c:pt idx="1178">
                  <c:v>488</c:v>
                </c:pt>
                <c:pt idx="1179">
                  <c:v>482</c:v>
                </c:pt>
                <c:pt idx="1180">
                  <c:v>479</c:v>
                </c:pt>
                <c:pt idx="1181">
                  <c:v>345</c:v>
                </c:pt>
                <c:pt idx="1182">
                  <c:v>312</c:v>
                </c:pt>
                <c:pt idx="1183">
                  <c:v>553</c:v>
                </c:pt>
                <c:pt idx="1184">
                  <c:v>505</c:v>
                </c:pt>
                <c:pt idx="1185">
                  <c:v>489</c:v>
                </c:pt>
                <c:pt idx="1186">
                  <c:v>485</c:v>
                </c:pt>
                <c:pt idx="1187">
                  <c:v>476</c:v>
                </c:pt>
                <c:pt idx="1188">
                  <c:v>346</c:v>
                </c:pt>
                <c:pt idx="1189">
                  <c:v>312</c:v>
                </c:pt>
                <c:pt idx="1190">
                  <c:v>556</c:v>
                </c:pt>
                <c:pt idx="1191">
                  <c:v>507</c:v>
                </c:pt>
                <c:pt idx="1192">
                  <c:v>489</c:v>
                </c:pt>
                <c:pt idx="1193">
                  <c:v>487</c:v>
                </c:pt>
                <c:pt idx="1194">
                  <c:v>474</c:v>
                </c:pt>
                <c:pt idx="1195">
                  <c:v>352</c:v>
                </c:pt>
                <c:pt idx="1196">
                  <c:v>318</c:v>
                </c:pt>
                <c:pt idx="1197">
                  <c:v>554</c:v>
                </c:pt>
                <c:pt idx="1198">
                  <c:v>505</c:v>
                </c:pt>
                <c:pt idx="1199">
                  <c:v>491</c:v>
                </c:pt>
                <c:pt idx="1200">
                  <c:v>487</c:v>
                </c:pt>
                <c:pt idx="1201">
                  <c:v>476</c:v>
                </c:pt>
                <c:pt idx="1202">
                  <c:v>348</c:v>
                </c:pt>
                <c:pt idx="1203">
                  <c:v>317</c:v>
                </c:pt>
                <c:pt idx="1204">
                  <c:v>561</c:v>
                </c:pt>
                <c:pt idx="1205">
                  <c:v>507</c:v>
                </c:pt>
                <c:pt idx="1206">
                  <c:v>486</c:v>
                </c:pt>
                <c:pt idx="1207">
                  <c:v>484</c:v>
                </c:pt>
                <c:pt idx="1208">
                  <c:v>477</c:v>
                </c:pt>
                <c:pt idx="1209">
                  <c:v>349</c:v>
                </c:pt>
                <c:pt idx="1210">
                  <c:v>316</c:v>
                </c:pt>
                <c:pt idx="1211">
                  <c:v>560</c:v>
                </c:pt>
                <c:pt idx="1212">
                  <c:v>508</c:v>
                </c:pt>
                <c:pt idx="1213">
                  <c:v>490</c:v>
                </c:pt>
                <c:pt idx="1214">
                  <c:v>488</c:v>
                </c:pt>
                <c:pt idx="1215">
                  <c:v>482</c:v>
                </c:pt>
                <c:pt idx="1216">
                  <c:v>342</c:v>
                </c:pt>
                <c:pt idx="1217">
                  <c:v>314</c:v>
                </c:pt>
                <c:pt idx="1218">
                  <c:v>548</c:v>
                </c:pt>
                <c:pt idx="1219">
                  <c:v>497</c:v>
                </c:pt>
                <c:pt idx="1220">
                  <c:v>481</c:v>
                </c:pt>
                <c:pt idx="1221">
                  <c:v>477</c:v>
                </c:pt>
                <c:pt idx="1222">
                  <c:v>476</c:v>
                </c:pt>
                <c:pt idx="1223">
                  <c:v>343</c:v>
                </c:pt>
                <c:pt idx="1224">
                  <c:v>311</c:v>
                </c:pt>
                <c:pt idx="1225">
                  <c:v>548</c:v>
                </c:pt>
                <c:pt idx="1226">
                  <c:v>500</c:v>
                </c:pt>
                <c:pt idx="1227">
                  <c:v>484</c:v>
                </c:pt>
                <c:pt idx="1228">
                  <c:v>477</c:v>
                </c:pt>
                <c:pt idx="1229">
                  <c:v>475</c:v>
                </c:pt>
                <c:pt idx="1230">
                  <c:v>343</c:v>
                </c:pt>
                <c:pt idx="1231">
                  <c:v>310</c:v>
                </c:pt>
                <c:pt idx="1232">
                  <c:v>553</c:v>
                </c:pt>
                <c:pt idx="1233">
                  <c:v>500</c:v>
                </c:pt>
                <c:pt idx="1234">
                  <c:v>483</c:v>
                </c:pt>
                <c:pt idx="1235">
                  <c:v>479</c:v>
                </c:pt>
                <c:pt idx="1236">
                  <c:v>471</c:v>
                </c:pt>
                <c:pt idx="1237">
                  <c:v>342</c:v>
                </c:pt>
                <c:pt idx="1238">
                  <c:v>310</c:v>
                </c:pt>
                <c:pt idx="1239">
                  <c:v>516</c:v>
                </c:pt>
                <c:pt idx="1240">
                  <c:v>360</c:v>
                </c:pt>
                <c:pt idx="1241">
                  <c:v>484</c:v>
                </c:pt>
                <c:pt idx="1242">
                  <c:v>477</c:v>
                </c:pt>
                <c:pt idx="1243">
                  <c:v>470</c:v>
                </c:pt>
                <c:pt idx="1244">
                  <c:v>347</c:v>
                </c:pt>
                <c:pt idx="1245">
                  <c:v>311</c:v>
                </c:pt>
                <c:pt idx="1246">
                  <c:v>547</c:v>
                </c:pt>
                <c:pt idx="1247">
                  <c:v>459</c:v>
                </c:pt>
                <c:pt idx="1248">
                  <c:v>446</c:v>
                </c:pt>
                <c:pt idx="1249">
                  <c:v>437</c:v>
                </c:pt>
                <c:pt idx="1250">
                  <c:v>433</c:v>
                </c:pt>
                <c:pt idx="1251">
                  <c:v>318</c:v>
                </c:pt>
                <c:pt idx="1252">
                  <c:v>283</c:v>
                </c:pt>
                <c:pt idx="1253">
                  <c:v>507</c:v>
                </c:pt>
                <c:pt idx="1254">
                  <c:v>462</c:v>
                </c:pt>
                <c:pt idx="1255">
                  <c:v>439</c:v>
                </c:pt>
                <c:pt idx="1256">
                  <c:v>437</c:v>
                </c:pt>
                <c:pt idx="1257">
                  <c:v>435</c:v>
                </c:pt>
                <c:pt idx="1258">
                  <c:v>315</c:v>
                </c:pt>
                <c:pt idx="1259">
                  <c:v>287</c:v>
                </c:pt>
                <c:pt idx="1260">
                  <c:v>503</c:v>
                </c:pt>
                <c:pt idx="1261">
                  <c:v>459</c:v>
                </c:pt>
                <c:pt idx="1262">
                  <c:v>445</c:v>
                </c:pt>
                <c:pt idx="1263">
                  <c:v>439</c:v>
                </c:pt>
                <c:pt idx="1264">
                  <c:v>433</c:v>
                </c:pt>
                <c:pt idx="1265">
                  <c:v>319</c:v>
                </c:pt>
                <c:pt idx="1266">
                  <c:v>285</c:v>
                </c:pt>
                <c:pt idx="1267">
                  <c:v>507</c:v>
                </c:pt>
                <c:pt idx="1268">
                  <c:v>458</c:v>
                </c:pt>
                <c:pt idx="1269">
                  <c:v>447</c:v>
                </c:pt>
                <c:pt idx="1270">
                  <c:v>438</c:v>
                </c:pt>
                <c:pt idx="1271">
                  <c:v>436</c:v>
                </c:pt>
                <c:pt idx="1272">
                  <c:v>320</c:v>
                </c:pt>
                <c:pt idx="1273">
                  <c:v>287</c:v>
                </c:pt>
                <c:pt idx="1274">
                  <c:v>502</c:v>
                </c:pt>
                <c:pt idx="1275">
                  <c:v>461</c:v>
                </c:pt>
                <c:pt idx="1276">
                  <c:v>445</c:v>
                </c:pt>
                <c:pt idx="1277">
                  <c:v>461</c:v>
                </c:pt>
                <c:pt idx="1278">
                  <c:v>427</c:v>
                </c:pt>
                <c:pt idx="1279">
                  <c:v>223</c:v>
                </c:pt>
                <c:pt idx="1280">
                  <c:v>218</c:v>
                </c:pt>
                <c:pt idx="1281">
                  <c:v>536</c:v>
                </c:pt>
                <c:pt idx="1282">
                  <c:v>482</c:v>
                </c:pt>
                <c:pt idx="1283">
                  <c:v>468</c:v>
                </c:pt>
                <c:pt idx="1284">
                  <c:v>462</c:v>
                </c:pt>
                <c:pt idx="1285">
                  <c:v>459</c:v>
                </c:pt>
                <c:pt idx="1286">
                  <c:v>331</c:v>
                </c:pt>
                <c:pt idx="1287">
                  <c:v>302</c:v>
                </c:pt>
                <c:pt idx="1288">
                  <c:v>531</c:v>
                </c:pt>
                <c:pt idx="1289">
                  <c:v>486</c:v>
                </c:pt>
                <c:pt idx="1290">
                  <c:v>466</c:v>
                </c:pt>
                <c:pt idx="1291">
                  <c:v>463</c:v>
                </c:pt>
                <c:pt idx="1292">
                  <c:v>460</c:v>
                </c:pt>
                <c:pt idx="1293">
                  <c:v>334</c:v>
                </c:pt>
                <c:pt idx="1294">
                  <c:v>301</c:v>
                </c:pt>
                <c:pt idx="1295">
                  <c:v>536</c:v>
                </c:pt>
                <c:pt idx="1296">
                  <c:v>482</c:v>
                </c:pt>
                <c:pt idx="1297">
                  <c:v>464</c:v>
                </c:pt>
                <c:pt idx="1298">
                  <c:v>464</c:v>
                </c:pt>
                <c:pt idx="1299">
                  <c:v>457</c:v>
                </c:pt>
                <c:pt idx="1300">
                  <c:v>336</c:v>
                </c:pt>
                <c:pt idx="1301">
                  <c:v>301</c:v>
                </c:pt>
                <c:pt idx="1302">
                  <c:v>529</c:v>
                </c:pt>
                <c:pt idx="1303">
                  <c:v>486</c:v>
                </c:pt>
                <c:pt idx="1304">
                  <c:v>467</c:v>
                </c:pt>
                <c:pt idx="1305">
                  <c:v>464</c:v>
                </c:pt>
                <c:pt idx="1306">
                  <c:v>460</c:v>
                </c:pt>
                <c:pt idx="1307">
                  <c:v>334</c:v>
                </c:pt>
                <c:pt idx="1308">
                  <c:v>294</c:v>
                </c:pt>
                <c:pt idx="1309">
                  <c:v>530</c:v>
                </c:pt>
                <c:pt idx="1310">
                  <c:v>479</c:v>
                </c:pt>
                <c:pt idx="1311">
                  <c:v>459</c:v>
                </c:pt>
                <c:pt idx="1312">
                  <c:v>454</c:v>
                </c:pt>
                <c:pt idx="1313">
                  <c:v>456</c:v>
                </c:pt>
                <c:pt idx="1314">
                  <c:v>329</c:v>
                </c:pt>
                <c:pt idx="1315">
                  <c:v>297</c:v>
                </c:pt>
                <c:pt idx="1316">
                  <c:v>529</c:v>
                </c:pt>
              </c:numCache>
            </c:numRef>
          </c:val>
        </c:ser>
        <c:marker val="1"/>
        <c:axId val="94565888"/>
        <c:axId val="101285888"/>
      </c:lineChart>
      <c:dateAx>
        <c:axId val="94565888"/>
        <c:scaling>
          <c:orientation val="minMax"/>
        </c:scaling>
        <c:axPos val="b"/>
        <c:numFmt formatCode="m/d/yyyy" sourceLinked="0"/>
        <c:tickLblPos val="nextTo"/>
        <c:crossAx val="101285888"/>
        <c:crosses val="autoZero"/>
        <c:auto val="1"/>
        <c:lblOffset val="100"/>
      </c:dateAx>
      <c:valAx>
        <c:axId val="101285888"/>
        <c:scaling>
          <c:orientation val="minMax"/>
        </c:scaling>
        <c:axPos val="l"/>
        <c:majorGridlines/>
        <c:numFmt formatCode="General" sourceLinked="1"/>
        <c:tickLblPos val="nextTo"/>
        <c:crossAx val="94565888"/>
        <c:crosses val="autoZero"/>
        <c:crossBetween val="between"/>
      </c:valAx>
    </c:plotArea>
    <c:legend>
      <c:legendPos val="r"/>
      <c:layout/>
    </c:legend>
    <c:plotVisOnly val="1"/>
    <c:dispBlanksAs val="gap"/>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48E2B6-1194-456E-ADE2-A1A3CD7833F4}" type="datetimeFigureOut">
              <a:rPr lang="en-US" smtClean="0"/>
              <a:pPr/>
              <a:t>8/7/2015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1AF81A-F3E0-4989-AA89-0E519F98BC63}" type="slidenum">
              <a:rPr lang="en-US" smtClean="0"/>
              <a:pPr/>
              <a:t>‹#›</a:t>
            </a:fld>
            <a:endParaRPr lang="en-US"/>
          </a:p>
        </p:txBody>
      </p:sp>
    </p:spTree>
    <p:extLst>
      <p:ext uri="{BB962C8B-B14F-4D97-AF65-F5344CB8AC3E}">
        <p14:creationId xmlns:p14="http://schemas.microsoft.com/office/powerpoint/2010/main" xmlns="" val="32352976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1AF81A-F3E0-4989-AA89-0E519F98BC63}" type="slidenum">
              <a:rPr lang="en-US" smtClean="0"/>
              <a:pPr/>
              <a:t>3</a:t>
            </a:fld>
            <a:endParaRPr lang="en-US"/>
          </a:p>
        </p:txBody>
      </p:sp>
    </p:spTree>
    <p:extLst>
      <p:ext uri="{BB962C8B-B14F-4D97-AF65-F5344CB8AC3E}">
        <p14:creationId xmlns:p14="http://schemas.microsoft.com/office/powerpoint/2010/main" xmlns="" val="4084190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are some facts about who Mercy is.</a:t>
            </a:r>
          </a:p>
          <a:p>
            <a:endParaRPr lang="en-US" baseline="0" dirty="0" smtClean="0"/>
          </a:p>
          <a:p>
            <a:r>
              <a:rPr lang="en-US" baseline="0" dirty="0" smtClean="0"/>
              <a:t>You might know the name Mercy from other places around the country, but if you aren’t near one of these dots, then it’s a different organization.  We have a common heritage, but don’t have any business relationships related to the name.</a:t>
            </a:r>
          </a:p>
          <a:p>
            <a:endParaRPr lang="en-US" baseline="0" dirty="0" smtClean="0"/>
          </a:p>
          <a:p>
            <a:r>
              <a:rPr lang="en-US" baseline="0" dirty="0" smtClean="0"/>
              <a:t>The point is that we’re a fairly large healthcare system.  In fact, we’re in the very top tier of customers for our EHR vendor, Epic.  We’re large enough that we have to have three separate installations of their software to support our size, and one of those is the largest single installation that Epic had ever done at the time (7 years ago).</a:t>
            </a:r>
          </a:p>
          <a:p>
            <a:endParaRPr lang="en-US" baseline="0" dirty="0" smtClean="0"/>
          </a:p>
          <a:p>
            <a:r>
              <a:rPr lang="en-US" baseline="0" dirty="0" smtClean="0"/>
              <a:t>Virtual Care is one of our largest initiatives right now, building on a successful history with the nation’s largest centralized electronic ICU monitoring service.  Remote monitoring and virtual access to specialists is a significant part of Mercy’s growth and commercialization strategy… which will obviously lead to even more data for us to play with.</a:t>
            </a:r>
            <a:endParaRPr lang="en-US" dirty="0"/>
          </a:p>
        </p:txBody>
      </p:sp>
      <p:sp>
        <p:nvSpPr>
          <p:cNvPr id="4" name="Slide Number Placeholder 3"/>
          <p:cNvSpPr>
            <a:spLocks noGrp="1"/>
          </p:cNvSpPr>
          <p:nvPr>
            <p:ph type="sldNum" sz="quarter" idx="10"/>
          </p:nvPr>
        </p:nvSpPr>
        <p:spPr/>
        <p:txBody>
          <a:bodyPr/>
          <a:lstStyle/>
          <a:p>
            <a:fld id="{0C1AF81A-F3E0-4989-AA89-0E519F98BC63}" type="slidenum">
              <a:rPr lang="en-US" smtClean="0"/>
              <a:pPr/>
              <a:t>4</a:t>
            </a:fld>
            <a:endParaRPr lang="en-US"/>
          </a:p>
        </p:txBody>
      </p:sp>
    </p:spTree>
    <p:extLst>
      <p:ext uri="{BB962C8B-B14F-4D97-AF65-F5344CB8AC3E}">
        <p14:creationId xmlns:p14="http://schemas.microsoft.com/office/powerpoint/2010/main" xmlns="" val="3397439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E51E95E-B31C-E047-8413-0813056D745F}" type="datetimeFigureOut">
              <a:rPr lang="en-US" smtClean="0"/>
              <a:pPr/>
              <a:t>8/7/2015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BE4F41-5448-1940-8E2A-8E1CB4FB282D}" type="slidenum">
              <a:rPr lang="en-US" smtClean="0"/>
              <a:pPr/>
              <a:t>‹#›</a:t>
            </a:fld>
            <a:endParaRPr lang="en-US"/>
          </a:p>
        </p:txBody>
      </p:sp>
    </p:spTree>
    <p:extLst>
      <p:ext uri="{BB962C8B-B14F-4D97-AF65-F5344CB8AC3E}">
        <p14:creationId xmlns:p14="http://schemas.microsoft.com/office/powerpoint/2010/main" xmlns="" val="377105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51E95E-B31C-E047-8413-0813056D745F}" type="datetimeFigureOut">
              <a:rPr lang="en-US" smtClean="0"/>
              <a:pPr/>
              <a:t>8/7/2015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BE4F41-5448-1940-8E2A-8E1CB4FB282D}" type="slidenum">
              <a:rPr lang="en-US" smtClean="0"/>
              <a:pPr/>
              <a:t>‹#›</a:t>
            </a:fld>
            <a:endParaRPr lang="en-US"/>
          </a:p>
        </p:txBody>
      </p:sp>
    </p:spTree>
    <p:extLst>
      <p:ext uri="{BB962C8B-B14F-4D97-AF65-F5344CB8AC3E}">
        <p14:creationId xmlns:p14="http://schemas.microsoft.com/office/powerpoint/2010/main" xmlns="" val="1127840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51E95E-B31C-E047-8413-0813056D745F}" type="datetimeFigureOut">
              <a:rPr lang="en-US" smtClean="0"/>
              <a:pPr/>
              <a:t>8/7/2015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BE4F41-5448-1940-8E2A-8E1CB4FB282D}" type="slidenum">
              <a:rPr lang="en-US" smtClean="0"/>
              <a:pPr/>
              <a:t>‹#›</a:t>
            </a:fld>
            <a:endParaRPr lang="en-US"/>
          </a:p>
        </p:txBody>
      </p:sp>
    </p:spTree>
    <p:extLst>
      <p:ext uri="{BB962C8B-B14F-4D97-AF65-F5344CB8AC3E}">
        <p14:creationId xmlns:p14="http://schemas.microsoft.com/office/powerpoint/2010/main" xmlns="" val="2708561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51E95E-B31C-E047-8413-0813056D745F}" type="datetimeFigureOut">
              <a:rPr lang="en-US" smtClean="0"/>
              <a:pPr/>
              <a:t>8/7/2015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BE4F41-5448-1940-8E2A-8E1CB4FB282D}" type="slidenum">
              <a:rPr lang="en-US" smtClean="0"/>
              <a:pPr/>
              <a:t>‹#›</a:t>
            </a:fld>
            <a:endParaRPr lang="en-US"/>
          </a:p>
        </p:txBody>
      </p:sp>
    </p:spTree>
    <p:extLst>
      <p:ext uri="{BB962C8B-B14F-4D97-AF65-F5344CB8AC3E}">
        <p14:creationId xmlns:p14="http://schemas.microsoft.com/office/powerpoint/2010/main" xmlns="" val="300699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51E95E-B31C-E047-8413-0813056D745F}" type="datetimeFigureOut">
              <a:rPr lang="en-US" smtClean="0"/>
              <a:pPr/>
              <a:t>8/7/2015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BE4F41-5448-1940-8E2A-8E1CB4FB282D}" type="slidenum">
              <a:rPr lang="en-US" smtClean="0"/>
              <a:pPr/>
              <a:t>‹#›</a:t>
            </a:fld>
            <a:endParaRPr lang="en-US"/>
          </a:p>
        </p:txBody>
      </p:sp>
    </p:spTree>
    <p:extLst>
      <p:ext uri="{BB962C8B-B14F-4D97-AF65-F5344CB8AC3E}">
        <p14:creationId xmlns:p14="http://schemas.microsoft.com/office/powerpoint/2010/main" xmlns="" val="4007185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E51E95E-B31C-E047-8413-0813056D745F}" type="datetimeFigureOut">
              <a:rPr lang="en-US" smtClean="0"/>
              <a:pPr/>
              <a:t>8/7/2015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BE4F41-5448-1940-8E2A-8E1CB4FB282D}" type="slidenum">
              <a:rPr lang="en-US" smtClean="0"/>
              <a:pPr/>
              <a:t>‹#›</a:t>
            </a:fld>
            <a:endParaRPr lang="en-US"/>
          </a:p>
        </p:txBody>
      </p:sp>
    </p:spTree>
    <p:extLst>
      <p:ext uri="{BB962C8B-B14F-4D97-AF65-F5344CB8AC3E}">
        <p14:creationId xmlns:p14="http://schemas.microsoft.com/office/powerpoint/2010/main" xmlns="" val="2281485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E51E95E-B31C-E047-8413-0813056D745F}" type="datetimeFigureOut">
              <a:rPr lang="en-US" smtClean="0"/>
              <a:pPr/>
              <a:t>8/7/2015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BE4F41-5448-1940-8E2A-8E1CB4FB282D}" type="slidenum">
              <a:rPr lang="en-US" smtClean="0"/>
              <a:pPr/>
              <a:t>‹#›</a:t>
            </a:fld>
            <a:endParaRPr lang="en-US"/>
          </a:p>
        </p:txBody>
      </p:sp>
    </p:spTree>
    <p:extLst>
      <p:ext uri="{BB962C8B-B14F-4D97-AF65-F5344CB8AC3E}">
        <p14:creationId xmlns:p14="http://schemas.microsoft.com/office/powerpoint/2010/main" xmlns="" val="4068536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E51E95E-B31C-E047-8413-0813056D745F}" type="datetimeFigureOut">
              <a:rPr lang="en-US" smtClean="0"/>
              <a:pPr/>
              <a:t>8/7/2015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BE4F41-5448-1940-8E2A-8E1CB4FB282D}" type="slidenum">
              <a:rPr lang="en-US" smtClean="0"/>
              <a:pPr/>
              <a:t>‹#›</a:t>
            </a:fld>
            <a:endParaRPr lang="en-US"/>
          </a:p>
        </p:txBody>
      </p:sp>
    </p:spTree>
    <p:extLst>
      <p:ext uri="{BB962C8B-B14F-4D97-AF65-F5344CB8AC3E}">
        <p14:creationId xmlns:p14="http://schemas.microsoft.com/office/powerpoint/2010/main" xmlns="" val="373479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51E95E-B31C-E047-8413-0813056D745F}" type="datetimeFigureOut">
              <a:rPr lang="en-US" smtClean="0"/>
              <a:pPr/>
              <a:t>8/7/2015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BE4F41-5448-1940-8E2A-8E1CB4FB282D}" type="slidenum">
              <a:rPr lang="en-US" smtClean="0"/>
              <a:pPr/>
              <a:t>‹#›</a:t>
            </a:fld>
            <a:endParaRPr lang="en-US"/>
          </a:p>
        </p:txBody>
      </p:sp>
    </p:spTree>
    <p:extLst>
      <p:ext uri="{BB962C8B-B14F-4D97-AF65-F5344CB8AC3E}">
        <p14:creationId xmlns:p14="http://schemas.microsoft.com/office/powerpoint/2010/main" xmlns="" val="3438351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51E95E-B31C-E047-8413-0813056D745F}" type="datetimeFigureOut">
              <a:rPr lang="en-US" smtClean="0"/>
              <a:pPr/>
              <a:t>8/7/2015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BE4F41-5448-1940-8E2A-8E1CB4FB282D}" type="slidenum">
              <a:rPr lang="en-US" smtClean="0"/>
              <a:pPr/>
              <a:t>‹#›</a:t>
            </a:fld>
            <a:endParaRPr lang="en-US"/>
          </a:p>
        </p:txBody>
      </p:sp>
    </p:spTree>
    <p:extLst>
      <p:ext uri="{BB962C8B-B14F-4D97-AF65-F5344CB8AC3E}">
        <p14:creationId xmlns:p14="http://schemas.microsoft.com/office/powerpoint/2010/main" xmlns="" val="888835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51E95E-B31C-E047-8413-0813056D745F}" type="datetimeFigureOut">
              <a:rPr lang="en-US" smtClean="0"/>
              <a:pPr/>
              <a:t>8/7/2015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BE4F41-5448-1940-8E2A-8E1CB4FB282D}" type="slidenum">
              <a:rPr lang="en-US" smtClean="0"/>
              <a:pPr/>
              <a:t>‹#›</a:t>
            </a:fld>
            <a:endParaRPr lang="en-US"/>
          </a:p>
        </p:txBody>
      </p:sp>
    </p:spTree>
    <p:extLst>
      <p:ext uri="{BB962C8B-B14F-4D97-AF65-F5344CB8AC3E}">
        <p14:creationId xmlns:p14="http://schemas.microsoft.com/office/powerpoint/2010/main" xmlns="" val="1543171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image3.jpg"/>
          <p:cNvPicPr>
            <a:picLocks noChangeAspect="1"/>
          </p:cNvPicPr>
          <p:nvPr userDrawn="1"/>
        </p:nvPicPr>
        <p:blipFill rotWithShape="1">
          <a:blip r:embed="rId13" cstate="email">
            <a:extLst>
              <a:ext uri="{28A0092B-C50C-407E-A947-70E740481C1C}">
                <a14:useLocalDpi xmlns:a14="http://schemas.microsoft.com/office/drawing/2010/main" xmlns=""/>
              </a:ext>
            </a:extLst>
          </a:blip>
          <a:srcRect/>
          <a:stretch/>
        </p:blipFill>
        <p:spPr>
          <a:xfrm>
            <a:off x="0" y="0"/>
            <a:ext cx="3650624" cy="5143500"/>
          </a:xfrm>
          <a:prstGeom prst="rect">
            <a:avLst/>
          </a:prstGeom>
        </p:spPr>
      </p:pic>
      <p:pic>
        <p:nvPicPr>
          <p:cNvPr id="9" name="Picture 8" descr="image3.jpg"/>
          <p:cNvPicPr>
            <a:picLocks noChangeAspect="1"/>
          </p:cNvPicPr>
          <p:nvPr userDrawn="1"/>
        </p:nvPicPr>
        <p:blipFill rotWithShape="1">
          <a:blip r:embed="rId14" cstate="email">
            <a:extLst>
              <a:ext uri="{28A0092B-C50C-407E-A947-70E740481C1C}">
                <a14:useLocalDpi xmlns:a14="http://schemas.microsoft.com/office/drawing/2010/main" xmlns=""/>
              </a:ext>
            </a:extLst>
          </a:blip>
          <a:srcRect/>
          <a:stretch/>
        </p:blipFill>
        <p:spPr>
          <a:xfrm>
            <a:off x="5445771" y="0"/>
            <a:ext cx="3719753" cy="5143500"/>
          </a:xfrm>
          <a:prstGeom prst="rect">
            <a:avLst/>
          </a:prstGeom>
        </p:spPr>
      </p:pic>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EE51E95E-B31C-E047-8413-0813056D745F}" type="datetimeFigureOut">
              <a:rPr lang="en-US" smtClean="0"/>
              <a:pPr/>
              <a:t>8/7/2015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9BE4F41-5448-1940-8E2A-8E1CB4FB282D}" type="slidenum">
              <a:rPr lang="en-US" smtClean="0"/>
              <a:pPr/>
              <a:t>‹#›</a:t>
            </a:fld>
            <a:endParaRPr lang="en-US"/>
          </a:p>
        </p:txBody>
      </p:sp>
    </p:spTree>
    <p:extLst>
      <p:ext uri="{BB962C8B-B14F-4D97-AF65-F5344CB8AC3E}">
        <p14:creationId xmlns:p14="http://schemas.microsoft.com/office/powerpoint/2010/main" xmlns="" val="36128292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b="1"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dmg.org/products.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onlinelibrary.wiley.com/doi/10.1111/acem.12182/full" TargetMode="External"/><Relationship Id="rId2" Type="http://schemas.openxmlformats.org/officeDocument/2006/relationships/hyperlink" Target="http://www.r-bloggers.com/part-4a-modelling-predicting-the-amount-of-rai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tiff"/><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Practical Big Data: Building a Seasonality Predictor</a:t>
            </a:r>
            <a:endParaRPr lang="en-US" dirty="0"/>
          </a:p>
        </p:txBody>
      </p:sp>
      <p:sp>
        <p:nvSpPr>
          <p:cNvPr id="3" name="Subtitle 2"/>
          <p:cNvSpPr>
            <a:spLocks noGrp="1"/>
          </p:cNvSpPr>
          <p:nvPr>
            <p:ph type="subTitle" idx="1"/>
          </p:nvPr>
        </p:nvSpPr>
        <p:spPr/>
        <p:txBody>
          <a:bodyPr/>
          <a:lstStyle/>
          <a:p>
            <a:r>
              <a:rPr lang="en-US" dirty="0" smtClean="0">
                <a:latin typeface="Arial"/>
                <a:cs typeface="Arial"/>
              </a:rPr>
              <a:t>Adam Doyle</a:t>
            </a:r>
          </a:p>
          <a:p>
            <a:r>
              <a:rPr lang="en-US" dirty="0" smtClean="0"/>
              <a:t>8/7/2015</a:t>
            </a:r>
            <a:endParaRPr lang="en-US" dirty="0">
              <a:latin typeface="Arial"/>
              <a:cs typeface="Arial"/>
            </a:endParaRPr>
          </a:p>
        </p:txBody>
      </p:sp>
    </p:spTree>
    <p:extLst>
      <p:ext uri="{BB962C8B-B14F-4D97-AF65-F5344CB8AC3E}">
        <p14:creationId xmlns:p14="http://schemas.microsoft.com/office/powerpoint/2010/main" xmlns="" val="8878734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Data</a:t>
            </a:r>
            <a:endParaRPr lang="en-US" dirty="0"/>
          </a:p>
        </p:txBody>
      </p:sp>
      <p:graphicFrame>
        <p:nvGraphicFramePr>
          <p:cNvPr id="5" name="Chart 4"/>
          <p:cNvGraphicFramePr>
            <a:graphicFrameLocks/>
          </p:cNvGraphicFramePr>
          <p:nvPr/>
        </p:nvGraphicFramePr>
        <p:xfrm>
          <a:off x="457200" y="812799"/>
          <a:ext cx="7664224" cy="4130449"/>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the Model in R</a:t>
            </a:r>
            <a:endParaRPr lang="en-US" dirty="0"/>
          </a:p>
        </p:txBody>
      </p:sp>
      <p:sp>
        <p:nvSpPr>
          <p:cNvPr id="3" name="Content Placeholder 2"/>
          <p:cNvSpPr>
            <a:spLocks noGrp="1"/>
          </p:cNvSpPr>
          <p:nvPr>
            <p:ph idx="1"/>
          </p:nvPr>
        </p:nvSpPr>
        <p:spPr/>
        <p:txBody>
          <a:bodyPr/>
          <a:lstStyle/>
          <a:p>
            <a:r>
              <a:rPr lang="en-US" dirty="0" smtClean="0"/>
              <a:t>Predicting Total Patients</a:t>
            </a:r>
          </a:p>
          <a:p>
            <a:r>
              <a:rPr lang="en-US" dirty="0" smtClean="0"/>
              <a:t>Features</a:t>
            </a:r>
          </a:p>
          <a:p>
            <a:pPr lvl="1"/>
            <a:r>
              <a:rPr lang="en-US" dirty="0" smtClean="0"/>
              <a:t>Day of Week</a:t>
            </a:r>
          </a:p>
          <a:p>
            <a:pPr lvl="1"/>
            <a:r>
              <a:rPr lang="en-US" dirty="0" smtClean="0"/>
              <a:t>Month of Year </a:t>
            </a:r>
          </a:p>
          <a:p>
            <a:pPr lvl="1"/>
            <a:r>
              <a:rPr lang="en-US" dirty="0" smtClean="0"/>
              <a:t>Holidays (Day Before, Day Of, Day After)</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Developing the Model in R</a:t>
            </a:r>
            <a:endParaRPr lang="en-US" dirty="0"/>
          </a:p>
        </p:txBody>
      </p:sp>
      <p:sp>
        <p:nvSpPr>
          <p:cNvPr id="3" name="Content Placeholder 2"/>
          <p:cNvSpPr>
            <a:spLocks noGrp="1"/>
          </p:cNvSpPr>
          <p:nvPr>
            <p:ph idx="1"/>
          </p:nvPr>
        </p:nvSpPr>
        <p:spPr/>
        <p:txBody>
          <a:bodyPr/>
          <a:lstStyle/>
          <a:p>
            <a:r>
              <a:rPr lang="en-US" dirty="0" smtClean="0"/>
              <a:t>Used four different models</a:t>
            </a:r>
            <a:endParaRPr lang="en-US" dirty="0"/>
          </a:p>
        </p:txBody>
      </p:sp>
      <p:pic>
        <p:nvPicPr>
          <p:cNvPr id="23555" name="Picture 3"/>
          <p:cNvPicPr>
            <a:picLocks noChangeAspect="1" noChangeArrowheads="1"/>
          </p:cNvPicPr>
          <p:nvPr/>
        </p:nvPicPr>
        <p:blipFill>
          <a:blip r:embed="rId2"/>
          <a:srcRect/>
          <a:stretch>
            <a:fillRect/>
          </a:stretch>
        </p:blipFill>
        <p:spPr bwMode="auto">
          <a:xfrm>
            <a:off x="914864" y="1754342"/>
            <a:ext cx="6667500" cy="2981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Exporting the Model with PMML</a:t>
            </a:r>
            <a:endParaRPr lang="en-US" dirty="0"/>
          </a:p>
        </p:txBody>
      </p:sp>
      <p:sp>
        <p:nvSpPr>
          <p:cNvPr id="3" name="Content Placeholder 2"/>
          <p:cNvSpPr>
            <a:spLocks noGrp="1"/>
          </p:cNvSpPr>
          <p:nvPr>
            <p:ph idx="1"/>
          </p:nvPr>
        </p:nvSpPr>
        <p:spPr/>
        <p:txBody>
          <a:bodyPr/>
          <a:lstStyle/>
          <a:p>
            <a:r>
              <a:rPr lang="en-US" dirty="0" smtClean="0"/>
              <a:t>XML-based format to exchange models</a:t>
            </a:r>
          </a:p>
          <a:p>
            <a:r>
              <a:rPr lang="en-US" dirty="0" smtClean="0"/>
              <a:t>Use R to train/develop the model</a:t>
            </a:r>
          </a:p>
          <a:p>
            <a:r>
              <a:rPr lang="en-US" dirty="0" smtClean="0"/>
              <a:t>Use Cascading to exercise the model</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Using the Model</a:t>
            </a:r>
            <a:endParaRPr lang="en-US" dirty="0"/>
          </a:p>
        </p:txBody>
      </p:sp>
      <p:sp>
        <p:nvSpPr>
          <p:cNvPr id="3" name="Content Placeholder 2"/>
          <p:cNvSpPr>
            <a:spLocks noGrp="1"/>
          </p:cNvSpPr>
          <p:nvPr>
            <p:ph idx="1"/>
          </p:nvPr>
        </p:nvSpPr>
        <p:spPr/>
        <p:txBody>
          <a:bodyPr/>
          <a:lstStyle/>
          <a:p>
            <a:r>
              <a:rPr lang="en-US" dirty="0" smtClean="0"/>
              <a:t>Create an </a:t>
            </a:r>
            <a:r>
              <a:rPr lang="en-US" dirty="0" smtClean="0"/>
              <a:t>application </a:t>
            </a:r>
            <a:r>
              <a:rPr lang="en-US" dirty="0" smtClean="0"/>
              <a:t>to </a:t>
            </a:r>
            <a:r>
              <a:rPr lang="en-US" dirty="0" smtClean="0"/>
              <a:t>exercise model</a:t>
            </a:r>
            <a:r>
              <a:rPr lang="en-US" dirty="0" smtClean="0"/>
              <a:t>.</a:t>
            </a:r>
          </a:p>
          <a:p>
            <a:pPr lvl="1"/>
            <a:r>
              <a:rPr lang="en-US" dirty="0" smtClean="0"/>
              <a:t>using </a:t>
            </a:r>
            <a:r>
              <a:rPr lang="en-US" dirty="0" smtClean="0"/>
              <a:t>Cascading Pattern</a:t>
            </a:r>
          </a:p>
          <a:p>
            <a:pPr lvl="1"/>
            <a:r>
              <a:rPr lang="en-US" dirty="0" smtClean="0"/>
              <a:t>Using Python Augustus</a:t>
            </a:r>
          </a:p>
          <a:p>
            <a:r>
              <a:rPr lang="en-US" dirty="0" smtClean="0"/>
              <a:t>Other implementations</a:t>
            </a:r>
          </a:p>
          <a:p>
            <a:pPr lvl="1">
              <a:buNone/>
            </a:pPr>
            <a:r>
              <a:rPr lang="en-US" dirty="0" smtClean="0">
                <a:hlinkClick r:id="rId2"/>
              </a:rPr>
              <a:t>http://</a:t>
            </a:r>
            <a:r>
              <a:rPr lang="en-US" dirty="0" smtClean="0">
                <a:hlinkClick r:id="rId2"/>
              </a:rPr>
              <a:t>www.dmg.org/products.html</a:t>
            </a:r>
            <a:endParaRPr lang="en-US" dirty="0" smtClean="0"/>
          </a:p>
          <a:p>
            <a:pPr lvl="1">
              <a:buNone/>
            </a:pPr>
            <a:endParaRPr lang="en-US" dirty="0" smtClean="0"/>
          </a:p>
          <a:p>
            <a:pPr lvl="1"/>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Extending the Model</a:t>
            </a:r>
            <a:endParaRPr lang="en-US" dirty="0"/>
          </a:p>
        </p:txBody>
      </p:sp>
      <p:sp>
        <p:nvSpPr>
          <p:cNvPr id="3" name="Content Placeholder 2"/>
          <p:cNvSpPr>
            <a:spLocks noGrp="1"/>
          </p:cNvSpPr>
          <p:nvPr>
            <p:ph idx="1"/>
          </p:nvPr>
        </p:nvSpPr>
        <p:spPr/>
        <p:txBody>
          <a:bodyPr/>
          <a:lstStyle/>
          <a:p>
            <a:r>
              <a:rPr lang="en-US" dirty="0" smtClean="0"/>
              <a:t>Extend to different departments</a:t>
            </a:r>
          </a:p>
          <a:p>
            <a:r>
              <a:rPr lang="en-US" dirty="0" smtClean="0"/>
              <a:t>Extend to different facilities</a:t>
            </a:r>
          </a:p>
          <a:p>
            <a:r>
              <a:rPr lang="en-US" dirty="0" smtClean="0"/>
              <a:t>Weather (heat, rain, snow)</a:t>
            </a:r>
          </a:p>
          <a:p>
            <a:r>
              <a:rPr lang="en-US" dirty="0" smtClean="0"/>
              <a:t>Refine time periods</a:t>
            </a:r>
          </a:p>
          <a:p>
            <a:r>
              <a:rPr lang="en-US" dirty="0" smtClean="0"/>
              <a:t>Other major events</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smtClean="0"/>
              <a:t>Questions?</a:t>
            </a:r>
            <a:endParaRPr lang="en-US" sz="5400"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xmlns="" val="2657975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Part 4a: </a:t>
            </a:r>
            <a:r>
              <a:rPr lang="en-US" dirty="0" err="1" smtClean="0"/>
              <a:t>Modelling</a:t>
            </a:r>
            <a:r>
              <a:rPr lang="en-US" dirty="0" smtClean="0"/>
              <a:t> – predicting the amount of rain </a:t>
            </a:r>
          </a:p>
          <a:p>
            <a:pPr lvl="1"/>
            <a:r>
              <a:rPr lang="en-US" dirty="0" smtClean="0">
                <a:hlinkClick r:id="rId2"/>
              </a:rPr>
              <a:t>(http://www.r-bloggers.com/part-4a-modelling-predicting-the-amount-of-rain/</a:t>
            </a:r>
            <a:endParaRPr lang="en-US" dirty="0" smtClean="0"/>
          </a:p>
          <a:p>
            <a:r>
              <a:rPr lang="en-US" dirty="0" smtClean="0"/>
              <a:t>Forecasting Daily Emergency Department Visits Using Calendar Variables and Ambient Temperature Readings</a:t>
            </a:r>
          </a:p>
          <a:p>
            <a:pPr lvl="1"/>
            <a:r>
              <a:rPr lang="en-US" b="1" dirty="0" smtClean="0"/>
              <a:t>(</a:t>
            </a:r>
            <a:r>
              <a:rPr lang="en-US" dirty="0" smtClean="0">
                <a:hlinkClick r:id="rId3"/>
              </a:rPr>
              <a:t>http://onlinelibrary.wiley.com/doi/10.1111/acem.12182/full</a:t>
            </a:r>
            <a:r>
              <a:rPr lang="en-US" dirty="0" smtClean="0"/>
              <a:t>)</a:t>
            </a:r>
          </a:p>
          <a:p>
            <a:r>
              <a:rPr lang="en-US" dirty="0" smtClean="0"/>
              <a:t>Predicting R models with PMML: Revolution R Enterprise and ADAPA</a:t>
            </a:r>
          </a:p>
          <a:p>
            <a:pPr lvl="1"/>
            <a:r>
              <a:rPr lang="en-US" dirty="0" smtClean="0"/>
              <a:t>(http://blog.revolutionanalytics.com/2011/03/predicting-r-models-with-pmml.html)</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About Me</a:t>
            </a:r>
          </a:p>
          <a:p>
            <a:r>
              <a:rPr lang="en-US" dirty="0" smtClean="0"/>
              <a:t>Machine Learning 101</a:t>
            </a:r>
          </a:p>
          <a:p>
            <a:r>
              <a:rPr lang="en-US" dirty="0" smtClean="0"/>
              <a:t>Getting the Data</a:t>
            </a:r>
          </a:p>
          <a:p>
            <a:r>
              <a:rPr lang="en-US" dirty="0" smtClean="0"/>
              <a:t>Developing the Model in R</a:t>
            </a:r>
          </a:p>
          <a:p>
            <a:r>
              <a:rPr lang="en-US" dirty="0" smtClean="0"/>
              <a:t>Using the Model</a:t>
            </a:r>
          </a:p>
          <a:p>
            <a:r>
              <a:rPr lang="en-US" dirty="0" smtClean="0"/>
              <a:t>Extending the Model</a:t>
            </a:r>
          </a:p>
          <a:p>
            <a:r>
              <a:rPr lang="en-US" dirty="0" smtClean="0"/>
              <a:t>Questions</a:t>
            </a:r>
            <a:endParaRPr lang="en-US"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cstate="email">
            <a:extLst>
              <a:ext uri="{28A0092B-C50C-407E-A947-70E740481C1C}">
                <a14:useLocalDpi xmlns:a14="http://schemas.microsoft.com/office/drawing/2010/main" xmlns=""/>
              </a:ext>
            </a:extLst>
          </a:blip>
          <a:srcRect/>
          <a:stretch/>
        </p:blipFill>
        <p:spPr>
          <a:xfrm>
            <a:off x="384711" y="1331274"/>
            <a:ext cx="3582375" cy="3584448"/>
          </a:xfrm>
          <a:prstGeom prst="rect">
            <a:avLst/>
          </a:prstGeom>
          <a:ln>
            <a:noFill/>
          </a:ln>
          <a:effectLst>
            <a:outerShdw blurRad="292100" dist="139700" dir="2700000" algn="tl" rotWithShape="0">
              <a:srgbClr val="333333">
                <a:alpha val="65000"/>
              </a:srgbClr>
            </a:outerShdw>
          </a:effectLst>
        </p:spPr>
      </p:pic>
      <p:pic>
        <p:nvPicPr>
          <p:cNvPr id="26626" name="Picture 2" descr="http://photos3.meetupstatic.com/photos/event/9/b/6/b/global_17979787.jpeg"/>
          <p:cNvPicPr>
            <a:picLocks noChangeAspect="1" noChangeArrowheads="1"/>
          </p:cNvPicPr>
          <p:nvPr/>
        </p:nvPicPr>
        <p:blipFill>
          <a:blip r:embed="rId4"/>
          <a:srcRect/>
          <a:stretch>
            <a:fillRect/>
          </a:stretch>
        </p:blipFill>
        <p:spPr bwMode="auto">
          <a:xfrm>
            <a:off x="4613811" y="2861727"/>
            <a:ext cx="1714500" cy="1028701"/>
          </a:xfrm>
          <a:prstGeom prst="rect">
            <a:avLst/>
          </a:prstGeom>
          <a:noFill/>
        </p:spPr>
      </p:pic>
      <p:sp>
        <p:nvSpPr>
          <p:cNvPr id="26628" name="AutoShape 4" descr="ITE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6630" name="AutoShape 6" descr="ITE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6632" name="AutoShape 8" descr="ITE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6634" name="AutoShape 10" descr="ITE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6636" name="Picture 12" descr="http://www.hdwa.org/sites/default/files/hdwalogo.png"/>
          <p:cNvPicPr>
            <a:picLocks noChangeAspect="1" noChangeArrowheads="1"/>
          </p:cNvPicPr>
          <p:nvPr/>
        </p:nvPicPr>
        <p:blipFill>
          <a:blip r:embed="rId5"/>
          <a:srcRect/>
          <a:stretch>
            <a:fillRect/>
          </a:stretch>
        </p:blipFill>
        <p:spPr bwMode="auto">
          <a:xfrm>
            <a:off x="7005561" y="2861727"/>
            <a:ext cx="1190625" cy="1219201"/>
          </a:xfrm>
          <a:prstGeom prst="rect">
            <a:avLst/>
          </a:prstGeom>
          <a:noFill/>
        </p:spPr>
      </p:pic>
      <p:pic>
        <p:nvPicPr>
          <p:cNvPr id="26637" name="Picture 13"/>
          <p:cNvPicPr>
            <a:picLocks noChangeAspect="1" noChangeArrowheads="1"/>
          </p:cNvPicPr>
          <p:nvPr/>
        </p:nvPicPr>
        <p:blipFill>
          <a:blip r:embed="rId6"/>
          <a:srcRect/>
          <a:stretch>
            <a:fillRect/>
          </a:stretch>
        </p:blipFill>
        <p:spPr bwMode="auto">
          <a:xfrm>
            <a:off x="6770914" y="1331274"/>
            <a:ext cx="2013858" cy="1167122"/>
          </a:xfrm>
          <a:prstGeom prst="rect">
            <a:avLst/>
          </a:prstGeom>
          <a:noFill/>
          <a:ln w="9525">
            <a:noFill/>
            <a:miter lim="800000"/>
            <a:headEnd/>
            <a:tailEnd/>
          </a:ln>
          <a:effectLst/>
        </p:spPr>
      </p:pic>
      <p:pic>
        <p:nvPicPr>
          <p:cNvPr id="26638" name="Picture 14"/>
          <p:cNvPicPr>
            <a:picLocks noChangeAspect="1" noChangeArrowheads="1"/>
          </p:cNvPicPr>
          <p:nvPr/>
        </p:nvPicPr>
        <p:blipFill>
          <a:blip r:embed="rId7"/>
          <a:srcRect/>
          <a:stretch>
            <a:fillRect/>
          </a:stretch>
        </p:blipFill>
        <p:spPr bwMode="auto">
          <a:xfrm>
            <a:off x="4613811" y="1457325"/>
            <a:ext cx="1714500" cy="857250"/>
          </a:xfrm>
          <a:prstGeom prst="rect">
            <a:avLst/>
          </a:prstGeom>
          <a:noFill/>
          <a:ln w="9525">
            <a:noFill/>
            <a:miter lim="800000"/>
            <a:headEnd/>
            <a:tailEnd/>
          </a:ln>
        </p:spPr>
      </p:pic>
      <p:sp>
        <p:nvSpPr>
          <p:cNvPr id="12" name="Title 1"/>
          <p:cNvSpPr>
            <a:spLocks noGrp="1"/>
          </p:cNvSpPr>
          <p:nvPr>
            <p:ph type="title"/>
          </p:nvPr>
        </p:nvSpPr>
        <p:spPr>
          <a:xfrm>
            <a:off x="457200" y="205979"/>
            <a:ext cx="8229600" cy="857250"/>
          </a:xfrm>
        </p:spPr>
        <p:txBody>
          <a:bodyPr/>
          <a:lstStyle/>
          <a:p>
            <a:r>
              <a:rPr lang="en-US" dirty="0" smtClean="0"/>
              <a:t>About Me</a:t>
            </a:r>
            <a:endParaRPr lang="en-US" dirty="0"/>
          </a:p>
        </p:txBody>
      </p:sp>
      <p:sp>
        <p:nvSpPr>
          <p:cNvPr id="26640" name="AutoShape 16" descr="Image result for cleare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xmlns="" val="42355824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email">
            <a:extLst>
              <a:ext uri="{28A0092B-C50C-407E-A947-70E740481C1C}">
                <a14:useLocalDpi xmlns:a14="http://schemas.microsoft.com/office/drawing/2010/main" xmlns=""/>
              </a:ext>
            </a:extLst>
          </a:blip>
          <a:stretch>
            <a:fillRect/>
          </a:stretch>
        </p:blipFill>
        <p:spPr>
          <a:xfrm>
            <a:off x="0" y="-58"/>
            <a:ext cx="6251498" cy="5161788"/>
          </a:xfrm>
          <a:prstGeom prst="rect">
            <a:avLst/>
          </a:prstGeom>
        </p:spPr>
      </p:pic>
      <p:sp>
        <p:nvSpPr>
          <p:cNvPr id="7" name="TextBox 6"/>
          <p:cNvSpPr txBox="1"/>
          <p:nvPr/>
        </p:nvSpPr>
        <p:spPr>
          <a:xfrm>
            <a:off x="53658" y="59626"/>
            <a:ext cx="8860046" cy="1354217"/>
          </a:xfrm>
          <a:prstGeom prst="rect">
            <a:avLst/>
          </a:prstGeom>
          <a:noFill/>
        </p:spPr>
        <p:txBody>
          <a:bodyPr wrap="square" rtlCol="0">
            <a:spAutoFit/>
          </a:bodyPr>
          <a:lstStyle/>
          <a:p>
            <a:r>
              <a:rPr lang="en-US" sz="2400" b="1" dirty="0">
                <a:latin typeface="Arial"/>
                <a:cs typeface="Arial"/>
              </a:rPr>
              <a:t>Mercy is the </a:t>
            </a:r>
            <a:r>
              <a:rPr lang="en-US" sz="2400" b="1" dirty="0" smtClean="0">
                <a:latin typeface="Arial"/>
                <a:cs typeface="Arial"/>
              </a:rPr>
              <a:t>7th </a:t>
            </a:r>
            <a:r>
              <a:rPr lang="en-US" sz="2400" b="1" dirty="0">
                <a:latin typeface="Arial"/>
                <a:cs typeface="Arial"/>
              </a:rPr>
              <a:t>largest Catholic health system in the </a:t>
            </a:r>
            <a:r>
              <a:rPr lang="en-US" sz="2400" b="1" dirty="0" smtClean="0">
                <a:latin typeface="Arial"/>
                <a:cs typeface="Arial"/>
              </a:rPr>
              <a:t>U.S. </a:t>
            </a:r>
          </a:p>
          <a:p>
            <a:r>
              <a:rPr lang="en-US" sz="2000" dirty="0" smtClean="0">
                <a:latin typeface="Arial"/>
                <a:cs typeface="Arial"/>
              </a:rPr>
              <a:t>serving </a:t>
            </a:r>
            <a:r>
              <a:rPr lang="en-US" sz="2000" dirty="0">
                <a:latin typeface="Arial"/>
                <a:cs typeface="Arial"/>
              </a:rPr>
              <a:t>in 140 communities over a multi-state footprint through several touch points including outreach ministries and virtual care. </a:t>
            </a:r>
          </a:p>
          <a:p>
            <a:endParaRPr lang="en-US" dirty="0">
              <a:latin typeface="Arial"/>
              <a:cs typeface="Arial"/>
            </a:endParaRPr>
          </a:p>
        </p:txBody>
      </p:sp>
      <p:graphicFrame>
        <p:nvGraphicFramePr>
          <p:cNvPr id="2" name="Table 1"/>
          <p:cNvGraphicFramePr>
            <a:graphicFrameLocks noGrp="1"/>
          </p:cNvGraphicFramePr>
          <p:nvPr>
            <p:extLst>
              <p:ext uri="{D42A27DB-BD31-4B8C-83A1-F6EECF244321}">
                <p14:modId xmlns:p14="http://schemas.microsoft.com/office/powerpoint/2010/main" xmlns="" val="452231495"/>
              </p:ext>
            </p:extLst>
          </p:nvPr>
        </p:nvGraphicFramePr>
        <p:xfrm>
          <a:off x="4762196" y="1279906"/>
          <a:ext cx="4074567" cy="3291838"/>
        </p:xfrm>
        <a:graphic>
          <a:graphicData uri="http://schemas.openxmlformats.org/drawingml/2006/table">
            <a:tbl>
              <a:tblPr/>
              <a:tblGrid>
                <a:gridCol w="1235074"/>
                <a:gridCol w="160727"/>
                <a:gridCol w="2678766"/>
              </a:tblGrid>
              <a:tr h="299258">
                <a:tc>
                  <a:txBody>
                    <a:bodyPr/>
                    <a:lstStyle/>
                    <a:p>
                      <a:pPr algn="r" fontAlgn="b"/>
                      <a:r>
                        <a:rPr lang="en-US" sz="1600" b="0" i="0" u="none" strike="noStrike" dirty="0">
                          <a:solidFill>
                            <a:srgbClr val="000000"/>
                          </a:solidFill>
                          <a:effectLst/>
                          <a:latin typeface="+mn-lt"/>
                        </a:rPr>
                        <a:t>35</a:t>
                      </a:r>
                    </a:p>
                  </a:txBody>
                  <a:tcPr marL="9525" marR="9525" marT="9525" marB="0" anchor="b">
                    <a:lnL>
                      <a:noFill/>
                    </a:lnL>
                    <a:lnR>
                      <a:noFill/>
                    </a:lnR>
                    <a:lnT>
                      <a:noFill/>
                    </a:lnT>
                    <a:lnB>
                      <a:noFill/>
                    </a:lnB>
                  </a:tcPr>
                </a:tc>
                <a:tc>
                  <a:txBody>
                    <a:bodyPr/>
                    <a:lstStyle/>
                    <a:p>
                      <a:pPr algn="l" rtl="0" fontAlgn="ctr"/>
                      <a:endParaRPr lang="en-US" sz="1600" b="0" i="0" u="none" strike="noStrike" dirty="0">
                        <a:solidFill>
                          <a:srgbClr val="000000"/>
                        </a:solidFill>
                        <a:effectLst/>
                        <a:latin typeface="+mn-lt"/>
                      </a:endParaRPr>
                    </a:p>
                  </a:txBody>
                  <a:tcPr marL="9525" marR="9525" marT="9525" marB="0" anchor="ctr">
                    <a:lnL>
                      <a:noFill/>
                    </a:lnL>
                    <a:lnR>
                      <a:noFill/>
                    </a:lnR>
                    <a:lnT>
                      <a:noFill/>
                    </a:lnT>
                    <a:lnB>
                      <a:noFill/>
                    </a:lnB>
                  </a:tcPr>
                </a:tc>
                <a:tc>
                  <a:txBody>
                    <a:bodyPr/>
                    <a:lstStyle/>
                    <a:p>
                      <a:pPr algn="l" rtl="0" fontAlgn="ctr"/>
                      <a:r>
                        <a:rPr lang="en-US" sz="1600" b="0" i="0" u="none" strike="noStrike" dirty="0">
                          <a:solidFill>
                            <a:srgbClr val="000000"/>
                          </a:solidFill>
                          <a:effectLst/>
                          <a:latin typeface="+mn-lt"/>
                        </a:rPr>
                        <a:t>Acute Care Hospitals</a:t>
                      </a:r>
                    </a:p>
                  </a:txBody>
                  <a:tcPr marL="9525" marR="9525" marT="9525" marB="0" anchor="ctr">
                    <a:lnL>
                      <a:noFill/>
                    </a:lnL>
                    <a:lnR>
                      <a:noFill/>
                    </a:lnR>
                    <a:lnT>
                      <a:noFill/>
                    </a:lnT>
                    <a:lnB>
                      <a:noFill/>
                    </a:lnB>
                  </a:tcPr>
                </a:tc>
              </a:tr>
              <a:tr h="299258">
                <a:tc>
                  <a:txBody>
                    <a:bodyPr/>
                    <a:lstStyle/>
                    <a:p>
                      <a:pPr algn="r" fontAlgn="b"/>
                      <a:r>
                        <a:rPr lang="en-US" sz="1600" b="0" i="0" u="none" strike="noStrike" dirty="0">
                          <a:solidFill>
                            <a:srgbClr val="000000"/>
                          </a:solidFill>
                          <a:effectLst/>
                          <a:latin typeface="+mn-lt"/>
                        </a:rPr>
                        <a:t>700</a:t>
                      </a:r>
                    </a:p>
                  </a:txBody>
                  <a:tcPr marL="9525" marR="9525" marT="9525" marB="0" anchor="b">
                    <a:lnL>
                      <a:noFill/>
                    </a:lnL>
                    <a:lnR>
                      <a:noFill/>
                    </a:lnR>
                    <a:lnT>
                      <a:noFill/>
                    </a:lnT>
                    <a:lnB>
                      <a:noFill/>
                    </a:lnB>
                  </a:tcPr>
                </a:tc>
                <a:tc>
                  <a:txBody>
                    <a:bodyPr/>
                    <a:lstStyle/>
                    <a:p>
                      <a:pPr algn="l" rtl="0" fontAlgn="ctr"/>
                      <a:endParaRPr lang="en-US" sz="1600" b="0" i="0" u="none" strike="noStrike" dirty="0">
                        <a:solidFill>
                          <a:srgbClr val="000000"/>
                        </a:solidFill>
                        <a:effectLst/>
                        <a:latin typeface="+mn-lt"/>
                      </a:endParaRPr>
                    </a:p>
                  </a:txBody>
                  <a:tcPr marL="9525" marR="9525" marT="9525" marB="0" anchor="ctr">
                    <a:lnL>
                      <a:noFill/>
                    </a:lnL>
                    <a:lnR>
                      <a:noFill/>
                    </a:lnR>
                    <a:lnT>
                      <a:noFill/>
                    </a:lnT>
                    <a:lnB>
                      <a:noFill/>
                    </a:lnB>
                  </a:tcPr>
                </a:tc>
                <a:tc>
                  <a:txBody>
                    <a:bodyPr/>
                    <a:lstStyle/>
                    <a:p>
                      <a:pPr algn="l" rtl="0" fontAlgn="ctr"/>
                      <a:r>
                        <a:rPr lang="en-US" sz="1600" b="0" i="0" u="none" strike="noStrike" dirty="0">
                          <a:solidFill>
                            <a:srgbClr val="000000"/>
                          </a:solidFill>
                          <a:effectLst/>
                          <a:latin typeface="+mn-lt"/>
                        </a:rPr>
                        <a:t>Clinic and Outpatient Facilities</a:t>
                      </a:r>
                    </a:p>
                  </a:txBody>
                  <a:tcPr marL="9525" marR="9525" marT="9525" marB="0" anchor="ctr">
                    <a:lnL>
                      <a:noFill/>
                    </a:lnL>
                    <a:lnR>
                      <a:noFill/>
                    </a:lnR>
                    <a:lnT>
                      <a:noFill/>
                    </a:lnT>
                    <a:lnB>
                      <a:noFill/>
                    </a:lnB>
                  </a:tcPr>
                </a:tc>
              </a:tr>
              <a:tr h="299258">
                <a:tc>
                  <a:txBody>
                    <a:bodyPr/>
                    <a:lstStyle/>
                    <a:p>
                      <a:pPr algn="r" fontAlgn="b"/>
                      <a:r>
                        <a:rPr lang="en-US" sz="1600" b="0" i="0" u="none" strike="noStrike" dirty="0" smtClean="0">
                          <a:solidFill>
                            <a:srgbClr val="000000"/>
                          </a:solidFill>
                          <a:effectLst/>
                          <a:latin typeface="+mn-lt"/>
                        </a:rPr>
                        <a:t>2,100</a:t>
                      </a:r>
                      <a:endParaRPr lang="en-US" sz="1600" b="0" i="0" u="none" strike="noStrike" dirty="0">
                        <a:solidFill>
                          <a:srgbClr val="000000"/>
                        </a:solidFill>
                        <a:effectLst/>
                        <a:latin typeface="+mn-lt"/>
                      </a:endParaRPr>
                    </a:p>
                  </a:txBody>
                  <a:tcPr marL="9525" marR="9525" marT="9525" marB="0" anchor="b">
                    <a:lnL>
                      <a:noFill/>
                    </a:lnL>
                    <a:lnR>
                      <a:noFill/>
                    </a:lnR>
                    <a:lnT>
                      <a:noFill/>
                    </a:lnT>
                    <a:lnB>
                      <a:noFill/>
                    </a:lnB>
                  </a:tcPr>
                </a:tc>
                <a:tc>
                  <a:txBody>
                    <a:bodyPr/>
                    <a:lstStyle/>
                    <a:p>
                      <a:pPr algn="l" rtl="0" fontAlgn="ctr"/>
                      <a:endParaRPr lang="en-US" sz="1600" b="0" i="0" u="none" strike="noStrike" dirty="0">
                        <a:solidFill>
                          <a:srgbClr val="000000"/>
                        </a:solidFill>
                        <a:effectLst/>
                        <a:latin typeface="+mn-lt"/>
                      </a:endParaRPr>
                    </a:p>
                  </a:txBody>
                  <a:tcPr marL="9525" marR="9525" marT="9525" marB="0" anchor="ctr">
                    <a:lnL>
                      <a:noFill/>
                    </a:lnL>
                    <a:lnR>
                      <a:noFill/>
                    </a:lnR>
                    <a:lnT>
                      <a:noFill/>
                    </a:lnT>
                    <a:lnB>
                      <a:noFill/>
                    </a:lnB>
                  </a:tcPr>
                </a:tc>
                <a:tc>
                  <a:txBody>
                    <a:bodyPr/>
                    <a:lstStyle/>
                    <a:p>
                      <a:pPr algn="l" rtl="0" fontAlgn="ctr"/>
                      <a:r>
                        <a:rPr lang="en-US" sz="1600" b="0" i="0" u="none" strike="noStrike" dirty="0">
                          <a:solidFill>
                            <a:srgbClr val="000000"/>
                          </a:solidFill>
                          <a:effectLst/>
                          <a:latin typeface="+mn-lt"/>
                        </a:rPr>
                        <a:t>Mercy Clinic Physicians</a:t>
                      </a:r>
                    </a:p>
                  </a:txBody>
                  <a:tcPr marL="9525" marR="9525" marT="9525" marB="0" anchor="ctr">
                    <a:lnL>
                      <a:noFill/>
                    </a:lnL>
                    <a:lnR>
                      <a:noFill/>
                    </a:lnR>
                    <a:lnT>
                      <a:noFill/>
                    </a:lnT>
                    <a:lnB>
                      <a:noFill/>
                    </a:lnB>
                  </a:tcPr>
                </a:tc>
              </a:tr>
              <a:tr h="299258">
                <a:tc>
                  <a:txBody>
                    <a:bodyPr/>
                    <a:lstStyle/>
                    <a:p>
                      <a:pPr algn="r" fontAlgn="b"/>
                      <a:r>
                        <a:rPr lang="en-US" sz="1600" b="0" i="0" u="none" strike="noStrike" dirty="0">
                          <a:solidFill>
                            <a:srgbClr val="000000"/>
                          </a:solidFill>
                          <a:effectLst/>
                          <a:latin typeface="+mn-lt"/>
                        </a:rPr>
                        <a:t>4,231</a:t>
                      </a:r>
                    </a:p>
                  </a:txBody>
                  <a:tcPr marL="9525" marR="9525" marT="9525" marB="0" anchor="b">
                    <a:lnL>
                      <a:noFill/>
                    </a:lnL>
                    <a:lnR>
                      <a:noFill/>
                    </a:lnR>
                    <a:lnT>
                      <a:noFill/>
                    </a:lnT>
                    <a:lnB>
                      <a:noFill/>
                    </a:lnB>
                  </a:tcPr>
                </a:tc>
                <a:tc>
                  <a:txBody>
                    <a:bodyPr/>
                    <a:lstStyle/>
                    <a:p>
                      <a:pPr algn="l" rtl="0" fontAlgn="ctr"/>
                      <a:endParaRPr lang="en-US" sz="1600" b="0" i="0" u="none" strike="noStrike">
                        <a:solidFill>
                          <a:srgbClr val="000000"/>
                        </a:solidFill>
                        <a:effectLst/>
                        <a:latin typeface="+mn-lt"/>
                      </a:endParaRPr>
                    </a:p>
                  </a:txBody>
                  <a:tcPr marL="9525" marR="9525" marT="9525" marB="0" anchor="ctr">
                    <a:lnL>
                      <a:noFill/>
                    </a:lnL>
                    <a:lnR>
                      <a:noFill/>
                    </a:lnR>
                    <a:lnT>
                      <a:noFill/>
                    </a:lnT>
                    <a:lnB>
                      <a:noFill/>
                    </a:lnB>
                  </a:tcPr>
                </a:tc>
                <a:tc>
                  <a:txBody>
                    <a:bodyPr/>
                    <a:lstStyle/>
                    <a:p>
                      <a:pPr algn="l" rtl="0" fontAlgn="ctr"/>
                      <a:r>
                        <a:rPr lang="en-US" sz="1600" b="0" i="0" u="none" strike="noStrike" dirty="0">
                          <a:solidFill>
                            <a:srgbClr val="000000"/>
                          </a:solidFill>
                          <a:effectLst/>
                          <a:latin typeface="+mn-lt"/>
                        </a:rPr>
                        <a:t>Acute Licensed Beds</a:t>
                      </a:r>
                    </a:p>
                  </a:txBody>
                  <a:tcPr marL="9525" marR="9525" marT="9525" marB="0" anchor="ctr">
                    <a:lnL>
                      <a:noFill/>
                    </a:lnL>
                    <a:lnR>
                      <a:noFill/>
                    </a:lnR>
                    <a:lnT>
                      <a:noFill/>
                    </a:lnT>
                    <a:lnB>
                      <a:noFill/>
                    </a:lnB>
                  </a:tcPr>
                </a:tc>
              </a:tr>
              <a:tr h="299258">
                <a:tc>
                  <a:txBody>
                    <a:bodyPr/>
                    <a:lstStyle/>
                    <a:p>
                      <a:pPr algn="r" fontAlgn="b"/>
                      <a:r>
                        <a:rPr lang="en-US" sz="1600" b="0" i="0" u="none" strike="noStrike" dirty="0">
                          <a:solidFill>
                            <a:srgbClr val="000000"/>
                          </a:solidFill>
                          <a:effectLst/>
                          <a:latin typeface="+mn-lt"/>
                        </a:rPr>
                        <a:t>40,000</a:t>
                      </a:r>
                    </a:p>
                  </a:txBody>
                  <a:tcPr marL="9525" marR="9525" marT="9525" marB="0" anchor="b">
                    <a:lnL>
                      <a:noFill/>
                    </a:lnL>
                    <a:lnR>
                      <a:noFill/>
                    </a:lnR>
                    <a:lnT>
                      <a:noFill/>
                    </a:lnT>
                    <a:lnB>
                      <a:noFill/>
                    </a:lnB>
                  </a:tcPr>
                </a:tc>
                <a:tc>
                  <a:txBody>
                    <a:bodyPr/>
                    <a:lstStyle/>
                    <a:p>
                      <a:pPr algn="l" rtl="0" fontAlgn="ctr"/>
                      <a:endParaRPr lang="en-US" sz="1600" b="0" i="0" u="none" strike="noStrike" dirty="0">
                        <a:solidFill>
                          <a:srgbClr val="000000"/>
                        </a:solidFill>
                        <a:effectLst/>
                        <a:latin typeface="+mn-lt"/>
                      </a:endParaRPr>
                    </a:p>
                  </a:txBody>
                  <a:tcPr marL="9525" marR="9525" marT="9525" marB="0" anchor="ctr">
                    <a:lnL>
                      <a:noFill/>
                    </a:lnL>
                    <a:lnR>
                      <a:noFill/>
                    </a:lnR>
                    <a:lnT>
                      <a:noFill/>
                    </a:lnT>
                    <a:lnB>
                      <a:noFill/>
                    </a:lnB>
                  </a:tcPr>
                </a:tc>
                <a:tc>
                  <a:txBody>
                    <a:bodyPr/>
                    <a:lstStyle/>
                    <a:p>
                      <a:pPr algn="l" rtl="0" fontAlgn="ctr"/>
                      <a:r>
                        <a:rPr lang="en-US" sz="1600" b="0" i="0" u="none" strike="noStrike" dirty="0">
                          <a:solidFill>
                            <a:srgbClr val="000000"/>
                          </a:solidFill>
                          <a:effectLst/>
                          <a:latin typeface="+mn-lt"/>
                        </a:rPr>
                        <a:t>Co-workers</a:t>
                      </a:r>
                    </a:p>
                  </a:txBody>
                  <a:tcPr marL="9525" marR="9525" marT="9525" marB="0" anchor="ctr">
                    <a:lnL>
                      <a:noFill/>
                    </a:lnL>
                    <a:lnR>
                      <a:noFill/>
                    </a:lnR>
                    <a:lnT>
                      <a:noFill/>
                    </a:lnT>
                    <a:lnB>
                      <a:noFill/>
                    </a:lnB>
                  </a:tcPr>
                </a:tc>
              </a:tr>
              <a:tr h="299258">
                <a:tc>
                  <a:txBody>
                    <a:bodyPr/>
                    <a:lstStyle/>
                    <a:p>
                      <a:pPr algn="r" fontAlgn="b"/>
                      <a:r>
                        <a:rPr lang="en-US" sz="1600" b="0" i="0" u="none" strike="noStrike" dirty="0">
                          <a:solidFill>
                            <a:srgbClr val="000000"/>
                          </a:solidFill>
                          <a:effectLst/>
                          <a:latin typeface="+mn-lt"/>
                        </a:rPr>
                        <a:t>22,486</a:t>
                      </a:r>
                    </a:p>
                  </a:txBody>
                  <a:tcPr marL="9525" marR="9525" marT="9525" marB="0" anchor="b">
                    <a:lnL>
                      <a:noFill/>
                    </a:lnL>
                    <a:lnR>
                      <a:noFill/>
                    </a:lnR>
                    <a:lnT>
                      <a:noFill/>
                    </a:lnT>
                    <a:lnB>
                      <a:noFill/>
                    </a:lnB>
                  </a:tcPr>
                </a:tc>
                <a:tc>
                  <a:txBody>
                    <a:bodyPr/>
                    <a:lstStyle/>
                    <a:p>
                      <a:pPr algn="l" rtl="0" fontAlgn="ctr"/>
                      <a:endParaRPr lang="en-US" sz="1600" b="0" i="0" u="none" strike="noStrike" dirty="0">
                        <a:solidFill>
                          <a:srgbClr val="000000"/>
                        </a:solidFill>
                        <a:effectLst/>
                        <a:latin typeface="+mn-lt"/>
                      </a:endParaRPr>
                    </a:p>
                  </a:txBody>
                  <a:tcPr marL="9525" marR="9525" marT="9525" marB="0" anchor="ctr">
                    <a:lnL>
                      <a:noFill/>
                    </a:lnL>
                    <a:lnR>
                      <a:noFill/>
                    </a:lnR>
                    <a:lnT>
                      <a:noFill/>
                    </a:lnT>
                    <a:lnB>
                      <a:noFill/>
                    </a:lnB>
                  </a:tcPr>
                </a:tc>
                <a:tc>
                  <a:txBody>
                    <a:bodyPr/>
                    <a:lstStyle/>
                    <a:p>
                      <a:pPr algn="l" rtl="0" fontAlgn="ctr"/>
                      <a:r>
                        <a:rPr lang="en-US" sz="1600" b="0" i="0" u="none" strike="noStrike" dirty="0">
                          <a:solidFill>
                            <a:srgbClr val="000000"/>
                          </a:solidFill>
                          <a:effectLst/>
                          <a:latin typeface="+mn-lt"/>
                        </a:rPr>
                        <a:t>Births</a:t>
                      </a:r>
                    </a:p>
                  </a:txBody>
                  <a:tcPr marL="9525" marR="9525" marT="9525" marB="0" anchor="ctr">
                    <a:lnL>
                      <a:noFill/>
                    </a:lnL>
                    <a:lnR>
                      <a:noFill/>
                    </a:lnR>
                    <a:lnT>
                      <a:noFill/>
                    </a:lnT>
                    <a:lnB>
                      <a:noFill/>
                    </a:lnB>
                  </a:tcPr>
                </a:tc>
              </a:tr>
              <a:tr h="299258">
                <a:tc>
                  <a:txBody>
                    <a:bodyPr/>
                    <a:lstStyle/>
                    <a:p>
                      <a:pPr algn="r" fontAlgn="b"/>
                      <a:r>
                        <a:rPr lang="en-US" sz="1600" b="0" i="0" u="none" strike="noStrike" dirty="0">
                          <a:solidFill>
                            <a:srgbClr val="000000"/>
                          </a:solidFill>
                          <a:effectLst/>
                          <a:latin typeface="+mn-lt"/>
                        </a:rPr>
                        <a:t>158,768</a:t>
                      </a:r>
                    </a:p>
                  </a:txBody>
                  <a:tcPr marL="9525" marR="9525" marT="9525" marB="0" anchor="b">
                    <a:lnL>
                      <a:noFill/>
                    </a:lnL>
                    <a:lnR>
                      <a:noFill/>
                    </a:lnR>
                    <a:lnT>
                      <a:noFill/>
                    </a:lnT>
                    <a:lnB>
                      <a:noFill/>
                    </a:lnB>
                  </a:tcPr>
                </a:tc>
                <a:tc>
                  <a:txBody>
                    <a:bodyPr/>
                    <a:lstStyle/>
                    <a:p>
                      <a:pPr algn="l" rtl="0" fontAlgn="ctr"/>
                      <a:endParaRPr lang="en-US" sz="1600" b="0" i="0" u="none" strike="noStrike">
                        <a:solidFill>
                          <a:srgbClr val="000000"/>
                        </a:solidFill>
                        <a:effectLst/>
                        <a:latin typeface="+mn-lt"/>
                      </a:endParaRPr>
                    </a:p>
                  </a:txBody>
                  <a:tcPr marL="9525" marR="9525" marT="9525" marB="0" anchor="ctr">
                    <a:lnL>
                      <a:noFill/>
                    </a:lnL>
                    <a:lnR>
                      <a:noFill/>
                    </a:lnR>
                    <a:lnT>
                      <a:noFill/>
                    </a:lnT>
                    <a:lnB>
                      <a:noFill/>
                    </a:lnB>
                  </a:tcPr>
                </a:tc>
                <a:tc>
                  <a:txBody>
                    <a:bodyPr/>
                    <a:lstStyle/>
                    <a:p>
                      <a:pPr algn="l" rtl="0" fontAlgn="ctr"/>
                      <a:r>
                        <a:rPr lang="en-US" sz="1600" b="0" i="0" u="none" strike="noStrike" dirty="0">
                          <a:solidFill>
                            <a:srgbClr val="000000"/>
                          </a:solidFill>
                          <a:effectLst/>
                          <a:latin typeface="+mn-lt"/>
                        </a:rPr>
                        <a:t>Acute Inpatient Discharges</a:t>
                      </a:r>
                    </a:p>
                  </a:txBody>
                  <a:tcPr marL="9525" marR="9525" marT="9525" marB="0" anchor="ctr">
                    <a:lnL>
                      <a:noFill/>
                    </a:lnL>
                    <a:lnR>
                      <a:noFill/>
                    </a:lnR>
                    <a:lnT>
                      <a:noFill/>
                    </a:lnT>
                    <a:lnB>
                      <a:noFill/>
                    </a:lnB>
                  </a:tcPr>
                </a:tc>
              </a:tr>
              <a:tr h="299258">
                <a:tc>
                  <a:txBody>
                    <a:bodyPr/>
                    <a:lstStyle/>
                    <a:p>
                      <a:pPr algn="r" fontAlgn="b"/>
                      <a:r>
                        <a:rPr lang="en-US" sz="1600" b="0" i="0" u="none" strike="noStrike" dirty="0">
                          <a:solidFill>
                            <a:srgbClr val="000000"/>
                          </a:solidFill>
                          <a:effectLst/>
                          <a:latin typeface="+mn-lt"/>
                        </a:rPr>
                        <a:t>150,595</a:t>
                      </a:r>
                    </a:p>
                  </a:txBody>
                  <a:tcPr marL="9525" marR="9525" marT="9525" marB="0" anchor="b">
                    <a:lnL>
                      <a:noFill/>
                    </a:lnL>
                    <a:lnR>
                      <a:noFill/>
                    </a:lnR>
                    <a:lnT>
                      <a:noFill/>
                    </a:lnT>
                    <a:lnB>
                      <a:noFill/>
                    </a:lnB>
                  </a:tcPr>
                </a:tc>
                <a:tc>
                  <a:txBody>
                    <a:bodyPr/>
                    <a:lstStyle/>
                    <a:p>
                      <a:pPr algn="l" rtl="0" fontAlgn="ctr"/>
                      <a:endParaRPr lang="en-US" sz="1600" b="0" i="0" u="none" strike="noStrike">
                        <a:solidFill>
                          <a:srgbClr val="000000"/>
                        </a:solidFill>
                        <a:effectLst/>
                        <a:latin typeface="+mn-lt"/>
                      </a:endParaRPr>
                    </a:p>
                  </a:txBody>
                  <a:tcPr marL="9525" marR="9525" marT="9525" marB="0" anchor="ctr">
                    <a:lnL>
                      <a:noFill/>
                    </a:lnL>
                    <a:lnR>
                      <a:noFill/>
                    </a:lnR>
                    <a:lnT>
                      <a:noFill/>
                    </a:lnT>
                    <a:lnB>
                      <a:noFill/>
                    </a:lnB>
                  </a:tcPr>
                </a:tc>
                <a:tc>
                  <a:txBody>
                    <a:bodyPr/>
                    <a:lstStyle/>
                    <a:p>
                      <a:pPr algn="l" rtl="0" fontAlgn="ctr"/>
                      <a:r>
                        <a:rPr lang="en-US" sz="1600" b="0" i="0" u="none" strike="noStrike" dirty="0">
                          <a:solidFill>
                            <a:srgbClr val="000000"/>
                          </a:solidFill>
                          <a:effectLst/>
                          <a:latin typeface="+mn-lt"/>
                        </a:rPr>
                        <a:t>Surgeries (</a:t>
                      </a:r>
                      <a:r>
                        <a:rPr lang="en-US" sz="1600" b="0" i="0" u="none" strike="noStrike" dirty="0" smtClean="0">
                          <a:solidFill>
                            <a:srgbClr val="000000"/>
                          </a:solidFill>
                          <a:effectLst/>
                          <a:latin typeface="+mn-lt"/>
                        </a:rPr>
                        <a:t>In/Outpatient</a:t>
                      </a:r>
                      <a:r>
                        <a:rPr lang="en-US" sz="1600" b="0" i="0" u="none" strike="noStrike" dirty="0">
                          <a:solidFill>
                            <a:srgbClr val="000000"/>
                          </a:solidFill>
                          <a:effectLst/>
                          <a:latin typeface="+mn-lt"/>
                        </a:rPr>
                        <a:t>)</a:t>
                      </a:r>
                    </a:p>
                  </a:txBody>
                  <a:tcPr marL="9525" marR="9525" marT="9525" marB="0" anchor="ctr">
                    <a:lnL>
                      <a:noFill/>
                    </a:lnL>
                    <a:lnR>
                      <a:noFill/>
                    </a:lnR>
                    <a:lnT>
                      <a:noFill/>
                    </a:lnT>
                    <a:lnB>
                      <a:noFill/>
                    </a:lnB>
                  </a:tcPr>
                </a:tc>
              </a:tr>
              <a:tr h="299258">
                <a:tc>
                  <a:txBody>
                    <a:bodyPr/>
                    <a:lstStyle/>
                    <a:p>
                      <a:pPr algn="r" fontAlgn="b"/>
                      <a:r>
                        <a:rPr lang="en-US" sz="1600" b="0" i="0" u="none" strike="noStrike" dirty="0">
                          <a:solidFill>
                            <a:srgbClr val="000000"/>
                          </a:solidFill>
                          <a:effectLst/>
                          <a:latin typeface="+mn-lt"/>
                        </a:rPr>
                        <a:t>650,702</a:t>
                      </a:r>
                    </a:p>
                  </a:txBody>
                  <a:tcPr marL="9525" marR="9525" marT="9525" marB="0" anchor="b">
                    <a:lnL>
                      <a:noFill/>
                    </a:lnL>
                    <a:lnR>
                      <a:noFill/>
                    </a:lnR>
                    <a:lnT>
                      <a:noFill/>
                    </a:lnT>
                    <a:lnB>
                      <a:noFill/>
                    </a:lnB>
                  </a:tcPr>
                </a:tc>
                <a:tc>
                  <a:txBody>
                    <a:bodyPr/>
                    <a:lstStyle/>
                    <a:p>
                      <a:pPr algn="l" rtl="0" fontAlgn="ctr"/>
                      <a:endParaRPr lang="en-US" sz="1600" b="0" i="0" u="none" strike="noStrike">
                        <a:solidFill>
                          <a:srgbClr val="000000"/>
                        </a:solidFill>
                        <a:effectLst/>
                        <a:latin typeface="+mn-lt"/>
                      </a:endParaRPr>
                    </a:p>
                  </a:txBody>
                  <a:tcPr marL="9525" marR="9525" marT="9525" marB="0" anchor="ctr">
                    <a:lnL>
                      <a:noFill/>
                    </a:lnL>
                    <a:lnR>
                      <a:noFill/>
                    </a:lnR>
                    <a:lnT>
                      <a:noFill/>
                    </a:lnT>
                    <a:lnB>
                      <a:noFill/>
                    </a:lnB>
                  </a:tcPr>
                </a:tc>
                <a:tc>
                  <a:txBody>
                    <a:bodyPr/>
                    <a:lstStyle/>
                    <a:p>
                      <a:pPr algn="l" rtl="0" fontAlgn="ctr"/>
                      <a:r>
                        <a:rPr lang="en-US" sz="1600" b="0" i="0" u="none" strike="noStrike" dirty="0">
                          <a:solidFill>
                            <a:srgbClr val="000000"/>
                          </a:solidFill>
                          <a:effectLst/>
                          <a:latin typeface="+mn-lt"/>
                        </a:rPr>
                        <a:t>Emergency Visits</a:t>
                      </a:r>
                    </a:p>
                  </a:txBody>
                  <a:tcPr marL="9525" marR="9525" marT="9525" marB="0" anchor="ctr">
                    <a:lnL>
                      <a:noFill/>
                    </a:lnL>
                    <a:lnR>
                      <a:noFill/>
                    </a:lnR>
                    <a:lnT>
                      <a:noFill/>
                    </a:lnT>
                    <a:lnB>
                      <a:noFill/>
                    </a:lnB>
                  </a:tcPr>
                </a:tc>
              </a:tr>
              <a:tr h="299258">
                <a:tc>
                  <a:txBody>
                    <a:bodyPr/>
                    <a:lstStyle/>
                    <a:p>
                      <a:pPr algn="r" fontAlgn="b"/>
                      <a:r>
                        <a:rPr lang="en-US" sz="1600" b="0" i="0" u="none" strike="noStrike" dirty="0">
                          <a:solidFill>
                            <a:srgbClr val="000000"/>
                          </a:solidFill>
                          <a:effectLst/>
                          <a:latin typeface="+mn-lt"/>
                        </a:rPr>
                        <a:t>8,361,683</a:t>
                      </a:r>
                    </a:p>
                  </a:txBody>
                  <a:tcPr marL="9525" marR="9525" marT="9525" marB="0" anchor="b">
                    <a:lnL>
                      <a:noFill/>
                    </a:lnL>
                    <a:lnR>
                      <a:noFill/>
                    </a:lnR>
                    <a:lnT>
                      <a:noFill/>
                    </a:lnT>
                    <a:lnB>
                      <a:noFill/>
                    </a:lnB>
                  </a:tcPr>
                </a:tc>
                <a:tc>
                  <a:txBody>
                    <a:bodyPr/>
                    <a:lstStyle/>
                    <a:p>
                      <a:pPr algn="l" rtl="0" fontAlgn="ctr"/>
                      <a:endParaRPr lang="en-US" sz="1600" b="0" i="0" u="none" strike="noStrike">
                        <a:solidFill>
                          <a:srgbClr val="000000"/>
                        </a:solidFill>
                        <a:effectLst/>
                        <a:latin typeface="+mn-lt"/>
                      </a:endParaRPr>
                    </a:p>
                  </a:txBody>
                  <a:tcPr marL="9525" marR="9525" marT="9525" marB="0" anchor="ctr">
                    <a:lnL>
                      <a:noFill/>
                    </a:lnL>
                    <a:lnR>
                      <a:noFill/>
                    </a:lnR>
                    <a:lnT>
                      <a:noFill/>
                    </a:lnT>
                    <a:lnB>
                      <a:noFill/>
                    </a:lnB>
                  </a:tcPr>
                </a:tc>
                <a:tc>
                  <a:txBody>
                    <a:bodyPr/>
                    <a:lstStyle/>
                    <a:p>
                      <a:pPr algn="l" rtl="0" fontAlgn="ctr"/>
                      <a:r>
                        <a:rPr lang="en-US" sz="1600" b="0" i="0" u="none" strike="noStrike">
                          <a:solidFill>
                            <a:srgbClr val="000000"/>
                          </a:solidFill>
                          <a:effectLst/>
                          <a:latin typeface="+mn-lt"/>
                        </a:rPr>
                        <a:t>Outpatient Visits</a:t>
                      </a:r>
                    </a:p>
                  </a:txBody>
                  <a:tcPr marL="9525" marR="9525" marT="9525" marB="0" anchor="ctr">
                    <a:lnL>
                      <a:noFill/>
                    </a:lnL>
                    <a:lnR>
                      <a:noFill/>
                    </a:lnR>
                    <a:lnT>
                      <a:noFill/>
                    </a:lnT>
                    <a:lnB>
                      <a:noFill/>
                    </a:lnB>
                  </a:tcPr>
                </a:tc>
              </a:tr>
              <a:tr h="299258">
                <a:tc>
                  <a:txBody>
                    <a:bodyPr/>
                    <a:lstStyle/>
                    <a:p>
                      <a:pPr algn="r" fontAlgn="b"/>
                      <a:r>
                        <a:rPr lang="en-US" sz="1600" b="0" i="0" u="none" strike="noStrike" dirty="0">
                          <a:solidFill>
                            <a:srgbClr val="000000"/>
                          </a:solidFill>
                          <a:effectLst/>
                          <a:latin typeface="+mn-lt"/>
                        </a:rPr>
                        <a:t> $4.48 billion</a:t>
                      </a:r>
                    </a:p>
                  </a:txBody>
                  <a:tcPr marL="9525" marR="9525" marT="9525" marB="0" anchor="b">
                    <a:lnL>
                      <a:noFill/>
                    </a:lnL>
                    <a:lnR>
                      <a:noFill/>
                    </a:lnR>
                    <a:lnT>
                      <a:noFill/>
                    </a:lnT>
                    <a:lnB>
                      <a:noFill/>
                    </a:lnB>
                  </a:tcPr>
                </a:tc>
                <a:tc>
                  <a:txBody>
                    <a:bodyPr/>
                    <a:lstStyle/>
                    <a:p>
                      <a:pPr algn="l" rtl="0" fontAlgn="ctr"/>
                      <a:endParaRPr lang="en-US" sz="1600" b="0" i="0" u="none" strike="noStrike">
                        <a:solidFill>
                          <a:srgbClr val="000000"/>
                        </a:solidFill>
                        <a:effectLst/>
                        <a:latin typeface="+mn-lt"/>
                      </a:endParaRPr>
                    </a:p>
                  </a:txBody>
                  <a:tcPr marL="9525" marR="9525" marT="9525" marB="0" anchor="ctr">
                    <a:lnL>
                      <a:noFill/>
                    </a:lnL>
                    <a:lnR>
                      <a:noFill/>
                    </a:lnR>
                    <a:lnT>
                      <a:noFill/>
                    </a:lnT>
                    <a:lnB>
                      <a:noFill/>
                    </a:lnB>
                  </a:tcPr>
                </a:tc>
                <a:tc>
                  <a:txBody>
                    <a:bodyPr/>
                    <a:lstStyle/>
                    <a:p>
                      <a:pPr algn="l" rtl="0" fontAlgn="ctr"/>
                      <a:r>
                        <a:rPr lang="en-US" sz="1600" b="0" i="0" u="none" strike="noStrike" dirty="0">
                          <a:solidFill>
                            <a:srgbClr val="000000"/>
                          </a:solidFill>
                          <a:effectLst/>
                          <a:latin typeface="+mn-lt"/>
                        </a:rPr>
                        <a:t>Operating Revenue</a:t>
                      </a:r>
                    </a:p>
                  </a:txBody>
                  <a:tcPr marL="9525" marR="9525" marT="9525" marB="0" anchor="ctr">
                    <a:lnL>
                      <a:noFill/>
                    </a:lnL>
                    <a:lnR>
                      <a:noFill/>
                    </a:lnR>
                    <a:lnT>
                      <a:noFill/>
                    </a:lnT>
                    <a:lnB>
                      <a:noFill/>
                    </a:lnB>
                  </a:tcPr>
                </a:tc>
              </a:tr>
            </a:tbl>
          </a:graphicData>
        </a:graphic>
      </p:graphicFrame>
    </p:spTree>
    <p:extLst>
      <p:ext uri="{BB962C8B-B14F-4D97-AF65-F5344CB8AC3E}">
        <p14:creationId xmlns:p14="http://schemas.microsoft.com/office/powerpoint/2010/main" xmlns="" val="37274515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101</a:t>
            </a:r>
            <a:endParaRPr lang="en-US" dirty="0"/>
          </a:p>
        </p:txBody>
      </p:sp>
      <p:sp>
        <p:nvSpPr>
          <p:cNvPr id="4" name="Rectangle 3"/>
          <p:cNvSpPr/>
          <p:nvPr/>
        </p:nvSpPr>
        <p:spPr>
          <a:xfrm>
            <a:off x="769436" y="985172"/>
            <a:ext cx="3512638" cy="1902995"/>
          </a:xfrm>
          <a:prstGeom prst="rect">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Classification</a:t>
            </a:r>
          </a:p>
        </p:txBody>
      </p:sp>
      <p:sp>
        <p:nvSpPr>
          <p:cNvPr id="5" name="Rectangle 4"/>
          <p:cNvSpPr/>
          <p:nvPr/>
        </p:nvSpPr>
        <p:spPr>
          <a:xfrm>
            <a:off x="769436" y="2903177"/>
            <a:ext cx="3512638" cy="1902995"/>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Recommendation</a:t>
            </a:r>
          </a:p>
        </p:txBody>
      </p:sp>
      <p:sp>
        <p:nvSpPr>
          <p:cNvPr id="6" name="Rectangle 5"/>
          <p:cNvSpPr/>
          <p:nvPr/>
        </p:nvSpPr>
        <p:spPr>
          <a:xfrm>
            <a:off x="4293217" y="2903177"/>
            <a:ext cx="3512638" cy="1902995"/>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Regression</a:t>
            </a:r>
            <a:endParaRPr lang="en-US" dirty="0"/>
          </a:p>
        </p:txBody>
      </p:sp>
      <p:sp>
        <p:nvSpPr>
          <p:cNvPr id="7" name="Rectangle 6"/>
          <p:cNvSpPr/>
          <p:nvPr/>
        </p:nvSpPr>
        <p:spPr>
          <a:xfrm>
            <a:off x="4293217" y="985172"/>
            <a:ext cx="3512638" cy="1902995"/>
          </a:xfrm>
          <a:prstGeom prst="rect">
            <a:avLst/>
          </a:prstGeom>
          <a:solidFill>
            <a:schemeClr val="accent3">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Clustering</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101</a:t>
            </a:r>
            <a:endParaRPr lang="en-US" dirty="0"/>
          </a:p>
        </p:txBody>
      </p:sp>
      <p:pic>
        <p:nvPicPr>
          <p:cNvPr id="1026" name="Picture 2" descr="http://blogs.msdn.com/cfs-filesystemfile.ashx/__key/communityserver-blogs-components-weblogfiles/00-00-01-67-98-metablogapi/1602.image_5F00_3FBAEFDE.png"/>
          <p:cNvPicPr>
            <a:picLocks noChangeAspect="1" noChangeArrowheads="1"/>
          </p:cNvPicPr>
          <p:nvPr/>
        </p:nvPicPr>
        <p:blipFill>
          <a:blip r:embed="rId2"/>
          <a:srcRect/>
          <a:stretch>
            <a:fillRect/>
          </a:stretch>
        </p:blipFill>
        <p:spPr bwMode="auto">
          <a:xfrm>
            <a:off x="2296610" y="883734"/>
            <a:ext cx="3948074" cy="3828435"/>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a:t>
            </a:r>
            <a:endParaRPr lang="en-US" dirty="0"/>
          </a:p>
        </p:txBody>
      </p:sp>
      <p:sp>
        <p:nvSpPr>
          <p:cNvPr id="3" name="Content Placeholder 2"/>
          <p:cNvSpPr>
            <a:spLocks noGrp="1"/>
          </p:cNvSpPr>
          <p:nvPr>
            <p:ph idx="1"/>
          </p:nvPr>
        </p:nvSpPr>
        <p:spPr/>
        <p:txBody>
          <a:bodyPr/>
          <a:lstStyle/>
          <a:p>
            <a:pPr>
              <a:buNone/>
            </a:pPr>
            <a:r>
              <a:rPr lang="en-US" dirty="0" smtClean="0"/>
              <a:t>Can we forecast the daily number of patients seeking emergency department (ED) care in a general hospital according to calendar variables?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Solution</a:t>
            </a:r>
            <a:endParaRPr lang="en-US" dirty="0"/>
          </a:p>
        </p:txBody>
      </p:sp>
      <p:pic>
        <p:nvPicPr>
          <p:cNvPr id="1026" name="Picture 2"/>
          <p:cNvPicPr>
            <a:picLocks noChangeAspect="1" noChangeArrowheads="1"/>
          </p:cNvPicPr>
          <p:nvPr/>
        </p:nvPicPr>
        <p:blipFill>
          <a:blip r:embed="rId2"/>
          <a:srcRect/>
          <a:stretch>
            <a:fillRect/>
          </a:stretch>
        </p:blipFill>
        <p:spPr bwMode="auto">
          <a:xfrm>
            <a:off x="457200" y="1063229"/>
            <a:ext cx="3037114" cy="3982689"/>
          </a:xfrm>
          <a:prstGeom prst="rect">
            <a:avLst/>
          </a:prstGeom>
          <a:noFill/>
          <a:ln w="9525">
            <a:noFill/>
            <a:miter lim="800000"/>
            <a:headEnd/>
            <a:tailEnd/>
          </a:ln>
        </p:spPr>
      </p:pic>
      <p:pic>
        <p:nvPicPr>
          <p:cNvPr id="1027" name="Picture 3"/>
          <p:cNvPicPr>
            <a:picLocks noChangeAspect="1" noChangeArrowheads="1"/>
          </p:cNvPicPr>
          <p:nvPr/>
        </p:nvPicPr>
        <p:blipFill>
          <a:blip r:embed="rId3"/>
          <a:srcRect/>
          <a:stretch>
            <a:fillRect/>
          </a:stretch>
        </p:blipFill>
        <p:spPr bwMode="auto">
          <a:xfrm>
            <a:off x="3494314" y="1400857"/>
            <a:ext cx="4890203" cy="2409144"/>
          </a:xfrm>
          <a:prstGeom prst="rect">
            <a:avLst/>
          </a:prstGeom>
          <a:noFill/>
          <a:ln w="9525">
            <a:noFill/>
            <a:miter lim="800000"/>
            <a:headEnd/>
            <a:tailEnd/>
          </a:ln>
        </p:spPr>
      </p:pic>
      <p:sp>
        <p:nvSpPr>
          <p:cNvPr id="6" name="TextBox 5"/>
          <p:cNvSpPr txBox="1"/>
          <p:nvPr/>
        </p:nvSpPr>
        <p:spPr>
          <a:xfrm>
            <a:off x="3363684" y="3810001"/>
            <a:ext cx="6400801" cy="923330"/>
          </a:xfrm>
          <a:prstGeom prst="rect">
            <a:avLst/>
          </a:prstGeom>
          <a:noFill/>
        </p:spPr>
        <p:txBody>
          <a:bodyPr wrap="square" rtlCol="0">
            <a:spAutoFit/>
          </a:bodyPr>
          <a:lstStyle/>
          <a:p>
            <a:r>
              <a:rPr lang="en-US" dirty="0" smtClean="0"/>
              <a:t>Source: </a:t>
            </a:r>
            <a:r>
              <a:rPr lang="en-US" dirty="0" smtClean="0"/>
              <a:t>http://</a:t>
            </a:r>
            <a:r>
              <a:rPr lang="en-US" dirty="0" smtClean="0"/>
              <a:t>onlinelibrary.wiley.com/doi/10.1111/acem.12182/full</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the Data</a:t>
            </a:r>
            <a:endParaRPr lang="en-US" dirty="0"/>
          </a:p>
        </p:txBody>
      </p:sp>
      <p:sp>
        <p:nvSpPr>
          <p:cNvPr id="3" name="Content Placeholder 2"/>
          <p:cNvSpPr>
            <a:spLocks noGrp="1"/>
          </p:cNvSpPr>
          <p:nvPr>
            <p:ph idx="1"/>
          </p:nvPr>
        </p:nvSpPr>
        <p:spPr/>
        <p:txBody>
          <a:bodyPr/>
          <a:lstStyle/>
          <a:p>
            <a:r>
              <a:rPr lang="en-US" dirty="0" smtClean="0"/>
              <a:t>Store in the rawest form on the Big Data platform</a:t>
            </a:r>
          </a:p>
          <a:p>
            <a:r>
              <a:rPr lang="en-US" dirty="0" smtClean="0"/>
              <a:t>For this question, we need to get the counts of patients grouped by date.</a:t>
            </a:r>
          </a:p>
          <a:p>
            <a:r>
              <a:rPr lang="en-US" dirty="0" smtClean="0"/>
              <a:t>The base data is enriched by comparing the date to a list of holidays.</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8E590F141B0A54E99E2A6204EBE2FEC" ma:contentTypeVersion="1" ma:contentTypeDescription="Create a new document." ma:contentTypeScope="" ma:versionID="0e4ee7014d6c4655dad07a3cd88e3ddb">
  <xsd:schema xmlns:xsd="http://www.w3.org/2001/XMLSchema" xmlns:p="http://schemas.microsoft.com/office/2006/metadata/properties" targetNamespace="http://schemas.microsoft.com/office/2006/metadata/properties" ma:root="true" ma:fieldsID="1a5e2c6cd5c28f170c9773edfa8c473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CF35FCF3-1322-443C-80AB-E4E5D1675D4F}">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openxmlformats.org/package/2006/metadata/core-properties"/>
  </ds:schemaRefs>
</ds:datastoreItem>
</file>

<file path=customXml/itemProps2.xml><?xml version="1.0" encoding="utf-8"?>
<ds:datastoreItem xmlns:ds="http://schemas.openxmlformats.org/officeDocument/2006/customXml" ds:itemID="{A1EC3F25-829D-4D77-A609-B49E69823E6C}">
  <ds:schemaRefs>
    <ds:schemaRef ds:uri="http://schemas.microsoft.com/sharepoint/v3/contenttype/forms"/>
  </ds:schemaRefs>
</ds:datastoreItem>
</file>

<file path=customXml/itemProps3.xml><?xml version="1.0" encoding="utf-8"?>
<ds:datastoreItem xmlns:ds="http://schemas.openxmlformats.org/officeDocument/2006/customXml" ds:itemID="{31BDE5CD-BFA2-47E2-B802-189AF09496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otalTime>5036</TotalTime>
  <Words>536</Words>
  <Application>Microsoft Office PowerPoint</Application>
  <PresentationFormat>On-screen Show (16:9)</PresentationFormat>
  <Paragraphs>93</Paragraphs>
  <Slides>17</Slides>
  <Notes>2</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Practical Big Data: Building a Seasonality Predictor</vt:lpstr>
      <vt:lpstr>Agenda</vt:lpstr>
      <vt:lpstr>About Me</vt:lpstr>
      <vt:lpstr>Slide 4</vt:lpstr>
      <vt:lpstr>Machine Learning 101</vt:lpstr>
      <vt:lpstr>Machine Learning 101</vt:lpstr>
      <vt:lpstr>The Problem</vt:lpstr>
      <vt:lpstr>The Solution</vt:lpstr>
      <vt:lpstr>Getting the Data</vt:lpstr>
      <vt:lpstr>The Data</vt:lpstr>
      <vt:lpstr>Developing the Model in R</vt:lpstr>
      <vt:lpstr>Developing the Model in R</vt:lpstr>
      <vt:lpstr>Exporting the Model with PMML</vt:lpstr>
      <vt:lpstr>Using the Model</vt:lpstr>
      <vt:lpstr>Extending the Model</vt:lpstr>
      <vt:lpstr>Questions?</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Koerner</dc:creator>
  <cp:lastModifiedBy>Adam Doyle</cp:lastModifiedBy>
  <cp:revision>60</cp:revision>
  <dcterms:created xsi:type="dcterms:W3CDTF">2015-05-12T14:01:44Z</dcterms:created>
  <dcterms:modified xsi:type="dcterms:W3CDTF">2015-08-07T19:13:23Z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0x01010038E590F141B0A54E99E2A6204EBE2FEC</vt:lpwstr>
  </property>
</Properties>
</file>