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8" r:id="rId4"/>
    <p:sldId id="269" r:id="rId5"/>
    <p:sldId id="270" r:id="rId6"/>
    <p:sldId id="27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lipe Josino" initials="FJ" lastIdx="1" clrIdx="0">
    <p:extLst>
      <p:ext uri="{19B8F6BF-5375-455C-9EA6-DF929625EA0E}">
        <p15:presenceInfo xmlns:p15="http://schemas.microsoft.com/office/powerpoint/2012/main" userId="ba783971f6c97b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B3BCD-FC87-4AE6-A93D-8F9804F4E310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E167C-DC82-49CB-8A98-8060E9BCA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834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C2ADF-3FFB-437F-ADBF-DECEDF0C1931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F748E-353C-404A-AC13-78DE3EBE4C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1112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F748E-353C-404A-AC13-78DE3EBE4C8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719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F748E-353C-404A-AC13-78DE3EBE4C8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074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2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2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6821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13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7020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28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28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8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0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5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9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1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1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4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56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70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66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510506" y="306356"/>
            <a:ext cx="7766936" cy="1646302"/>
          </a:xfrm>
        </p:spPr>
        <p:txBody>
          <a:bodyPr/>
          <a:lstStyle/>
          <a:p>
            <a:r>
              <a:rPr lang="en-US" sz="96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Pet friend </a:t>
            </a:r>
            <a:endParaRPr lang="pt-BR" sz="96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12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2171113"/>
            <a:ext cx="9803098" cy="2077329"/>
          </a:xfrm>
        </p:spPr>
        <p:txBody>
          <a:bodyPr>
            <a:noAutofit/>
          </a:bodyPr>
          <a:lstStyle/>
          <a:p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Grupo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: </a:t>
            </a:r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Aline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,Isaac </a:t>
            </a:r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Niemann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, </a:t>
            </a:r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Thiago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, </a:t>
            </a:r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Guilherme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,Samuel.</a:t>
            </a:r>
            <a:endParaRPr lang="pt-BR" sz="4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78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677334" y="3003712"/>
            <a:ext cx="256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Tela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inicial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891" y="0"/>
            <a:ext cx="2562225" cy="5267325"/>
          </a:xfrm>
          <a:prstGeom prst="rect">
            <a:avLst/>
          </a:prstGeom>
        </p:spPr>
      </p:pic>
      <p:sp>
        <p:nvSpPr>
          <p:cNvPr id="9" name="Seta para a direita 8"/>
          <p:cNvSpPr/>
          <p:nvPr/>
        </p:nvSpPr>
        <p:spPr>
          <a:xfrm>
            <a:off x="3237653" y="1069145"/>
            <a:ext cx="621583" cy="4310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6800771" y="1073651"/>
            <a:ext cx="619678" cy="4310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104" y="38100"/>
            <a:ext cx="2495550" cy="52292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4489" y="391886"/>
            <a:ext cx="2315688" cy="447699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0035" y="386537"/>
            <a:ext cx="2315688" cy="4476997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4420849" y="2782622"/>
            <a:ext cx="1793174" cy="3376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4405746" y="3365272"/>
            <a:ext cx="1793174" cy="3376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4405746" y="3851322"/>
            <a:ext cx="1793174" cy="3376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4390643" y="2731014"/>
            <a:ext cx="202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Login: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405746" y="3309547"/>
            <a:ext cx="202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Senha</a:t>
            </a:r>
            <a:r>
              <a:rPr lang="en-US" dirty="0" smtClean="0"/>
              <a:t>: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390643" y="3802628"/>
            <a:ext cx="180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Cadastrar</a:t>
            </a:r>
            <a:r>
              <a:rPr lang="en-US" dirty="0" smtClean="0"/>
              <a:t>: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7961292" y="3595141"/>
            <a:ext cx="1793174" cy="34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7930490" y="3005550"/>
            <a:ext cx="1793174" cy="34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7961292" y="4230435"/>
            <a:ext cx="1898277" cy="3223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4736654" y="643410"/>
            <a:ext cx="1793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lgerian" panose="04020705040A02060702" pitchFamily="82" charset="0"/>
              </a:rPr>
              <a:t>PET FRIEND</a:t>
            </a:r>
            <a:endParaRPr lang="pt-BR" sz="2400" b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419437" y="643409"/>
            <a:ext cx="12707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lgerian" panose="04020705040A02060702" pitchFamily="82" charset="0"/>
              </a:rPr>
              <a:t>PET FRIEND</a:t>
            </a:r>
            <a:endParaRPr lang="pt-BR" sz="2400" b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7930490" y="2969746"/>
            <a:ext cx="172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Digite</a:t>
            </a:r>
            <a:r>
              <a:rPr lang="en-US" dirty="0" smtClean="0"/>
              <a:t> o Login</a:t>
            </a:r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7912903" y="4159840"/>
            <a:ext cx="189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Confirmar</a:t>
            </a:r>
            <a:r>
              <a:rPr lang="en-US" dirty="0" smtClean="0"/>
              <a:t> </a:t>
            </a:r>
            <a:r>
              <a:rPr lang="en-US" dirty="0" err="1" smtClean="0"/>
              <a:t>Senha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390643" y="4271666"/>
            <a:ext cx="1808277" cy="508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7908343" y="3559041"/>
            <a:ext cx="1662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Digite</a:t>
            </a:r>
            <a:r>
              <a:rPr lang="en-US" dirty="0"/>
              <a:t> a </a:t>
            </a:r>
            <a:r>
              <a:rPr lang="en-US" dirty="0" err="1"/>
              <a:t>Senha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4420849" y="4217203"/>
            <a:ext cx="203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Entrar</a:t>
            </a:r>
            <a:r>
              <a:rPr lang="en-US" dirty="0" smtClean="0"/>
              <a:t> com </a:t>
            </a:r>
            <a:r>
              <a:rPr lang="en-US" dirty="0"/>
              <a:t>F</a:t>
            </a:r>
            <a:r>
              <a:rPr lang="en-US" dirty="0" smtClean="0"/>
              <a:t>acebook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94" y="145522"/>
            <a:ext cx="3109908" cy="2585492"/>
          </a:xfrm>
          <a:prstGeom prst="flowChartConnector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54608" y="630631"/>
            <a:ext cx="22817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PET FRIEND</a:t>
            </a:r>
            <a:endParaRPr lang="pt-BR" sz="3200" dirty="0">
              <a:solidFill>
                <a:srgbClr val="FFFF00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68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77334" y="1617785"/>
            <a:ext cx="9198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01" y="203501"/>
            <a:ext cx="2657475" cy="52292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303" y="203501"/>
            <a:ext cx="2552700" cy="52578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94" y="612952"/>
            <a:ext cx="2315688" cy="447699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809" y="579614"/>
            <a:ext cx="2315688" cy="447699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36494" y="612952"/>
            <a:ext cx="1689611" cy="4476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493" y="620250"/>
            <a:ext cx="1689612" cy="1240899"/>
          </a:xfrm>
          <a:prstGeom prst="rect">
            <a:avLst/>
          </a:prstGeom>
        </p:spPr>
      </p:pic>
      <p:sp>
        <p:nvSpPr>
          <p:cNvPr id="18" name="Elipse 17"/>
          <p:cNvSpPr/>
          <p:nvPr/>
        </p:nvSpPr>
        <p:spPr>
          <a:xfrm>
            <a:off x="522954" y="842236"/>
            <a:ext cx="545824" cy="5462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a direita 18"/>
          <p:cNvSpPr/>
          <p:nvPr/>
        </p:nvSpPr>
        <p:spPr>
          <a:xfrm>
            <a:off x="2923075" y="1944817"/>
            <a:ext cx="785228" cy="670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direita 19"/>
          <p:cNvSpPr/>
          <p:nvPr/>
        </p:nvSpPr>
        <p:spPr>
          <a:xfrm>
            <a:off x="6261003" y="1944817"/>
            <a:ext cx="785228" cy="670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654474" y="800281"/>
            <a:ext cx="4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+</a:t>
            </a:r>
            <a:endParaRPr lang="pt-BR" sz="3200" b="1" dirty="0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417317" y="1435446"/>
            <a:ext cx="1071385" cy="2488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522954" y="1894945"/>
            <a:ext cx="178085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DADOS</a:t>
            </a:r>
          </a:p>
          <a:p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VACINA</a:t>
            </a:r>
          </a:p>
          <a:p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VERMIFUNGOS</a:t>
            </a: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LOCALIZAR</a:t>
            </a:r>
          </a:p>
          <a:p>
            <a:r>
              <a:rPr lang="en-US" dirty="0" smtClean="0"/>
              <a:t> </a:t>
            </a: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CONFIGURAÇÃO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AJUDA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528" y="1901035"/>
            <a:ext cx="387892" cy="29106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759" y="2225900"/>
            <a:ext cx="395522" cy="412507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918" y="2705866"/>
            <a:ext cx="214942" cy="283636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710" y="3130979"/>
            <a:ext cx="231677" cy="34457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417756" y="3685551"/>
            <a:ext cx="246235" cy="236116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7362" y="4115317"/>
            <a:ext cx="401763" cy="524308"/>
          </a:xfrm>
          <a:prstGeom prst="rect">
            <a:avLst/>
          </a:prstGeom>
        </p:spPr>
      </p:pic>
      <p:sp>
        <p:nvSpPr>
          <p:cNvPr id="26" name="Retângulo 25"/>
          <p:cNvSpPr/>
          <p:nvPr/>
        </p:nvSpPr>
        <p:spPr>
          <a:xfrm>
            <a:off x="3826808" y="579614"/>
            <a:ext cx="2298138" cy="826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917" y="174926"/>
            <a:ext cx="2552700" cy="5257800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6423" y="565327"/>
            <a:ext cx="2315688" cy="4476997"/>
          </a:xfrm>
          <a:prstGeom prst="rect">
            <a:avLst/>
          </a:prstGeom>
        </p:spPr>
      </p:pic>
      <p:sp>
        <p:nvSpPr>
          <p:cNvPr id="33" name="Retângulo 32"/>
          <p:cNvSpPr/>
          <p:nvPr/>
        </p:nvSpPr>
        <p:spPr>
          <a:xfrm>
            <a:off x="7226423" y="565327"/>
            <a:ext cx="2321338" cy="87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VACINA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3826809" y="800281"/>
            <a:ext cx="231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DADOS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7870" y="723337"/>
            <a:ext cx="738418" cy="554099"/>
          </a:xfrm>
          <a:prstGeom prst="rect">
            <a:avLst/>
          </a:prstGeom>
        </p:spPr>
      </p:pic>
      <p:sp>
        <p:nvSpPr>
          <p:cNvPr id="36" name="Elipse 35"/>
          <p:cNvSpPr/>
          <p:nvPr/>
        </p:nvSpPr>
        <p:spPr>
          <a:xfrm>
            <a:off x="5546066" y="4440336"/>
            <a:ext cx="545824" cy="5462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5666345" y="4510358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+</a:t>
            </a:r>
            <a:endParaRPr lang="pt-BR" b="1" dirty="0"/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2743" y="4355419"/>
            <a:ext cx="547337" cy="592018"/>
          </a:xfrm>
          <a:prstGeom prst="rect">
            <a:avLst/>
          </a:prstGeom>
        </p:spPr>
      </p:pic>
      <p:sp>
        <p:nvSpPr>
          <p:cNvPr id="39" name="Retângulo 38"/>
          <p:cNvSpPr/>
          <p:nvPr/>
        </p:nvSpPr>
        <p:spPr>
          <a:xfrm>
            <a:off x="8051489" y="790393"/>
            <a:ext cx="1343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VACINA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Imagem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1815" y="620250"/>
            <a:ext cx="734283" cy="765816"/>
          </a:xfrm>
          <a:prstGeom prst="rect">
            <a:avLst/>
          </a:prstGeom>
        </p:spPr>
      </p:pic>
      <p:sp>
        <p:nvSpPr>
          <p:cNvPr id="42" name="Retângulo 41"/>
          <p:cNvSpPr/>
          <p:nvPr/>
        </p:nvSpPr>
        <p:spPr>
          <a:xfrm>
            <a:off x="4002485" y="1705091"/>
            <a:ext cx="2043616" cy="818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4023907" y="1768840"/>
            <a:ext cx="196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Nome do </a:t>
            </a:r>
            <a:r>
              <a:rPr lang="en-US" dirty="0" err="1" smtClean="0"/>
              <a:t>Proprietário</a:t>
            </a:r>
            <a:endParaRPr lang="en-US" dirty="0" smtClean="0"/>
          </a:p>
        </p:txBody>
      </p:sp>
      <p:sp>
        <p:nvSpPr>
          <p:cNvPr id="44" name="Retângulo 43"/>
          <p:cNvSpPr/>
          <p:nvPr/>
        </p:nvSpPr>
        <p:spPr>
          <a:xfrm>
            <a:off x="4023907" y="2704805"/>
            <a:ext cx="2013398" cy="58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/>
          <p:cNvSpPr/>
          <p:nvPr/>
        </p:nvSpPr>
        <p:spPr>
          <a:xfrm>
            <a:off x="4023907" y="3441261"/>
            <a:ext cx="1961132" cy="4804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4110194" y="2791383"/>
            <a:ext cx="142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Endereço</a:t>
            </a:r>
            <a:endParaRPr lang="pt-BR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4110194" y="3480774"/>
            <a:ext cx="155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elefone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365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12" y="601915"/>
            <a:ext cx="2440998" cy="514934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684" y="4577875"/>
            <a:ext cx="620376" cy="67101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113" y="601915"/>
            <a:ext cx="2440998" cy="514934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215" y="718689"/>
            <a:ext cx="2440998" cy="5149343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873149" y="1227899"/>
            <a:ext cx="21203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VERMIFUNGOS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13" y="1165264"/>
            <a:ext cx="398138" cy="52538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393870" y="1192910"/>
            <a:ext cx="17646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LOCALIZAR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0106" y="997751"/>
            <a:ext cx="423764" cy="630258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7468768" y="1223688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CONFIGURAÇÃO</a:t>
            </a: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7222531" y="1242253"/>
            <a:ext cx="365799" cy="35076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7082" y="1707382"/>
            <a:ext cx="2185059" cy="3541512"/>
          </a:xfrm>
          <a:prstGeom prst="rect">
            <a:avLst/>
          </a:prstGeom>
        </p:spPr>
      </p:pic>
      <p:sp>
        <p:nvSpPr>
          <p:cNvPr id="21" name="Elipse 20"/>
          <p:cNvSpPr/>
          <p:nvPr/>
        </p:nvSpPr>
        <p:spPr>
          <a:xfrm>
            <a:off x="5510151" y="4690753"/>
            <a:ext cx="601990" cy="55814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5647858" y="4777654"/>
            <a:ext cx="1021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+</a:t>
            </a:r>
            <a:endParaRPr lang="pt-BR" sz="2000" b="1" dirty="0"/>
          </a:p>
        </p:txBody>
      </p:sp>
      <p:sp>
        <p:nvSpPr>
          <p:cNvPr id="26" name="Retângulo 25"/>
          <p:cNvSpPr/>
          <p:nvPr/>
        </p:nvSpPr>
        <p:spPr>
          <a:xfrm>
            <a:off x="7366253" y="2423060"/>
            <a:ext cx="2039885" cy="459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de        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Nascimento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7366253" y="1874933"/>
            <a:ext cx="1944001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7366253" y="3083625"/>
            <a:ext cx="1944001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28"/>
          <p:cNvSpPr/>
          <p:nvPr/>
        </p:nvSpPr>
        <p:spPr>
          <a:xfrm>
            <a:off x="7366253" y="3699132"/>
            <a:ext cx="1944002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7366253" y="1897487"/>
            <a:ext cx="233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Nome do Animal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7397921" y="3059920"/>
            <a:ext cx="184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Raça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7366253" y="3710409"/>
            <a:ext cx="183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Pelagem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7428241" y="4664002"/>
            <a:ext cx="1021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+</a:t>
            </a:r>
            <a:endParaRPr lang="pt-BR" sz="2000" b="1" dirty="0"/>
          </a:p>
        </p:txBody>
      </p:sp>
      <p:sp>
        <p:nvSpPr>
          <p:cNvPr id="35" name="Elipse 34"/>
          <p:cNvSpPr/>
          <p:nvPr/>
        </p:nvSpPr>
        <p:spPr>
          <a:xfrm>
            <a:off x="7218755" y="4314639"/>
            <a:ext cx="815665" cy="8213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7450387" y="4499899"/>
            <a:ext cx="1021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+</a:t>
            </a:r>
            <a:endParaRPr lang="pt-BR" sz="2000" b="1" dirty="0"/>
          </a:p>
        </p:txBody>
      </p:sp>
      <p:sp>
        <p:nvSpPr>
          <p:cNvPr id="37" name="Retângulo 36"/>
          <p:cNvSpPr/>
          <p:nvPr/>
        </p:nvSpPr>
        <p:spPr>
          <a:xfrm>
            <a:off x="8166485" y="4529384"/>
            <a:ext cx="1166138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8266052" y="4540661"/>
            <a:ext cx="114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Foto</a:t>
            </a:r>
            <a:endParaRPr lang="pt-BR" dirty="0"/>
          </a:p>
        </p:txBody>
      </p:sp>
      <p:sp>
        <p:nvSpPr>
          <p:cNvPr id="39" name="Seta para a direita 38"/>
          <p:cNvSpPr/>
          <p:nvPr/>
        </p:nvSpPr>
        <p:spPr>
          <a:xfrm>
            <a:off x="3020335" y="2211824"/>
            <a:ext cx="785228" cy="670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Seta para a direita 39"/>
          <p:cNvSpPr/>
          <p:nvPr/>
        </p:nvSpPr>
        <p:spPr>
          <a:xfrm>
            <a:off x="6373563" y="2195955"/>
            <a:ext cx="785228" cy="670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081" y="523991"/>
            <a:ext cx="2736890" cy="577353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938" y="903182"/>
            <a:ext cx="560795" cy="731848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049615" y="1173365"/>
            <a:ext cx="13536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AJUDA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158836" y="1959428"/>
            <a:ext cx="23869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</a:t>
            </a:r>
            <a:r>
              <a:rPr lang="en-US" b="1" dirty="0" smtClean="0"/>
              <a:t>Na </a:t>
            </a:r>
            <a:r>
              <a:rPr lang="en-US" b="1" dirty="0" err="1" smtClean="0"/>
              <a:t>opção</a:t>
            </a:r>
            <a:r>
              <a:rPr lang="en-US" b="1" dirty="0" smtClean="0"/>
              <a:t> de DADOS </a:t>
            </a:r>
            <a:r>
              <a:rPr lang="en-US" b="1" dirty="0" err="1" smtClean="0"/>
              <a:t>deve</a:t>
            </a:r>
            <a:r>
              <a:rPr lang="en-US" b="1" dirty="0" smtClean="0"/>
              <a:t> </a:t>
            </a:r>
            <a:r>
              <a:rPr lang="en-US" b="1" dirty="0" err="1" smtClean="0"/>
              <a:t>colocar</a:t>
            </a:r>
            <a:r>
              <a:rPr lang="en-US" b="1" dirty="0" smtClean="0"/>
              <a:t> dados do </a:t>
            </a:r>
            <a:r>
              <a:rPr lang="en-US" b="1" dirty="0" err="1" smtClean="0"/>
              <a:t>dono</a:t>
            </a:r>
            <a:r>
              <a:rPr lang="en-US" b="1" dirty="0" smtClean="0"/>
              <a:t> do animal.</a:t>
            </a:r>
          </a:p>
          <a:p>
            <a:r>
              <a:rPr lang="en-US" b="1" dirty="0" smtClean="0"/>
              <a:t>*Na </a:t>
            </a:r>
            <a:r>
              <a:rPr lang="en-US" b="1" dirty="0" err="1" smtClean="0"/>
              <a:t>opção</a:t>
            </a:r>
            <a:r>
              <a:rPr lang="en-US" b="1" dirty="0" smtClean="0"/>
              <a:t> de VACINA </a:t>
            </a:r>
            <a:r>
              <a:rPr lang="en-US" b="1" dirty="0" err="1" smtClean="0"/>
              <a:t>clica</a:t>
            </a:r>
            <a:r>
              <a:rPr lang="en-US" b="1" dirty="0" smtClean="0"/>
              <a:t> no “+” e </a:t>
            </a:r>
            <a:r>
              <a:rPr lang="en-US" b="1" dirty="0" err="1" smtClean="0"/>
              <a:t>adicina</a:t>
            </a:r>
            <a:r>
              <a:rPr lang="en-US" b="1" dirty="0" smtClean="0"/>
              <a:t> a data e </a:t>
            </a:r>
            <a:r>
              <a:rPr lang="en-US" b="1" dirty="0" err="1" smtClean="0"/>
              <a:t>nome</a:t>
            </a:r>
            <a:r>
              <a:rPr lang="en-US" b="1" dirty="0" smtClean="0"/>
              <a:t> do </a:t>
            </a:r>
            <a:r>
              <a:rPr lang="en-US" b="1" dirty="0" err="1" smtClean="0"/>
              <a:t>remedio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* Na </a:t>
            </a:r>
            <a:r>
              <a:rPr lang="en-US" b="1" dirty="0" err="1" smtClean="0"/>
              <a:t>opção</a:t>
            </a:r>
            <a:r>
              <a:rPr lang="en-US" b="1" dirty="0" smtClean="0"/>
              <a:t> de VERMÏFUNGOS </a:t>
            </a:r>
            <a:r>
              <a:rPr lang="en-US" b="1" dirty="0" err="1" smtClean="0"/>
              <a:t>colocar</a:t>
            </a:r>
            <a:r>
              <a:rPr lang="en-US" b="1" dirty="0" smtClean="0"/>
              <a:t> data e </a:t>
            </a:r>
            <a:r>
              <a:rPr lang="en-US" b="1" dirty="0" err="1" smtClean="0"/>
              <a:t>nome</a:t>
            </a:r>
            <a:r>
              <a:rPr lang="en-US" b="1" dirty="0" smtClean="0"/>
              <a:t> do </a:t>
            </a:r>
            <a:r>
              <a:rPr lang="en-US" b="1" dirty="0" err="1" smtClean="0"/>
              <a:t>remedio</a:t>
            </a:r>
            <a:r>
              <a:rPr lang="en-US" b="1" dirty="0" smtClean="0"/>
              <a:t>.  </a:t>
            </a:r>
            <a:endParaRPr lang="pt-BR" b="1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337" y="523991"/>
            <a:ext cx="2736890" cy="5773534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7432777" y="1173365"/>
            <a:ext cx="1247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AJUDA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676" y="929841"/>
            <a:ext cx="560795" cy="731848"/>
          </a:xfrm>
          <a:prstGeom prst="rect">
            <a:avLst/>
          </a:prstGeom>
        </p:spPr>
      </p:pic>
      <p:sp>
        <p:nvSpPr>
          <p:cNvPr id="14" name="Seta para a direita 13"/>
          <p:cNvSpPr/>
          <p:nvPr/>
        </p:nvSpPr>
        <p:spPr>
          <a:xfrm>
            <a:off x="4738255" y="5250955"/>
            <a:ext cx="550323" cy="421574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esquerda 14"/>
          <p:cNvSpPr/>
          <p:nvPr/>
        </p:nvSpPr>
        <p:spPr>
          <a:xfrm>
            <a:off x="6511835" y="5276767"/>
            <a:ext cx="581891" cy="395762"/>
          </a:xfrm>
          <a:prstGeom prst="lef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6511835" y="1959428"/>
            <a:ext cx="23234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*Na </a:t>
            </a:r>
            <a:r>
              <a:rPr lang="en-US" b="1" dirty="0" err="1" smtClean="0"/>
              <a:t>opção</a:t>
            </a:r>
            <a:r>
              <a:rPr lang="en-US" b="1" dirty="0" smtClean="0"/>
              <a:t> de </a:t>
            </a:r>
            <a:r>
              <a:rPr lang="en-US" b="1" dirty="0" err="1" smtClean="0"/>
              <a:t>Localiza</a:t>
            </a:r>
            <a:r>
              <a:rPr lang="pt-BR" b="1" dirty="0" err="1" smtClean="0"/>
              <a:t>ção</a:t>
            </a:r>
            <a:r>
              <a:rPr lang="pt-BR" b="1" dirty="0" smtClean="0"/>
              <a:t> clicar em mais para rastrear o animal.</a:t>
            </a:r>
          </a:p>
          <a:p>
            <a:r>
              <a:rPr lang="en-US" b="1" dirty="0" smtClean="0"/>
              <a:t>*Na </a:t>
            </a:r>
            <a:r>
              <a:rPr lang="en-US" b="1" dirty="0" err="1" smtClean="0"/>
              <a:t>opção</a:t>
            </a:r>
            <a:r>
              <a:rPr lang="en-US" b="1" dirty="0" smtClean="0"/>
              <a:t> de </a:t>
            </a:r>
            <a:r>
              <a:rPr lang="en-US" b="1" dirty="0" err="1" smtClean="0"/>
              <a:t>configuração</a:t>
            </a:r>
            <a:r>
              <a:rPr lang="en-US" b="1" dirty="0" smtClean="0"/>
              <a:t> </a:t>
            </a:r>
            <a:r>
              <a:rPr lang="en-US" b="1" dirty="0" err="1" smtClean="0"/>
              <a:t>colocar</a:t>
            </a:r>
            <a:r>
              <a:rPr lang="en-US" b="1" dirty="0" smtClean="0"/>
              <a:t> dados do animal.</a:t>
            </a:r>
          </a:p>
        </p:txBody>
      </p:sp>
    </p:spTree>
    <p:extLst>
      <p:ext uri="{BB962C8B-B14F-4D97-AF65-F5344CB8AC3E}">
        <p14:creationId xmlns:p14="http://schemas.microsoft.com/office/powerpoint/2010/main" val="40306578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451</TotalTime>
  <Words>143</Words>
  <Application>Microsoft Office PowerPoint</Application>
  <PresentationFormat>Widescreen</PresentationFormat>
  <Paragraphs>53</Paragraphs>
  <Slides>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4" baseType="lpstr">
      <vt:lpstr>Algerian</vt:lpstr>
      <vt:lpstr>Arial</vt:lpstr>
      <vt:lpstr>Arial Black</vt:lpstr>
      <vt:lpstr>Calibri</vt:lpstr>
      <vt:lpstr>Trebuchet MS</vt:lpstr>
      <vt:lpstr>Wingdings</vt:lpstr>
      <vt:lpstr>Wingdings 3</vt:lpstr>
      <vt:lpstr>Facetado</vt:lpstr>
      <vt:lpstr>Pet friend </vt:lpstr>
      <vt:lpstr>Grupo: Aline ,Isaac Niemann, Thiago , Guilherme ,Samuel.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Pet</dc:title>
  <dc:creator>Filipe Josino</dc:creator>
  <cp:lastModifiedBy>Filipe Josino</cp:lastModifiedBy>
  <cp:revision>66</cp:revision>
  <dcterms:created xsi:type="dcterms:W3CDTF">2020-06-14T16:19:17Z</dcterms:created>
  <dcterms:modified xsi:type="dcterms:W3CDTF">2020-11-17T23:17:59Z</dcterms:modified>
</cp:coreProperties>
</file>