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3BCD-FC87-4AE6-A93D-8F9804F4E310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167C-DC82-49CB-8A98-8060E9BCA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3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C2ADF-3FFB-437F-ADBF-DECEDF0C193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748E-353C-404A-AC13-78DE3EBE4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11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2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82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2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2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aoenfoco.com.br/cidades/moradora-de-marica-e-internada-apos-desaparecimento-de-buldo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gn.inf.br/noticia/billi-esta-perdido-na-regiao-central-de-cascavel" TargetMode="External"/><Relationship Id="rId2" Type="http://schemas.openxmlformats.org/officeDocument/2006/relationships/hyperlink" Target="https://lifestyle.r7.com/prisma/procura-se-cachorro/sao-paulo-sp-familia-procura-cachorro-desaparecido-em-itaquera-11062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178668" y="392854"/>
            <a:ext cx="7766936" cy="1646302"/>
          </a:xfrm>
        </p:spPr>
        <p:txBody>
          <a:bodyPr/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My Pet </a:t>
            </a:r>
            <a:endParaRPr lang="pt-BR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have esquerda 8"/>
          <p:cNvSpPr/>
          <p:nvPr/>
        </p:nvSpPr>
        <p:spPr>
          <a:xfrm rot="16200000">
            <a:off x="2481237" y="5088384"/>
            <a:ext cx="689317" cy="104924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 rot="16200000">
            <a:off x="7519182" y="4670471"/>
            <a:ext cx="689317" cy="18850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 rot="16200000">
            <a:off x="4747847" y="4698826"/>
            <a:ext cx="689317" cy="18569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01272" y="5957665"/>
            <a:ext cx="1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Raramente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5749" y="597195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Poucas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12001" y="595766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pic>
        <p:nvPicPr>
          <p:cNvPr id="16" name="Imagem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4959" y="1930400"/>
            <a:ext cx="8372674" cy="34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7334" y="2138289"/>
            <a:ext cx="9198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Portanto pode-se concluir observando os gráficos da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pesquisa,que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os animais domésticos é muito importante para as pessoas ,porém encontra muita dificuldade para acompanhar sua saúde 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encontrar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eles fogem de casa.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Proposta</a:t>
            </a:r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 Valor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7334" y="1617785"/>
            <a:ext cx="9198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aplicativo presente tem o intuito de :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consegui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mandar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notificação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selecionados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Conseguir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localizar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 animal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mostrando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 local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encontra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Facilitar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pesquisas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cuidar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bichinho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estimação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Sites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lojas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facilitar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Local para registrar dados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8000" cy="30003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77334" y="3003712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91" y="0"/>
            <a:ext cx="2562225" cy="5267325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3237653" y="1069145"/>
            <a:ext cx="621583" cy="4310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6800771" y="1073651"/>
            <a:ext cx="619678" cy="4310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104" y="38100"/>
            <a:ext cx="2495550" cy="5229225"/>
          </a:xfrm>
          <a:prstGeom prst="rect">
            <a:avLst/>
          </a:prstGeom>
        </p:spPr>
      </p:pic>
      <p:cxnSp>
        <p:nvCxnSpPr>
          <p:cNvPr id="13" name="Conector angulado 12"/>
          <p:cNvCxnSpPr/>
          <p:nvPr/>
        </p:nvCxnSpPr>
        <p:spPr>
          <a:xfrm rot="5400000" flipH="1" flipV="1">
            <a:off x="5519629" y="2361211"/>
            <a:ext cx="1903635" cy="127832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1" y="203501"/>
            <a:ext cx="2657475" cy="5229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303" y="203501"/>
            <a:ext cx="2552700" cy="5257800"/>
          </a:xfrm>
          <a:prstGeom prst="rect">
            <a:avLst/>
          </a:prstGeom>
        </p:spPr>
      </p:pic>
      <p:cxnSp>
        <p:nvCxnSpPr>
          <p:cNvPr id="8" name="Conector angulado 7"/>
          <p:cNvCxnSpPr/>
          <p:nvPr/>
        </p:nvCxnSpPr>
        <p:spPr>
          <a:xfrm>
            <a:off x="801858" y="998806"/>
            <a:ext cx="2771336" cy="50643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230" y="203501"/>
            <a:ext cx="2476500" cy="5295900"/>
          </a:xfrm>
          <a:prstGeom prst="rect">
            <a:avLst/>
          </a:prstGeom>
        </p:spPr>
      </p:pic>
      <p:cxnSp>
        <p:nvCxnSpPr>
          <p:cNvPr id="12" name="Conector angulado 11"/>
          <p:cNvCxnSpPr/>
          <p:nvPr/>
        </p:nvCxnSpPr>
        <p:spPr>
          <a:xfrm rot="5400000" flipH="1" flipV="1">
            <a:off x="4663440" y="1793632"/>
            <a:ext cx="2855741" cy="2504049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33" y="175366"/>
            <a:ext cx="2476500" cy="5257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64" y="175366"/>
            <a:ext cx="2657475" cy="5229225"/>
          </a:xfrm>
          <a:prstGeom prst="rect">
            <a:avLst/>
          </a:prstGeom>
        </p:spPr>
      </p:pic>
      <p:cxnSp>
        <p:nvCxnSpPr>
          <p:cNvPr id="8" name="Conector angulado 7"/>
          <p:cNvCxnSpPr/>
          <p:nvPr/>
        </p:nvCxnSpPr>
        <p:spPr>
          <a:xfrm flipV="1">
            <a:off x="4731433" y="1139483"/>
            <a:ext cx="2485293" cy="40796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4" y="56963"/>
            <a:ext cx="2562225" cy="5334000"/>
          </a:xfrm>
          <a:prstGeom prst="rect">
            <a:avLst/>
          </a:prstGeom>
        </p:spPr>
      </p:pic>
      <p:cxnSp>
        <p:nvCxnSpPr>
          <p:cNvPr id="25" name="Conector angulado 24"/>
          <p:cNvCxnSpPr/>
          <p:nvPr/>
        </p:nvCxnSpPr>
        <p:spPr>
          <a:xfrm rot="10800000">
            <a:off x="2118214" y="1139483"/>
            <a:ext cx="2355315" cy="120982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98" y="278822"/>
            <a:ext cx="2657475" cy="52292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278822"/>
            <a:ext cx="2505075" cy="5210175"/>
          </a:xfrm>
          <a:prstGeom prst="rect">
            <a:avLst/>
          </a:prstGeom>
        </p:spPr>
      </p:pic>
      <p:cxnSp>
        <p:nvCxnSpPr>
          <p:cNvPr id="5" name="Conector angulado 4"/>
          <p:cNvCxnSpPr/>
          <p:nvPr/>
        </p:nvCxnSpPr>
        <p:spPr>
          <a:xfrm rot="10800000">
            <a:off x="2363372" y="1420837"/>
            <a:ext cx="1856936" cy="118168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054" y="278822"/>
            <a:ext cx="2447925" cy="5200650"/>
          </a:xfrm>
          <a:prstGeom prst="rect">
            <a:avLst/>
          </a:prstGeom>
        </p:spPr>
      </p:pic>
      <p:cxnSp>
        <p:nvCxnSpPr>
          <p:cNvPr id="8" name="Conector angulado 7"/>
          <p:cNvCxnSpPr/>
          <p:nvPr/>
        </p:nvCxnSpPr>
        <p:spPr>
          <a:xfrm rot="5400000" flipH="1" flipV="1">
            <a:off x="6038485" y="1460952"/>
            <a:ext cx="1997612" cy="172043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98" y="278822"/>
            <a:ext cx="2657475" cy="5229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646" y="288347"/>
            <a:ext cx="2505075" cy="5219700"/>
          </a:xfrm>
          <a:prstGeom prst="rect">
            <a:avLst/>
          </a:prstGeom>
        </p:spPr>
      </p:pic>
      <p:cxnSp>
        <p:nvCxnSpPr>
          <p:cNvPr id="7" name="Conector angulado 6"/>
          <p:cNvCxnSpPr/>
          <p:nvPr/>
        </p:nvCxnSpPr>
        <p:spPr>
          <a:xfrm rot="5400000" flipH="1" flipV="1">
            <a:off x="5444197" y="2208628"/>
            <a:ext cx="2996419" cy="147710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88" y="278822"/>
            <a:ext cx="2552700" cy="5210175"/>
          </a:xfrm>
          <a:prstGeom prst="rect">
            <a:avLst/>
          </a:prstGeom>
        </p:spPr>
      </p:pic>
      <p:cxnSp>
        <p:nvCxnSpPr>
          <p:cNvPr id="10" name="Conector angulado 9"/>
          <p:cNvCxnSpPr/>
          <p:nvPr/>
        </p:nvCxnSpPr>
        <p:spPr>
          <a:xfrm rot="10800000" flipV="1">
            <a:off x="2957588" y="3840479"/>
            <a:ext cx="1164248" cy="858129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2171113"/>
            <a:ext cx="9803098" cy="2077329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Grupo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Aline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,Isaac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Niemann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Thiago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Guilherme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,Samuel.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5415" y="365760"/>
            <a:ext cx="8356210" cy="80185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Dor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0672" y="1659988"/>
            <a:ext cx="8328074" cy="4445389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animal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perdido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um local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anúnciar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animal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foge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animal;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animal.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Dor ( </a:t>
            </a:r>
            <a:r>
              <a:rPr lang="en-US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I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nformação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E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xterna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9" y="1392702"/>
            <a:ext cx="4434759" cy="346380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40909" y="4965895"/>
            <a:ext cx="356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https://plantaoenfoco.com.br/cidades/moradora-de-marica-e-internada-apos-desaparecimento-de-buldog</a:t>
            </a:r>
            <a:r>
              <a:rPr lang="pt-BR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pt-B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11" y="1392701"/>
            <a:ext cx="3607828" cy="357319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359792" y="4965894"/>
            <a:ext cx="3857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http://g1.globo.com/sao-paulo/sorocaba-jundiai/mundo-pet/noticia/2016/10/dona-acha-cao-perdido-depois-de-6-anos-apos-ver-foto-na-web-milagre.html</a:t>
            </a:r>
          </a:p>
        </p:txBody>
      </p:sp>
    </p:spTree>
    <p:extLst>
      <p:ext uri="{BB962C8B-B14F-4D97-AF65-F5344CB8AC3E}">
        <p14:creationId xmlns:p14="http://schemas.microsoft.com/office/powerpoint/2010/main" val="9026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Dor ( </a:t>
            </a:r>
            <a:r>
              <a:rPr lang="en-US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I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nformação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E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xterna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0909" y="4965895"/>
            <a:ext cx="3566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https://lifestyle.r7.com/prisma/procura-se-cachorro/sao-paulo-sp-familia-procura-cachorro-desaparecido-em-itaquera-11062020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59792" y="4965894"/>
            <a:ext cx="385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https://cgn.inf.br/noticia/billi-esta-perdido-na-regiao-central-de-cascavel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09" y="1392702"/>
            <a:ext cx="4142422" cy="34696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444" y="1392702"/>
            <a:ext cx="4638631" cy="34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7334" y="1930399"/>
            <a:ext cx="8596668" cy="45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7790" y="2211751"/>
            <a:ext cx="7962315" cy="39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7334" y="1930399"/>
            <a:ext cx="8596668" cy="45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153429"/>
            <a:ext cx="8961120" cy="38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94228" y="2324735"/>
            <a:ext cx="7501792" cy="313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have esquerda 8"/>
          <p:cNvSpPr/>
          <p:nvPr/>
        </p:nvSpPr>
        <p:spPr>
          <a:xfrm rot="16200000">
            <a:off x="2583829" y="5190976"/>
            <a:ext cx="689317" cy="8440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 rot="16200000">
            <a:off x="7209694" y="4754880"/>
            <a:ext cx="689317" cy="171625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 rot="16200000">
            <a:off x="4693982" y="4752691"/>
            <a:ext cx="689317" cy="174920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01272" y="5957665"/>
            <a:ext cx="1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Raramente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5749" y="597195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Poucas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12001" y="595766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have esquerda 8"/>
          <p:cNvSpPr/>
          <p:nvPr/>
        </p:nvSpPr>
        <p:spPr>
          <a:xfrm rot="16200000">
            <a:off x="2583829" y="5190976"/>
            <a:ext cx="689317" cy="8440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 rot="16200000">
            <a:off x="7455878" y="4733776"/>
            <a:ext cx="689317" cy="175845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 rot="16200000">
            <a:off x="4747847" y="4698826"/>
            <a:ext cx="689317" cy="18569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01272" y="5957665"/>
            <a:ext cx="1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Raramente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5749" y="597195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Poucas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12001" y="595766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pic>
        <p:nvPicPr>
          <p:cNvPr id="15" name="Imagem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223889" y="2033000"/>
            <a:ext cx="7839417" cy="3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212</Words>
  <Application>Microsoft Office PowerPoint</Application>
  <PresentationFormat>Widescreen</PresentationFormat>
  <Paragraphs>40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Arial Black</vt:lpstr>
      <vt:lpstr>Calibri</vt:lpstr>
      <vt:lpstr>Trebuchet MS</vt:lpstr>
      <vt:lpstr>Wingdings</vt:lpstr>
      <vt:lpstr>Wingdings 3</vt:lpstr>
      <vt:lpstr>Facetado</vt:lpstr>
      <vt:lpstr>My Pet </vt:lpstr>
      <vt:lpstr>Grupo: Aline ,Isaac Niemann, Thiago , Guilherme ,Samuel.</vt:lpstr>
      <vt:lpstr>Dor</vt:lpstr>
      <vt:lpstr>Dor ( Informação Externa)</vt:lpstr>
      <vt:lpstr>Dor ( Informação Externa)</vt:lpstr>
      <vt:lpstr>Validação Da Dor (152 entrevistados)</vt:lpstr>
      <vt:lpstr>Validação Da Dor (152 entrevistados)</vt:lpstr>
      <vt:lpstr>Validação Da Dor (152 entrevistados)</vt:lpstr>
      <vt:lpstr>Validação Da Dor (152 entrevistados)</vt:lpstr>
      <vt:lpstr>Validação Da Dor (152 entrevistados)</vt:lpstr>
      <vt:lpstr>Validação Da Dor </vt:lpstr>
      <vt:lpstr>Proposta De Valor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Pet</dc:title>
  <dc:creator>Filipe Josino</dc:creator>
  <cp:lastModifiedBy>Filipe Josino</cp:lastModifiedBy>
  <cp:revision>26</cp:revision>
  <dcterms:created xsi:type="dcterms:W3CDTF">2020-06-14T16:19:17Z</dcterms:created>
  <dcterms:modified xsi:type="dcterms:W3CDTF">2020-06-14T19:58:54Z</dcterms:modified>
</cp:coreProperties>
</file>