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3BCD-FC87-4AE6-A93D-8F9804F4E310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67C-DC82-49CB-8A98-8060E9BCA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3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2ADF-3FFB-437F-ADBF-DECEDF0C1931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748E-353C-404A-AC13-78DE3EBE4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1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748E-353C-404A-AC13-78DE3EBE4C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82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2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aoenfoco.com.br/cidades/moradora-de-marica-e-internada-apos-desaparecimento-de-buldo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gn.inf.br/noticia/billi-esta-perdido-na-regiao-central-de-cascavel" TargetMode="External"/><Relationship Id="rId2" Type="http://schemas.openxmlformats.org/officeDocument/2006/relationships/hyperlink" Target="https://lifestyle.r7.com/prisma/procura-se-cachorro/sao-paulo-sp-familia-procura-cachorro-desaparecido-em-itaquera-1106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178668" y="392854"/>
            <a:ext cx="7766936" cy="1646302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My Pet </a:t>
            </a:r>
            <a:endParaRPr lang="pt-BR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 rot="16200000">
            <a:off x="2481237" y="5088384"/>
            <a:ext cx="689317" cy="10492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519182" y="4670471"/>
            <a:ext cx="689317" cy="18850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747847" y="4698826"/>
            <a:ext cx="689317" cy="18569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pic>
        <p:nvPicPr>
          <p:cNvPr id="16" name="Imagem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959" y="1930400"/>
            <a:ext cx="8372674" cy="3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7334" y="2138289"/>
            <a:ext cx="9198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Portanto pode-se concluir observando os gráficos da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pesquisa,que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animais domésticos é muito importante para as pessoas ,porém encontra muita dificuldade para acompanhar sua saúde 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encontrar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eles fogem de casa.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171113"/>
            <a:ext cx="9803098" cy="207732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Grupo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Aline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,Isaac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Niemann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Thiago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Guilherme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,Samuel.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5415" y="365760"/>
            <a:ext cx="8356210" cy="80185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672" y="1659988"/>
            <a:ext cx="8328074" cy="444538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um local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anúnciar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foge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animal;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animal.</a:t>
            </a:r>
          </a:p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 (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nformação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xterna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9" y="1392702"/>
            <a:ext cx="4434759" cy="34638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0909" y="4965895"/>
            <a:ext cx="356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https://plantaoenfoco.com.br/cidades/moradora-de-marica-e-internada-apos-desaparecimento-de-buldog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11" y="1392701"/>
            <a:ext cx="3607828" cy="35731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59792" y="4965894"/>
            <a:ext cx="3857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http://g1.globo.com/sao-paulo/sorocaba-jundiai/mundo-pet/noticia/2016/10/dona-acha-cao-perdido-depois-de-6-anos-apos-ver-foto-na-web-milagre.html</a:t>
            </a:r>
          </a:p>
        </p:txBody>
      </p:sp>
    </p:spTree>
    <p:extLst>
      <p:ext uri="{BB962C8B-B14F-4D97-AF65-F5344CB8AC3E}">
        <p14:creationId xmlns:p14="http://schemas.microsoft.com/office/powerpoint/2010/main" val="9026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Dor (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I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nformação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E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xterna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0909" y="4965895"/>
            <a:ext cx="356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https://lifestyle.r7.com/prisma/procura-se-cachorro/sao-paulo-sp-familia-procura-cachorro-desaparecido-em-itaquera-11062020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59792" y="4965894"/>
            <a:ext cx="385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https://cgn.inf.br/noticia/billi-esta-perdido-na-regiao-central-de-cascavel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09" y="1392702"/>
            <a:ext cx="4142422" cy="34696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44" y="1392702"/>
            <a:ext cx="4638631" cy="34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7334" y="1930399"/>
            <a:ext cx="8596668" cy="45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7790" y="2211751"/>
            <a:ext cx="7962315" cy="39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7334" y="1930399"/>
            <a:ext cx="8596668" cy="45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153429"/>
            <a:ext cx="8961120" cy="38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228" y="2324735"/>
            <a:ext cx="7501792" cy="313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have esquerda 8"/>
          <p:cNvSpPr/>
          <p:nvPr/>
        </p:nvSpPr>
        <p:spPr>
          <a:xfrm rot="16200000">
            <a:off x="2583829" y="5190976"/>
            <a:ext cx="689317" cy="8440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209694" y="4754880"/>
            <a:ext cx="689317" cy="17162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693982" y="4752691"/>
            <a:ext cx="689317" cy="17492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Validação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Da Dor</a:t>
            </a:r>
            <a:b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(152 </a:t>
            </a:r>
            <a:r>
              <a:rPr lang="en-US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entrevistados</a:t>
            </a:r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pt-BR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 rot="16200000">
            <a:off x="2583829" y="5190976"/>
            <a:ext cx="689317" cy="8440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 rot="16200000">
            <a:off x="7455878" y="4733776"/>
            <a:ext cx="689317" cy="175845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6200000">
            <a:off x="4747847" y="4698826"/>
            <a:ext cx="689317" cy="18569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301272" y="5957665"/>
            <a:ext cx="1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Raramente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749" y="5971954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Poucas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2001" y="595766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pt-BR" dirty="0"/>
          </a:p>
        </p:txBody>
      </p:sp>
      <p:pic>
        <p:nvPicPr>
          <p:cNvPr id="15" name="Imagem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889" y="2033000"/>
            <a:ext cx="7839417" cy="3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145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Trebuchet MS</vt:lpstr>
      <vt:lpstr>Wingdings</vt:lpstr>
      <vt:lpstr>Wingdings 3</vt:lpstr>
      <vt:lpstr>Facetado</vt:lpstr>
      <vt:lpstr>My Pet </vt:lpstr>
      <vt:lpstr>Grupo: Aline ,Isaac Niemann, Thiago , Guilherme ,Samuel.</vt:lpstr>
      <vt:lpstr>Dor</vt:lpstr>
      <vt:lpstr>Dor ( Informação Externa)</vt:lpstr>
      <vt:lpstr>Dor ( Informação Externa)</vt:lpstr>
      <vt:lpstr>Validação Da Dor (152 entrevistados)</vt:lpstr>
      <vt:lpstr>Validação Da Dor (152 entrevistados)</vt:lpstr>
      <vt:lpstr>Validação Da Dor (152 entrevistados)</vt:lpstr>
      <vt:lpstr>Validação Da Dor (152 entrevistados)</vt:lpstr>
      <vt:lpstr>Validação Da Dor (152 entrevistados)</vt:lpstr>
      <vt:lpstr>Validação Da 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Pet</dc:title>
  <dc:creator>Filipe Josino</dc:creator>
  <cp:lastModifiedBy>Filipe Josino</cp:lastModifiedBy>
  <cp:revision>27</cp:revision>
  <dcterms:created xsi:type="dcterms:W3CDTF">2020-06-14T16:19:17Z</dcterms:created>
  <dcterms:modified xsi:type="dcterms:W3CDTF">2020-10-29T16:30:32Z</dcterms:modified>
</cp:coreProperties>
</file>