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B3BCD-FC87-4AE6-A93D-8F9804F4E310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E167C-DC82-49CB-8A98-8060E9BCA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834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C2ADF-3FFB-437F-ADBF-DECEDF0C1931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F748E-353C-404A-AC13-78DE3EBE4C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1112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F748E-353C-404A-AC13-78DE3EBE4C8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71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2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2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6821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13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7020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28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28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8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0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5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9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1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1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4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56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70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66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178668" y="392854"/>
            <a:ext cx="7766936" cy="1646302"/>
          </a:xfrm>
        </p:spPr>
        <p:txBody>
          <a:bodyPr/>
          <a:lstStyle/>
          <a:p>
            <a:r>
              <a:rPr lang="en-US" sz="96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My Pet </a:t>
            </a:r>
            <a:endParaRPr lang="pt-BR" sz="96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12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2171113"/>
            <a:ext cx="9803098" cy="2077329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Grupo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: </a:t>
            </a:r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Aline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,Isaac </a:t>
            </a:r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Niemann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, </a:t>
            </a:r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Thiago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, </a:t>
            </a:r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Guilherme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,Samuel.</a:t>
            </a:r>
            <a:endParaRPr lang="pt-BR" sz="4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78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48000" cy="300037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77334" y="3003712"/>
            <a:ext cx="256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Tela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inicial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891" y="0"/>
            <a:ext cx="2562225" cy="5267325"/>
          </a:xfrm>
          <a:prstGeom prst="rect">
            <a:avLst/>
          </a:prstGeom>
        </p:spPr>
      </p:pic>
      <p:sp>
        <p:nvSpPr>
          <p:cNvPr id="9" name="Seta para a direita 8"/>
          <p:cNvSpPr/>
          <p:nvPr/>
        </p:nvSpPr>
        <p:spPr>
          <a:xfrm>
            <a:off x="3237653" y="1069145"/>
            <a:ext cx="621583" cy="4310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6800771" y="1073651"/>
            <a:ext cx="619678" cy="4310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104" y="38100"/>
            <a:ext cx="2495550" cy="5229225"/>
          </a:xfrm>
          <a:prstGeom prst="rect">
            <a:avLst/>
          </a:prstGeom>
        </p:spPr>
      </p:pic>
      <p:cxnSp>
        <p:nvCxnSpPr>
          <p:cNvPr id="13" name="Conector angulado 12"/>
          <p:cNvCxnSpPr/>
          <p:nvPr/>
        </p:nvCxnSpPr>
        <p:spPr>
          <a:xfrm rot="5400000" flipH="1" flipV="1">
            <a:off x="5519629" y="2361211"/>
            <a:ext cx="1903635" cy="1278327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68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77334" y="1617785"/>
            <a:ext cx="9198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01" y="203501"/>
            <a:ext cx="2657475" cy="52292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303" y="203501"/>
            <a:ext cx="2552700" cy="5257800"/>
          </a:xfrm>
          <a:prstGeom prst="rect">
            <a:avLst/>
          </a:prstGeom>
        </p:spPr>
      </p:pic>
      <p:cxnSp>
        <p:nvCxnSpPr>
          <p:cNvPr id="8" name="Conector angulado 7"/>
          <p:cNvCxnSpPr/>
          <p:nvPr/>
        </p:nvCxnSpPr>
        <p:spPr>
          <a:xfrm>
            <a:off x="801858" y="998806"/>
            <a:ext cx="2771336" cy="506437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230" y="203501"/>
            <a:ext cx="2476500" cy="5295900"/>
          </a:xfrm>
          <a:prstGeom prst="rect">
            <a:avLst/>
          </a:prstGeom>
        </p:spPr>
      </p:pic>
      <p:cxnSp>
        <p:nvCxnSpPr>
          <p:cNvPr id="12" name="Conector angulado 11"/>
          <p:cNvCxnSpPr/>
          <p:nvPr/>
        </p:nvCxnSpPr>
        <p:spPr>
          <a:xfrm rot="5400000" flipH="1" flipV="1">
            <a:off x="4663440" y="1793632"/>
            <a:ext cx="2855741" cy="2504049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65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633" y="175366"/>
            <a:ext cx="2476500" cy="52578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764" y="175366"/>
            <a:ext cx="2657475" cy="5229225"/>
          </a:xfrm>
          <a:prstGeom prst="rect">
            <a:avLst/>
          </a:prstGeom>
        </p:spPr>
      </p:pic>
      <p:cxnSp>
        <p:nvCxnSpPr>
          <p:cNvPr id="8" name="Conector angulado 7"/>
          <p:cNvCxnSpPr/>
          <p:nvPr/>
        </p:nvCxnSpPr>
        <p:spPr>
          <a:xfrm flipV="1">
            <a:off x="4731433" y="1139483"/>
            <a:ext cx="2485293" cy="407964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04" y="56963"/>
            <a:ext cx="2562225" cy="5334000"/>
          </a:xfrm>
          <a:prstGeom prst="rect">
            <a:avLst/>
          </a:prstGeom>
        </p:spPr>
      </p:pic>
      <p:cxnSp>
        <p:nvCxnSpPr>
          <p:cNvPr id="25" name="Conector angulado 24"/>
          <p:cNvCxnSpPr/>
          <p:nvPr/>
        </p:nvCxnSpPr>
        <p:spPr>
          <a:xfrm rot="10800000">
            <a:off x="2118214" y="1139483"/>
            <a:ext cx="2355315" cy="1209822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95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98" y="278822"/>
            <a:ext cx="2657475" cy="522922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2" y="278822"/>
            <a:ext cx="2505075" cy="5210175"/>
          </a:xfrm>
          <a:prstGeom prst="rect">
            <a:avLst/>
          </a:prstGeom>
        </p:spPr>
      </p:pic>
      <p:cxnSp>
        <p:nvCxnSpPr>
          <p:cNvPr id="5" name="Conector angulado 4"/>
          <p:cNvCxnSpPr/>
          <p:nvPr/>
        </p:nvCxnSpPr>
        <p:spPr>
          <a:xfrm rot="10800000">
            <a:off x="2363372" y="1420837"/>
            <a:ext cx="1856936" cy="1181686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054" y="278822"/>
            <a:ext cx="2447925" cy="5200650"/>
          </a:xfrm>
          <a:prstGeom prst="rect">
            <a:avLst/>
          </a:prstGeom>
        </p:spPr>
      </p:pic>
      <p:cxnSp>
        <p:nvCxnSpPr>
          <p:cNvPr id="8" name="Conector angulado 7"/>
          <p:cNvCxnSpPr/>
          <p:nvPr/>
        </p:nvCxnSpPr>
        <p:spPr>
          <a:xfrm rot="5400000" flipH="1" flipV="1">
            <a:off x="6038485" y="1460952"/>
            <a:ext cx="1997612" cy="1720434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16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98" y="278822"/>
            <a:ext cx="2657475" cy="52292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646" y="288347"/>
            <a:ext cx="2505075" cy="5219700"/>
          </a:xfrm>
          <a:prstGeom prst="rect">
            <a:avLst/>
          </a:prstGeom>
        </p:spPr>
      </p:pic>
      <p:cxnSp>
        <p:nvCxnSpPr>
          <p:cNvPr id="7" name="Conector angulado 6"/>
          <p:cNvCxnSpPr/>
          <p:nvPr/>
        </p:nvCxnSpPr>
        <p:spPr>
          <a:xfrm rot="5400000" flipH="1" flipV="1">
            <a:off x="5444197" y="2208628"/>
            <a:ext cx="2996419" cy="1477108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88" y="278822"/>
            <a:ext cx="2552700" cy="5210175"/>
          </a:xfrm>
          <a:prstGeom prst="rect">
            <a:avLst/>
          </a:prstGeom>
        </p:spPr>
      </p:pic>
      <p:cxnSp>
        <p:nvCxnSpPr>
          <p:cNvPr id="10" name="Conector angulado 9"/>
          <p:cNvCxnSpPr/>
          <p:nvPr/>
        </p:nvCxnSpPr>
        <p:spPr>
          <a:xfrm rot="10800000" flipV="1">
            <a:off x="2957588" y="3840479"/>
            <a:ext cx="1164248" cy="858129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04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222</TotalTime>
  <Words>19</Words>
  <Application>Microsoft Office PowerPoint</Application>
  <PresentationFormat>Widescreen</PresentationFormat>
  <Paragraphs>5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Algerian</vt:lpstr>
      <vt:lpstr>Arial</vt:lpstr>
      <vt:lpstr>Arial Black</vt:lpstr>
      <vt:lpstr>Calibri</vt:lpstr>
      <vt:lpstr>Trebuchet MS</vt:lpstr>
      <vt:lpstr>Wingdings</vt:lpstr>
      <vt:lpstr>Wingdings 3</vt:lpstr>
      <vt:lpstr>Facetado</vt:lpstr>
      <vt:lpstr>My Pet </vt:lpstr>
      <vt:lpstr>Grupo: Aline ,Isaac Niemann, Thiago , Guilherme ,Samuel.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Pet</dc:title>
  <dc:creator>Filipe Josino</dc:creator>
  <cp:lastModifiedBy>Filipe Josino</cp:lastModifiedBy>
  <cp:revision>28</cp:revision>
  <dcterms:created xsi:type="dcterms:W3CDTF">2020-06-14T16:19:17Z</dcterms:created>
  <dcterms:modified xsi:type="dcterms:W3CDTF">2020-10-29T16:32:18Z</dcterms:modified>
</cp:coreProperties>
</file>