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4" autoAdjust="0"/>
    <p:restoredTop sz="92883" autoAdjust="0"/>
  </p:normalViewPr>
  <p:slideViewPr>
    <p:cSldViewPr>
      <p:cViewPr varScale="1">
        <p:scale>
          <a:sx n="68" d="100"/>
          <a:sy n="68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3D257-EEA4-4805-9B44-BB4679D312A1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AABA3-043B-4F02-BCAF-428D4224C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56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27/09/2020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82448"/>
            <a:ext cx="3913781" cy="821903"/>
          </a:xfrm>
        </p:spPr>
        <p:txBody>
          <a:bodyPr/>
          <a:lstStyle/>
          <a:p>
            <a:pPr algn="l"/>
            <a:r>
              <a:rPr lang="pt-BR" dirty="0" smtClean="0"/>
              <a:t>Pet </a:t>
            </a:r>
            <a:r>
              <a:rPr lang="pt-BR" dirty="0" err="1" smtClean="0"/>
              <a:t>Friend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897331" y="406005"/>
            <a:ext cx="38884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Pet </a:t>
            </a:r>
            <a:r>
              <a:rPr lang="pt-BR" dirty="0" err="1"/>
              <a:t>Friend</a:t>
            </a:r>
            <a:r>
              <a:rPr lang="pt-BR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1- Faz um </a:t>
            </a:r>
            <a:r>
              <a:rPr lang="pt-BR" dirty="0" err="1"/>
              <a:t>provavel</a:t>
            </a:r>
            <a:r>
              <a:rPr lang="pt-BR" dirty="0"/>
              <a:t> </a:t>
            </a:r>
            <a:r>
              <a:rPr lang="pt-BR" dirty="0" err="1"/>
              <a:t>triângulamento</a:t>
            </a:r>
            <a:r>
              <a:rPr lang="pt-BR" dirty="0"/>
              <a:t> da área onde o animal pode estar</a:t>
            </a:r>
            <a:r>
              <a:rPr lang="pt-B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2- O usuário tem dicas para ajudar com o animal. </a:t>
            </a:r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3- </a:t>
            </a:r>
            <a:r>
              <a:rPr lang="pt-BR" dirty="0"/>
              <a:t>O usuário tem o telefone de clinicas veterinárias e farmácias </a:t>
            </a:r>
            <a:r>
              <a:rPr lang="pt-BR" dirty="0" smtClean="0"/>
              <a:t>próximas.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4- O usuário pode cadastrar as vacinas que o animal </a:t>
            </a:r>
            <a:r>
              <a:rPr lang="pt-BR" dirty="0" smtClean="0"/>
              <a:t>já </a:t>
            </a:r>
            <a:r>
              <a:rPr lang="pt-BR" dirty="0"/>
              <a:t>tomou. </a:t>
            </a:r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5- </a:t>
            </a:r>
            <a:r>
              <a:rPr lang="pt-BR" dirty="0"/>
              <a:t>O usuário tem uma opção para lembrar sempre que o animal tiver que tomar um medicamento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4"/>
            <a:ext cx="3251227" cy="526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251520" y="1052734"/>
            <a:ext cx="32512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rgbClr val="FFFF00"/>
                </a:solidFill>
              </a:rPr>
              <a:t>PET FRIEND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13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5997352" cy="1143000"/>
          </a:xfrm>
        </p:spPr>
        <p:txBody>
          <a:bodyPr/>
          <a:lstStyle/>
          <a:p>
            <a:pPr algn="l"/>
            <a:r>
              <a:rPr lang="pt-BR" dirty="0" smtClean="0"/>
              <a:t>The Pet </a:t>
            </a:r>
            <a:r>
              <a:rPr lang="pt-BR" dirty="0" err="1" smtClean="0"/>
              <a:t>Locator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221959" y="371676"/>
            <a:ext cx="3888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The Pet </a:t>
            </a:r>
            <a:r>
              <a:rPr lang="pt-BR" dirty="0" err="1"/>
              <a:t>Locator</a:t>
            </a:r>
            <a:r>
              <a:rPr lang="pt-BR" dirty="0"/>
              <a:t>: é um aparelho de tamanho pequeno e que deve ser fixado à coleira de seu cão. Também é possível localizar o animal através da ativação do </a:t>
            </a:r>
            <a:r>
              <a:rPr lang="pt-BR" dirty="0" err="1"/>
              <a:t>rastreador.A</a:t>
            </a:r>
            <a:r>
              <a:rPr lang="pt-BR" dirty="0"/>
              <a:t> delimitação das área de circulação assim como os limites que seu cão percorre são monitorados através de uma bateria e um pequeno painel solar.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28807"/>
            <a:ext cx="507605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59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1950" y="0"/>
            <a:ext cx="8229600" cy="1143000"/>
          </a:xfrm>
        </p:spPr>
        <p:txBody>
          <a:bodyPr/>
          <a:lstStyle/>
          <a:p>
            <a:pPr algn="l"/>
            <a:r>
              <a:rPr lang="pt-BR" dirty="0" smtClean="0"/>
              <a:t>Pet.me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4392488" cy="3816424"/>
          </a:xfrm>
        </p:spPr>
      </p:pic>
      <p:sp>
        <p:nvSpPr>
          <p:cNvPr id="8" name="CaixaDeTexto 7"/>
          <p:cNvSpPr txBox="1"/>
          <p:nvPr/>
        </p:nvSpPr>
        <p:spPr>
          <a:xfrm>
            <a:off x="4860032" y="323637"/>
            <a:ext cx="3960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Pet.me: </a:t>
            </a:r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1- </a:t>
            </a:r>
            <a:r>
              <a:rPr lang="pt-BR" dirty="0"/>
              <a:t>O usuário tem um rastreador para saber onde o seu animal está em tempo real. </a:t>
            </a:r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2- </a:t>
            </a:r>
            <a:r>
              <a:rPr lang="pt-BR" dirty="0"/>
              <a:t>O usuário tem uma opção de adoções. </a:t>
            </a:r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3- </a:t>
            </a:r>
            <a:r>
              <a:rPr lang="pt-BR" dirty="0"/>
              <a:t>O usuário tem uma opção de estabelecimentos </a:t>
            </a:r>
            <a:r>
              <a:rPr lang="pt-BR" dirty="0" smtClean="0"/>
              <a:t>próximos.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4- </a:t>
            </a:r>
            <a:r>
              <a:rPr lang="pt-BR" dirty="0"/>
              <a:t>O usuário tem uma opção para ver os animais perdidos.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21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Com base no Design </a:t>
            </a:r>
            <a:r>
              <a:rPr lang="pt-BR" sz="1800" dirty="0" err="1"/>
              <a:t>Thinking</a:t>
            </a:r>
            <a:r>
              <a:rPr lang="pt-BR" sz="1800" dirty="0"/>
              <a:t> desenvolvido pelo grupo, foram avaliados com dois outros aplicativos do mesmo segmento, o </a:t>
            </a:r>
            <a:r>
              <a:rPr lang="pt-BR" sz="1800" dirty="0" smtClean="0"/>
              <a:t>extraiu </a:t>
            </a:r>
            <a:r>
              <a:rPr lang="pt-BR" sz="1800" dirty="0"/>
              <a:t>ideias de melhorias para o aplicativo. São elas: </a:t>
            </a:r>
            <a:endParaRPr lang="pt-BR" sz="1800" dirty="0" smtClean="0"/>
          </a:p>
          <a:p>
            <a:r>
              <a:rPr lang="pt-BR" sz="1800" dirty="0" smtClean="0"/>
              <a:t>1- </a:t>
            </a:r>
            <a:r>
              <a:rPr lang="pt-BR" sz="1800" dirty="0"/>
              <a:t>O </a:t>
            </a:r>
            <a:r>
              <a:rPr lang="pt-BR" sz="1800" dirty="0" err="1"/>
              <a:t>layolt</a:t>
            </a:r>
            <a:r>
              <a:rPr lang="pt-BR" sz="1800" dirty="0"/>
              <a:t> de modo geral foram feitas modificações para que o aplicativo ficasse mais chamativo. </a:t>
            </a:r>
            <a:endParaRPr lang="pt-BR" sz="1800" dirty="0" smtClean="0"/>
          </a:p>
          <a:p>
            <a:endParaRPr lang="pt-BR" sz="1800" dirty="0" smtClean="0"/>
          </a:p>
          <a:p>
            <a:r>
              <a:rPr lang="pt-BR" sz="1800" dirty="0" smtClean="0"/>
              <a:t>2- </a:t>
            </a:r>
            <a:r>
              <a:rPr lang="pt-BR" sz="1800" dirty="0"/>
              <a:t>Um sistema de adoção para </a:t>
            </a:r>
            <a:r>
              <a:rPr lang="pt-BR" sz="1800" dirty="0" smtClean="0"/>
              <a:t>os </a:t>
            </a:r>
            <a:r>
              <a:rPr lang="pt-BR" sz="1800" dirty="0"/>
              <a:t>cães sem </a:t>
            </a:r>
            <a:r>
              <a:rPr lang="pt-BR" sz="1800" dirty="0" smtClean="0"/>
              <a:t>lar.</a:t>
            </a:r>
          </a:p>
          <a:p>
            <a:endParaRPr lang="pt-BR" sz="1800" dirty="0" smtClean="0"/>
          </a:p>
          <a:p>
            <a:r>
              <a:rPr lang="pt-BR" sz="1800" dirty="0" smtClean="0"/>
              <a:t> 3- Menu ajuda para pessoas que tem dificuldade em utilizar aplicativos.</a:t>
            </a:r>
          </a:p>
          <a:p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4647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68</TotalTime>
  <Words>262</Words>
  <Application>Microsoft Office PowerPoint</Application>
  <PresentationFormat>Apresentação na tela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Ângulos</vt:lpstr>
      <vt:lpstr>Pet Friend</vt:lpstr>
      <vt:lpstr>The Pet Locator</vt:lpstr>
      <vt:lpstr>Pet.me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My Pet</dc:title>
  <dc:creator>Guilherme Miranda Godoy</dc:creator>
  <cp:lastModifiedBy>Guilherme Miranda Godoy</cp:lastModifiedBy>
  <cp:revision>11</cp:revision>
  <dcterms:created xsi:type="dcterms:W3CDTF">2020-09-27T23:11:23Z</dcterms:created>
  <dcterms:modified xsi:type="dcterms:W3CDTF">2020-09-28T00:29:47Z</dcterms:modified>
</cp:coreProperties>
</file>