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7" r:id="rId3"/>
    <p:sldId id="260" r:id="rId4"/>
    <p:sldId id="261" r:id="rId5"/>
    <p:sldId id="262" r:id="rId6"/>
    <p:sldId id="263" r:id="rId7"/>
    <p:sldId id="264" r:id="rId8"/>
    <p:sldId id="266" r:id="rId9"/>
    <p:sldId id="269" r:id="rId10"/>
    <p:sldId id="272" r:id="rId11"/>
    <p:sldId id="279" r:id="rId12"/>
  </p:sldIdLst>
  <p:sldSz cx="9144000" cy="5143500" type="screen16x9"/>
  <p:notesSz cx="6858000" cy="9144000"/>
  <p:embeddedFontLst>
    <p:embeddedFont>
      <p:font typeface="Indie Flower" charset="0"/>
      <p:regular r:id="rId14"/>
    </p:embeddedFont>
    <p:embeddedFont>
      <p:font typeface="Comfortaa"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221FFD6-4D8E-421C-A4AF-BFE7F2D9E6BB}">
  <a:tblStyle styleId="{2221FFD6-4D8E-421C-A4AF-BFE7F2D9E6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3143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0ff5ca009_7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0ff5ca009_7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2657d5fad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2657d5fad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7271e25f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7271e25f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0f1f795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0f1f795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0f1f795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0f1f795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70f1f795c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70f1f795c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0f1f795cd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0f1f795c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70f1f795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70f1f795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7105a416b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7105a416b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72657d5fad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72657d5fad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305250" y="-12950"/>
            <a:ext cx="3838800" cy="515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00199">
            <a:off x="7359741" y="3692503"/>
            <a:ext cx="1268862" cy="835052"/>
          </a:xfrm>
          <a:custGeom>
            <a:avLst/>
            <a:gdLst/>
            <a:ahLst/>
            <a:cxnLst/>
            <a:rect l="l" t="t" r="r" b="b"/>
            <a:pathLst>
              <a:path w="7576" h="4986" extrusionOk="0">
                <a:moveTo>
                  <a:pt x="6159" y="0"/>
                </a:moveTo>
                <a:cubicBezTo>
                  <a:pt x="5692" y="0"/>
                  <a:pt x="5225" y="377"/>
                  <a:pt x="5305" y="971"/>
                </a:cubicBezTo>
                <a:lnTo>
                  <a:pt x="1639" y="2423"/>
                </a:lnTo>
                <a:cubicBezTo>
                  <a:pt x="1481" y="2186"/>
                  <a:pt x="1231" y="2052"/>
                  <a:pt x="967" y="2052"/>
                </a:cubicBezTo>
                <a:cubicBezTo>
                  <a:pt x="856" y="2052"/>
                  <a:pt x="743" y="2075"/>
                  <a:pt x="634" y="2125"/>
                </a:cubicBezTo>
                <a:cubicBezTo>
                  <a:pt x="206" y="2274"/>
                  <a:pt x="1" y="2739"/>
                  <a:pt x="150" y="3167"/>
                </a:cubicBezTo>
                <a:cubicBezTo>
                  <a:pt x="261" y="3446"/>
                  <a:pt x="541" y="3632"/>
                  <a:pt x="838" y="3651"/>
                </a:cubicBezTo>
                <a:cubicBezTo>
                  <a:pt x="634" y="3874"/>
                  <a:pt x="559" y="4209"/>
                  <a:pt x="671" y="4488"/>
                </a:cubicBezTo>
                <a:cubicBezTo>
                  <a:pt x="810" y="4794"/>
                  <a:pt x="1104" y="4986"/>
                  <a:pt x="1423" y="4986"/>
                </a:cubicBezTo>
                <a:cubicBezTo>
                  <a:pt x="1531" y="4986"/>
                  <a:pt x="1642" y="4964"/>
                  <a:pt x="1750" y="4916"/>
                </a:cubicBezTo>
                <a:cubicBezTo>
                  <a:pt x="2104" y="4786"/>
                  <a:pt x="2327" y="4395"/>
                  <a:pt x="2271" y="4004"/>
                </a:cubicBezTo>
                <a:lnTo>
                  <a:pt x="5938" y="2553"/>
                </a:lnTo>
                <a:cubicBezTo>
                  <a:pt x="6099" y="2795"/>
                  <a:pt x="6358" y="2930"/>
                  <a:pt x="6630" y="2930"/>
                </a:cubicBezTo>
                <a:cubicBezTo>
                  <a:pt x="6734" y="2930"/>
                  <a:pt x="6840" y="2910"/>
                  <a:pt x="6943" y="2869"/>
                </a:cubicBezTo>
                <a:cubicBezTo>
                  <a:pt x="7371" y="2702"/>
                  <a:pt x="7576" y="2236"/>
                  <a:pt x="7427" y="1827"/>
                </a:cubicBezTo>
                <a:cubicBezTo>
                  <a:pt x="7315" y="1529"/>
                  <a:pt x="7036" y="1343"/>
                  <a:pt x="6738" y="1325"/>
                </a:cubicBezTo>
                <a:cubicBezTo>
                  <a:pt x="6943" y="1101"/>
                  <a:pt x="7017" y="785"/>
                  <a:pt x="6906" y="487"/>
                </a:cubicBezTo>
                <a:cubicBezTo>
                  <a:pt x="6747" y="149"/>
                  <a:pt x="6453" y="0"/>
                  <a:pt x="6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5973488" y="2904050"/>
            <a:ext cx="2380200" cy="37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12" name="Google Shape;12;p2"/>
          <p:cNvSpPr txBox="1">
            <a:spLocks noGrp="1"/>
          </p:cNvSpPr>
          <p:nvPr>
            <p:ph type="title"/>
          </p:nvPr>
        </p:nvSpPr>
        <p:spPr>
          <a:xfrm>
            <a:off x="5933813" y="1087100"/>
            <a:ext cx="2419800" cy="1868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big numbers">
  <p:cSld name="CUSTOM_10">
    <p:bg>
      <p:bgPr>
        <a:solidFill>
          <a:schemeClr val="accent3"/>
        </a:solidFill>
        <a:effectLst/>
      </p:bgPr>
    </p:bg>
    <p:spTree>
      <p:nvGrpSpPr>
        <p:cNvPr id="1" name="Shape 192"/>
        <p:cNvGrpSpPr/>
        <p:nvPr/>
      </p:nvGrpSpPr>
      <p:grpSpPr>
        <a:xfrm>
          <a:off x="0" y="0"/>
          <a:ext cx="0" cy="0"/>
          <a:chOff x="0" y="0"/>
          <a:chExt cx="0" cy="0"/>
        </a:xfrm>
      </p:grpSpPr>
      <p:sp>
        <p:nvSpPr>
          <p:cNvPr id="193" name="Google Shape;193;p20"/>
          <p:cNvSpPr txBox="1">
            <a:spLocks noGrp="1"/>
          </p:cNvSpPr>
          <p:nvPr>
            <p:ph type="title" hasCustomPrompt="1"/>
          </p:nvPr>
        </p:nvSpPr>
        <p:spPr>
          <a:xfrm>
            <a:off x="1185325" y="535606"/>
            <a:ext cx="6773400" cy="87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000"/>
              <a:buNone/>
              <a:defRPr sz="5000">
                <a:solidFill>
                  <a:schemeClr val="accent1"/>
                </a:solidFill>
              </a:defRPr>
            </a:lvl1pPr>
            <a:lvl2pPr lvl="1" algn="ctr" rtl="0">
              <a:spcBef>
                <a:spcPts val="0"/>
              </a:spcBef>
              <a:spcAft>
                <a:spcPts val="0"/>
              </a:spcAft>
              <a:buClr>
                <a:srgbClr val="000000"/>
              </a:buClr>
              <a:buSzPts val="12000"/>
              <a:buNone/>
              <a:defRPr sz="12000">
                <a:solidFill>
                  <a:srgbClr val="000000"/>
                </a:solidFill>
              </a:defRPr>
            </a:lvl2pPr>
            <a:lvl3pPr lvl="2" algn="ctr" rtl="0">
              <a:spcBef>
                <a:spcPts val="0"/>
              </a:spcBef>
              <a:spcAft>
                <a:spcPts val="0"/>
              </a:spcAft>
              <a:buClr>
                <a:srgbClr val="000000"/>
              </a:buClr>
              <a:buSzPts val="12000"/>
              <a:buNone/>
              <a:defRPr sz="12000">
                <a:solidFill>
                  <a:srgbClr val="000000"/>
                </a:solidFill>
              </a:defRPr>
            </a:lvl3pPr>
            <a:lvl4pPr lvl="3" algn="ctr" rtl="0">
              <a:spcBef>
                <a:spcPts val="0"/>
              </a:spcBef>
              <a:spcAft>
                <a:spcPts val="0"/>
              </a:spcAft>
              <a:buClr>
                <a:srgbClr val="000000"/>
              </a:buClr>
              <a:buSzPts val="12000"/>
              <a:buNone/>
              <a:defRPr sz="12000">
                <a:solidFill>
                  <a:srgbClr val="000000"/>
                </a:solidFill>
              </a:defRPr>
            </a:lvl4pPr>
            <a:lvl5pPr lvl="4" algn="ctr" rtl="0">
              <a:spcBef>
                <a:spcPts val="0"/>
              </a:spcBef>
              <a:spcAft>
                <a:spcPts val="0"/>
              </a:spcAft>
              <a:buClr>
                <a:srgbClr val="000000"/>
              </a:buClr>
              <a:buSzPts val="12000"/>
              <a:buNone/>
              <a:defRPr sz="12000">
                <a:solidFill>
                  <a:srgbClr val="000000"/>
                </a:solidFill>
              </a:defRPr>
            </a:lvl5pPr>
            <a:lvl6pPr lvl="5" algn="ctr" rtl="0">
              <a:spcBef>
                <a:spcPts val="0"/>
              </a:spcBef>
              <a:spcAft>
                <a:spcPts val="0"/>
              </a:spcAft>
              <a:buClr>
                <a:srgbClr val="000000"/>
              </a:buClr>
              <a:buSzPts val="12000"/>
              <a:buNone/>
              <a:defRPr sz="12000">
                <a:solidFill>
                  <a:srgbClr val="000000"/>
                </a:solidFill>
              </a:defRPr>
            </a:lvl6pPr>
            <a:lvl7pPr lvl="6" algn="ctr" rtl="0">
              <a:spcBef>
                <a:spcPts val="0"/>
              </a:spcBef>
              <a:spcAft>
                <a:spcPts val="0"/>
              </a:spcAft>
              <a:buClr>
                <a:srgbClr val="000000"/>
              </a:buClr>
              <a:buSzPts val="12000"/>
              <a:buNone/>
              <a:defRPr sz="12000">
                <a:solidFill>
                  <a:srgbClr val="000000"/>
                </a:solidFill>
              </a:defRPr>
            </a:lvl7pPr>
            <a:lvl8pPr lvl="7" algn="ctr" rtl="0">
              <a:spcBef>
                <a:spcPts val="0"/>
              </a:spcBef>
              <a:spcAft>
                <a:spcPts val="0"/>
              </a:spcAft>
              <a:buClr>
                <a:srgbClr val="000000"/>
              </a:buClr>
              <a:buSzPts val="12000"/>
              <a:buNone/>
              <a:defRPr sz="12000">
                <a:solidFill>
                  <a:srgbClr val="000000"/>
                </a:solidFill>
              </a:defRPr>
            </a:lvl8pPr>
            <a:lvl9pPr lvl="8" algn="ctr" rtl="0">
              <a:spcBef>
                <a:spcPts val="0"/>
              </a:spcBef>
              <a:spcAft>
                <a:spcPts val="0"/>
              </a:spcAft>
              <a:buClr>
                <a:srgbClr val="000000"/>
              </a:buClr>
              <a:buSzPts val="12000"/>
              <a:buNone/>
              <a:defRPr sz="12000">
                <a:solidFill>
                  <a:srgbClr val="000000"/>
                </a:solidFill>
              </a:defRPr>
            </a:lvl9pPr>
          </a:lstStyle>
          <a:p>
            <a:r>
              <a:t>xx%</a:t>
            </a:r>
          </a:p>
        </p:txBody>
      </p:sp>
      <p:sp>
        <p:nvSpPr>
          <p:cNvPr id="194" name="Google Shape;194;p20"/>
          <p:cNvSpPr txBox="1">
            <a:spLocks noGrp="1"/>
          </p:cNvSpPr>
          <p:nvPr>
            <p:ph type="subTitle" idx="1"/>
          </p:nvPr>
        </p:nvSpPr>
        <p:spPr>
          <a:xfrm>
            <a:off x="1678600" y="1263032"/>
            <a:ext cx="57867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None/>
              <a:defRPr sz="1600"/>
            </a:lvl1pPr>
            <a:lvl2pPr lvl="1" algn="ctr" rtl="0">
              <a:lnSpc>
                <a:spcPct val="100000"/>
              </a:lnSpc>
              <a:spcBef>
                <a:spcPts val="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endParaRPr/>
          </a:p>
        </p:txBody>
      </p:sp>
      <p:sp>
        <p:nvSpPr>
          <p:cNvPr id="195" name="Google Shape;195;p20"/>
          <p:cNvSpPr txBox="1">
            <a:spLocks noGrp="1"/>
          </p:cNvSpPr>
          <p:nvPr>
            <p:ph type="title" idx="2" hasCustomPrompt="1"/>
          </p:nvPr>
        </p:nvSpPr>
        <p:spPr>
          <a:xfrm>
            <a:off x="1185325" y="1980180"/>
            <a:ext cx="6773400" cy="87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000"/>
              <a:buNone/>
              <a:defRPr sz="5000">
                <a:solidFill>
                  <a:schemeClr val="accent1"/>
                </a:solidFill>
              </a:defRPr>
            </a:lvl1pPr>
            <a:lvl2pPr lvl="1" algn="ctr" rtl="0">
              <a:spcBef>
                <a:spcPts val="0"/>
              </a:spcBef>
              <a:spcAft>
                <a:spcPts val="0"/>
              </a:spcAft>
              <a:buClr>
                <a:srgbClr val="000000"/>
              </a:buClr>
              <a:buSzPts val="12000"/>
              <a:buNone/>
              <a:defRPr sz="12000">
                <a:solidFill>
                  <a:srgbClr val="000000"/>
                </a:solidFill>
              </a:defRPr>
            </a:lvl2pPr>
            <a:lvl3pPr lvl="2" algn="ctr" rtl="0">
              <a:spcBef>
                <a:spcPts val="0"/>
              </a:spcBef>
              <a:spcAft>
                <a:spcPts val="0"/>
              </a:spcAft>
              <a:buClr>
                <a:srgbClr val="000000"/>
              </a:buClr>
              <a:buSzPts val="12000"/>
              <a:buNone/>
              <a:defRPr sz="12000">
                <a:solidFill>
                  <a:srgbClr val="000000"/>
                </a:solidFill>
              </a:defRPr>
            </a:lvl3pPr>
            <a:lvl4pPr lvl="3" algn="ctr" rtl="0">
              <a:spcBef>
                <a:spcPts val="0"/>
              </a:spcBef>
              <a:spcAft>
                <a:spcPts val="0"/>
              </a:spcAft>
              <a:buClr>
                <a:srgbClr val="000000"/>
              </a:buClr>
              <a:buSzPts val="12000"/>
              <a:buNone/>
              <a:defRPr sz="12000">
                <a:solidFill>
                  <a:srgbClr val="000000"/>
                </a:solidFill>
              </a:defRPr>
            </a:lvl4pPr>
            <a:lvl5pPr lvl="4" algn="ctr" rtl="0">
              <a:spcBef>
                <a:spcPts val="0"/>
              </a:spcBef>
              <a:spcAft>
                <a:spcPts val="0"/>
              </a:spcAft>
              <a:buClr>
                <a:srgbClr val="000000"/>
              </a:buClr>
              <a:buSzPts val="12000"/>
              <a:buNone/>
              <a:defRPr sz="12000">
                <a:solidFill>
                  <a:srgbClr val="000000"/>
                </a:solidFill>
              </a:defRPr>
            </a:lvl5pPr>
            <a:lvl6pPr lvl="5" algn="ctr" rtl="0">
              <a:spcBef>
                <a:spcPts val="0"/>
              </a:spcBef>
              <a:spcAft>
                <a:spcPts val="0"/>
              </a:spcAft>
              <a:buClr>
                <a:srgbClr val="000000"/>
              </a:buClr>
              <a:buSzPts val="12000"/>
              <a:buNone/>
              <a:defRPr sz="12000">
                <a:solidFill>
                  <a:srgbClr val="000000"/>
                </a:solidFill>
              </a:defRPr>
            </a:lvl6pPr>
            <a:lvl7pPr lvl="6" algn="ctr" rtl="0">
              <a:spcBef>
                <a:spcPts val="0"/>
              </a:spcBef>
              <a:spcAft>
                <a:spcPts val="0"/>
              </a:spcAft>
              <a:buClr>
                <a:srgbClr val="000000"/>
              </a:buClr>
              <a:buSzPts val="12000"/>
              <a:buNone/>
              <a:defRPr sz="12000">
                <a:solidFill>
                  <a:srgbClr val="000000"/>
                </a:solidFill>
              </a:defRPr>
            </a:lvl7pPr>
            <a:lvl8pPr lvl="7" algn="ctr" rtl="0">
              <a:spcBef>
                <a:spcPts val="0"/>
              </a:spcBef>
              <a:spcAft>
                <a:spcPts val="0"/>
              </a:spcAft>
              <a:buClr>
                <a:srgbClr val="000000"/>
              </a:buClr>
              <a:buSzPts val="12000"/>
              <a:buNone/>
              <a:defRPr sz="12000">
                <a:solidFill>
                  <a:srgbClr val="000000"/>
                </a:solidFill>
              </a:defRPr>
            </a:lvl8pPr>
            <a:lvl9pPr lvl="8" algn="ctr" rtl="0">
              <a:spcBef>
                <a:spcPts val="0"/>
              </a:spcBef>
              <a:spcAft>
                <a:spcPts val="0"/>
              </a:spcAft>
              <a:buClr>
                <a:srgbClr val="000000"/>
              </a:buClr>
              <a:buSzPts val="12000"/>
              <a:buNone/>
              <a:defRPr sz="12000">
                <a:solidFill>
                  <a:srgbClr val="000000"/>
                </a:solidFill>
              </a:defRPr>
            </a:lvl9pPr>
          </a:lstStyle>
          <a:p>
            <a:r>
              <a:t>xx%</a:t>
            </a:r>
          </a:p>
        </p:txBody>
      </p:sp>
      <p:sp>
        <p:nvSpPr>
          <p:cNvPr id="196" name="Google Shape;196;p20"/>
          <p:cNvSpPr txBox="1">
            <a:spLocks noGrp="1"/>
          </p:cNvSpPr>
          <p:nvPr>
            <p:ph type="subTitle" idx="3"/>
          </p:nvPr>
        </p:nvSpPr>
        <p:spPr>
          <a:xfrm>
            <a:off x="1678600" y="2707600"/>
            <a:ext cx="57867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None/>
              <a:defRPr sz="1600"/>
            </a:lvl1pPr>
            <a:lvl2pPr lvl="1" algn="ctr" rtl="0">
              <a:lnSpc>
                <a:spcPct val="100000"/>
              </a:lnSpc>
              <a:spcBef>
                <a:spcPts val="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endParaRPr/>
          </a:p>
        </p:txBody>
      </p:sp>
      <p:sp>
        <p:nvSpPr>
          <p:cNvPr id="197" name="Google Shape;197;p20"/>
          <p:cNvSpPr txBox="1">
            <a:spLocks noGrp="1"/>
          </p:cNvSpPr>
          <p:nvPr>
            <p:ph type="title" idx="4" hasCustomPrompt="1"/>
          </p:nvPr>
        </p:nvSpPr>
        <p:spPr>
          <a:xfrm>
            <a:off x="1185325" y="3424741"/>
            <a:ext cx="6773400" cy="87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000"/>
              <a:buNone/>
              <a:defRPr sz="5000">
                <a:solidFill>
                  <a:schemeClr val="accent1"/>
                </a:solidFill>
              </a:defRPr>
            </a:lvl1pPr>
            <a:lvl2pPr lvl="1" algn="ctr" rtl="0">
              <a:spcBef>
                <a:spcPts val="0"/>
              </a:spcBef>
              <a:spcAft>
                <a:spcPts val="0"/>
              </a:spcAft>
              <a:buClr>
                <a:srgbClr val="000000"/>
              </a:buClr>
              <a:buSzPts val="12000"/>
              <a:buNone/>
              <a:defRPr sz="12000">
                <a:solidFill>
                  <a:srgbClr val="000000"/>
                </a:solidFill>
              </a:defRPr>
            </a:lvl2pPr>
            <a:lvl3pPr lvl="2" algn="ctr" rtl="0">
              <a:spcBef>
                <a:spcPts val="0"/>
              </a:spcBef>
              <a:spcAft>
                <a:spcPts val="0"/>
              </a:spcAft>
              <a:buClr>
                <a:srgbClr val="000000"/>
              </a:buClr>
              <a:buSzPts val="12000"/>
              <a:buNone/>
              <a:defRPr sz="12000">
                <a:solidFill>
                  <a:srgbClr val="000000"/>
                </a:solidFill>
              </a:defRPr>
            </a:lvl3pPr>
            <a:lvl4pPr lvl="3" algn="ctr" rtl="0">
              <a:spcBef>
                <a:spcPts val="0"/>
              </a:spcBef>
              <a:spcAft>
                <a:spcPts val="0"/>
              </a:spcAft>
              <a:buClr>
                <a:srgbClr val="000000"/>
              </a:buClr>
              <a:buSzPts val="12000"/>
              <a:buNone/>
              <a:defRPr sz="12000">
                <a:solidFill>
                  <a:srgbClr val="000000"/>
                </a:solidFill>
              </a:defRPr>
            </a:lvl4pPr>
            <a:lvl5pPr lvl="4" algn="ctr" rtl="0">
              <a:spcBef>
                <a:spcPts val="0"/>
              </a:spcBef>
              <a:spcAft>
                <a:spcPts val="0"/>
              </a:spcAft>
              <a:buClr>
                <a:srgbClr val="000000"/>
              </a:buClr>
              <a:buSzPts val="12000"/>
              <a:buNone/>
              <a:defRPr sz="12000">
                <a:solidFill>
                  <a:srgbClr val="000000"/>
                </a:solidFill>
              </a:defRPr>
            </a:lvl5pPr>
            <a:lvl6pPr lvl="5" algn="ctr" rtl="0">
              <a:spcBef>
                <a:spcPts val="0"/>
              </a:spcBef>
              <a:spcAft>
                <a:spcPts val="0"/>
              </a:spcAft>
              <a:buClr>
                <a:srgbClr val="000000"/>
              </a:buClr>
              <a:buSzPts val="12000"/>
              <a:buNone/>
              <a:defRPr sz="12000">
                <a:solidFill>
                  <a:srgbClr val="000000"/>
                </a:solidFill>
              </a:defRPr>
            </a:lvl6pPr>
            <a:lvl7pPr lvl="6" algn="ctr" rtl="0">
              <a:spcBef>
                <a:spcPts val="0"/>
              </a:spcBef>
              <a:spcAft>
                <a:spcPts val="0"/>
              </a:spcAft>
              <a:buClr>
                <a:srgbClr val="000000"/>
              </a:buClr>
              <a:buSzPts val="12000"/>
              <a:buNone/>
              <a:defRPr sz="12000">
                <a:solidFill>
                  <a:srgbClr val="000000"/>
                </a:solidFill>
              </a:defRPr>
            </a:lvl7pPr>
            <a:lvl8pPr lvl="7" algn="ctr" rtl="0">
              <a:spcBef>
                <a:spcPts val="0"/>
              </a:spcBef>
              <a:spcAft>
                <a:spcPts val="0"/>
              </a:spcAft>
              <a:buClr>
                <a:srgbClr val="000000"/>
              </a:buClr>
              <a:buSzPts val="12000"/>
              <a:buNone/>
              <a:defRPr sz="12000">
                <a:solidFill>
                  <a:srgbClr val="000000"/>
                </a:solidFill>
              </a:defRPr>
            </a:lvl8pPr>
            <a:lvl9pPr lvl="8" algn="ctr" rtl="0">
              <a:spcBef>
                <a:spcPts val="0"/>
              </a:spcBef>
              <a:spcAft>
                <a:spcPts val="0"/>
              </a:spcAft>
              <a:buClr>
                <a:srgbClr val="000000"/>
              </a:buClr>
              <a:buSzPts val="12000"/>
              <a:buNone/>
              <a:defRPr sz="12000">
                <a:solidFill>
                  <a:srgbClr val="000000"/>
                </a:solidFill>
              </a:defRPr>
            </a:lvl9pPr>
          </a:lstStyle>
          <a:p>
            <a:r>
              <a:t>xx%</a:t>
            </a:r>
          </a:p>
        </p:txBody>
      </p:sp>
      <p:sp>
        <p:nvSpPr>
          <p:cNvPr id="198" name="Google Shape;198;p20"/>
          <p:cNvSpPr txBox="1">
            <a:spLocks noGrp="1"/>
          </p:cNvSpPr>
          <p:nvPr>
            <p:ph type="subTitle" idx="5"/>
          </p:nvPr>
        </p:nvSpPr>
        <p:spPr>
          <a:xfrm>
            <a:off x="1678600" y="4152156"/>
            <a:ext cx="57867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None/>
              <a:defRPr sz="1600"/>
            </a:lvl1pPr>
            <a:lvl2pPr lvl="1" algn="ctr" rtl="0">
              <a:lnSpc>
                <a:spcPct val="100000"/>
              </a:lnSpc>
              <a:spcBef>
                <a:spcPts val="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endParaRPr/>
          </a:p>
        </p:txBody>
      </p:sp>
      <p:grpSp>
        <p:nvGrpSpPr>
          <p:cNvPr id="199" name="Google Shape;199;p20"/>
          <p:cNvGrpSpPr/>
          <p:nvPr/>
        </p:nvGrpSpPr>
        <p:grpSpPr>
          <a:xfrm>
            <a:off x="-62947" y="-308732"/>
            <a:ext cx="1049658" cy="5525412"/>
            <a:chOff x="-62947" y="-308732"/>
            <a:chExt cx="1049658" cy="5525412"/>
          </a:xfrm>
        </p:grpSpPr>
        <p:sp>
          <p:nvSpPr>
            <p:cNvPr id="200" name="Google Shape;200;p20"/>
            <p:cNvSpPr/>
            <p:nvPr/>
          </p:nvSpPr>
          <p:spPr>
            <a:xfrm>
              <a:off x="-45685" y="-293660"/>
              <a:ext cx="295932" cy="294869"/>
            </a:xfrm>
            <a:custGeom>
              <a:avLst/>
              <a:gdLst/>
              <a:ahLst/>
              <a:cxnLst/>
              <a:rect l="l" t="t" r="r" b="b"/>
              <a:pathLst>
                <a:path w="9189" h="9156" extrusionOk="0">
                  <a:moveTo>
                    <a:pt x="6580" y="0"/>
                  </a:moveTo>
                  <a:cubicBezTo>
                    <a:pt x="6268" y="0"/>
                    <a:pt x="5961" y="129"/>
                    <a:pt x="5743" y="375"/>
                  </a:cubicBezTo>
                  <a:cubicBezTo>
                    <a:pt x="5360" y="758"/>
                    <a:pt x="5309" y="1370"/>
                    <a:pt x="5615" y="1804"/>
                  </a:cubicBezTo>
                  <a:lnTo>
                    <a:pt x="1889" y="5735"/>
                  </a:lnTo>
                  <a:cubicBezTo>
                    <a:pt x="1697" y="5614"/>
                    <a:pt x="1490" y="5557"/>
                    <a:pt x="1286" y="5557"/>
                  </a:cubicBezTo>
                  <a:cubicBezTo>
                    <a:pt x="972" y="5557"/>
                    <a:pt x="666" y="5692"/>
                    <a:pt x="434" y="5939"/>
                  </a:cubicBezTo>
                  <a:cubicBezTo>
                    <a:pt x="0" y="6373"/>
                    <a:pt x="0" y="7087"/>
                    <a:pt x="434" y="7521"/>
                  </a:cubicBezTo>
                  <a:cubicBezTo>
                    <a:pt x="653" y="7707"/>
                    <a:pt x="917" y="7803"/>
                    <a:pt x="1188" y="7803"/>
                  </a:cubicBezTo>
                  <a:cubicBezTo>
                    <a:pt x="1328" y="7803"/>
                    <a:pt x="1469" y="7778"/>
                    <a:pt x="1608" y="7726"/>
                  </a:cubicBezTo>
                  <a:lnTo>
                    <a:pt x="1608" y="7726"/>
                  </a:lnTo>
                  <a:cubicBezTo>
                    <a:pt x="1455" y="8108"/>
                    <a:pt x="1557" y="8568"/>
                    <a:pt x="1863" y="8849"/>
                  </a:cubicBezTo>
                  <a:cubicBezTo>
                    <a:pt x="2080" y="9053"/>
                    <a:pt x="2354" y="9156"/>
                    <a:pt x="2626" y="9156"/>
                  </a:cubicBezTo>
                  <a:cubicBezTo>
                    <a:pt x="2929" y="9156"/>
                    <a:pt x="3230" y="9028"/>
                    <a:pt x="3446" y="8772"/>
                  </a:cubicBezTo>
                  <a:cubicBezTo>
                    <a:pt x="3828" y="8389"/>
                    <a:pt x="3879" y="7802"/>
                    <a:pt x="3573" y="7343"/>
                  </a:cubicBezTo>
                  <a:lnTo>
                    <a:pt x="7300" y="3438"/>
                  </a:lnTo>
                  <a:cubicBezTo>
                    <a:pt x="7483" y="3550"/>
                    <a:pt x="7690" y="3605"/>
                    <a:pt x="7896" y="3605"/>
                  </a:cubicBezTo>
                  <a:cubicBezTo>
                    <a:pt x="8207" y="3605"/>
                    <a:pt x="8514" y="3479"/>
                    <a:pt x="8729" y="3234"/>
                  </a:cubicBezTo>
                  <a:cubicBezTo>
                    <a:pt x="9188" y="2800"/>
                    <a:pt x="9188" y="2085"/>
                    <a:pt x="8729" y="1626"/>
                  </a:cubicBezTo>
                  <a:cubicBezTo>
                    <a:pt x="8527" y="1440"/>
                    <a:pt x="8269" y="1344"/>
                    <a:pt x="7999" y="1344"/>
                  </a:cubicBezTo>
                  <a:cubicBezTo>
                    <a:pt x="7861" y="1344"/>
                    <a:pt x="7719" y="1369"/>
                    <a:pt x="7580" y="1422"/>
                  </a:cubicBezTo>
                  <a:cubicBezTo>
                    <a:pt x="7733" y="1039"/>
                    <a:pt x="7631" y="605"/>
                    <a:pt x="7351" y="299"/>
                  </a:cubicBezTo>
                  <a:cubicBezTo>
                    <a:pt x="7125" y="97"/>
                    <a:pt x="6851" y="0"/>
                    <a:pt x="6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20719" y="60337"/>
              <a:ext cx="251585" cy="326333"/>
            </a:xfrm>
            <a:custGeom>
              <a:avLst/>
              <a:gdLst/>
              <a:ahLst/>
              <a:cxnLst/>
              <a:rect l="l" t="t" r="r" b="b"/>
              <a:pathLst>
                <a:path w="7812" h="10133" extrusionOk="0">
                  <a:moveTo>
                    <a:pt x="3365" y="0"/>
                  </a:moveTo>
                  <a:cubicBezTo>
                    <a:pt x="3234" y="0"/>
                    <a:pt x="3102" y="25"/>
                    <a:pt x="2975" y="77"/>
                  </a:cubicBezTo>
                  <a:cubicBezTo>
                    <a:pt x="2566" y="230"/>
                    <a:pt x="2311" y="613"/>
                    <a:pt x="2311" y="1021"/>
                  </a:cubicBezTo>
                  <a:cubicBezTo>
                    <a:pt x="2101" y="829"/>
                    <a:pt x="1820" y="720"/>
                    <a:pt x="1532" y="720"/>
                  </a:cubicBezTo>
                  <a:cubicBezTo>
                    <a:pt x="1399" y="720"/>
                    <a:pt x="1266" y="743"/>
                    <a:pt x="1137" y="792"/>
                  </a:cubicBezTo>
                  <a:cubicBezTo>
                    <a:pt x="0" y="1324"/>
                    <a:pt x="445" y="3002"/>
                    <a:pt x="1603" y="3002"/>
                  </a:cubicBezTo>
                  <a:cubicBezTo>
                    <a:pt x="1667" y="3002"/>
                    <a:pt x="1733" y="2997"/>
                    <a:pt x="1801" y="2987"/>
                  </a:cubicBezTo>
                  <a:lnTo>
                    <a:pt x="3817" y="8014"/>
                  </a:lnTo>
                  <a:cubicBezTo>
                    <a:pt x="3358" y="8321"/>
                    <a:pt x="3179" y="8882"/>
                    <a:pt x="3409" y="9393"/>
                  </a:cubicBezTo>
                  <a:cubicBezTo>
                    <a:pt x="3567" y="9847"/>
                    <a:pt x="3984" y="10133"/>
                    <a:pt x="4437" y="10133"/>
                  </a:cubicBezTo>
                  <a:cubicBezTo>
                    <a:pt x="4569" y="10133"/>
                    <a:pt x="4705" y="10108"/>
                    <a:pt x="4838" y="10056"/>
                  </a:cubicBezTo>
                  <a:cubicBezTo>
                    <a:pt x="5221" y="9903"/>
                    <a:pt x="5476" y="9520"/>
                    <a:pt x="5501" y="9112"/>
                  </a:cubicBezTo>
                  <a:cubicBezTo>
                    <a:pt x="5711" y="9304"/>
                    <a:pt x="5993" y="9413"/>
                    <a:pt x="6273" y="9413"/>
                  </a:cubicBezTo>
                  <a:cubicBezTo>
                    <a:pt x="6401" y="9413"/>
                    <a:pt x="6529" y="9390"/>
                    <a:pt x="6650" y="9342"/>
                  </a:cubicBezTo>
                  <a:cubicBezTo>
                    <a:pt x="7811" y="8809"/>
                    <a:pt x="7390" y="7131"/>
                    <a:pt x="6213" y="7131"/>
                  </a:cubicBezTo>
                  <a:cubicBezTo>
                    <a:pt x="6148" y="7131"/>
                    <a:pt x="6081" y="7136"/>
                    <a:pt x="6012" y="7147"/>
                  </a:cubicBezTo>
                  <a:lnTo>
                    <a:pt x="3996" y="2119"/>
                  </a:lnTo>
                  <a:cubicBezTo>
                    <a:pt x="4430" y="1812"/>
                    <a:pt x="4608" y="1225"/>
                    <a:pt x="4404" y="741"/>
                  </a:cubicBezTo>
                  <a:cubicBezTo>
                    <a:pt x="4246" y="286"/>
                    <a:pt x="3813" y="0"/>
                    <a:pt x="3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62141" y="898730"/>
              <a:ext cx="86342" cy="190718"/>
            </a:xfrm>
            <a:custGeom>
              <a:avLst/>
              <a:gdLst/>
              <a:ahLst/>
              <a:cxnLst/>
              <a:rect l="l" t="t" r="r" b="b"/>
              <a:pathLst>
                <a:path w="2681" h="5922" extrusionOk="0">
                  <a:moveTo>
                    <a:pt x="1" y="0"/>
                  </a:moveTo>
                  <a:lnTo>
                    <a:pt x="1" y="5921"/>
                  </a:lnTo>
                  <a:lnTo>
                    <a:pt x="26" y="5921"/>
                  </a:lnTo>
                  <a:cubicBezTo>
                    <a:pt x="409" y="5743"/>
                    <a:pt x="690" y="5385"/>
                    <a:pt x="690" y="4952"/>
                  </a:cubicBezTo>
                  <a:cubicBezTo>
                    <a:pt x="894" y="5156"/>
                    <a:pt x="1166" y="5258"/>
                    <a:pt x="1438" y="5258"/>
                  </a:cubicBezTo>
                  <a:cubicBezTo>
                    <a:pt x="1575" y="5258"/>
                    <a:pt x="1711" y="5232"/>
                    <a:pt x="1838" y="5181"/>
                  </a:cubicBezTo>
                  <a:cubicBezTo>
                    <a:pt x="2425" y="4952"/>
                    <a:pt x="2680" y="4288"/>
                    <a:pt x="2425" y="3726"/>
                  </a:cubicBezTo>
                  <a:cubicBezTo>
                    <a:pt x="2247" y="3282"/>
                    <a:pt x="1837" y="2992"/>
                    <a:pt x="1380" y="2992"/>
                  </a:cubicBezTo>
                  <a:cubicBezTo>
                    <a:pt x="1313" y="2992"/>
                    <a:pt x="1244" y="2999"/>
                    <a:pt x="1175" y="301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502541" y="-48290"/>
              <a:ext cx="335383" cy="219026"/>
            </a:xfrm>
            <a:custGeom>
              <a:avLst/>
              <a:gdLst/>
              <a:ahLst/>
              <a:cxnLst/>
              <a:rect l="l" t="t" r="r" b="b"/>
              <a:pathLst>
                <a:path w="10414" h="6801" extrusionOk="0">
                  <a:moveTo>
                    <a:pt x="1975" y="1"/>
                  </a:moveTo>
                  <a:cubicBezTo>
                    <a:pt x="1522" y="1"/>
                    <a:pt x="1094" y="266"/>
                    <a:pt x="919" y="694"/>
                  </a:cubicBezTo>
                  <a:cubicBezTo>
                    <a:pt x="766" y="1102"/>
                    <a:pt x="868" y="1536"/>
                    <a:pt x="1175" y="1842"/>
                  </a:cubicBezTo>
                  <a:cubicBezTo>
                    <a:pt x="741" y="1868"/>
                    <a:pt x="358" y="2123"/>
                    <a:pt x="205" y="2531"/>
                  </a:cubicBezTo>
                  <a:cubicBezTo>
                    <a:pt x="1" y="3093"/>
                    <a:pt x="307" y="3756"/>
                    <a:pt x="894" y="3960"/>
                  </a:cubicBezTo>
                  <a:cubicBezTo>
                    <a:pt x="1028" y="4017"/>
                    <a:pt x="1170" y="4044"/>
                    <a:pt x="1312" y="4044"/>
                  </a:cubicBezTo>
                  <a:cubicBezTo>
                    <a:pt x="1682" y="4044"/>
                    <a:pt x="2051" y="3859"/>
                    <a:pt x="2272" y="3527"/>
                  </a:cubicBezTo>
                  <a:lnTo>
                    <a:pt x="7326" y="5466"/>
                  </a:lnTo>
                  <a:cubicBezTo>
                    <a:pt x="7223" y="6002"/>
                    <a:pt x="7530" y="6538"/>
                    <a:pt x="8040" y="6717"/>
                  </a:cubicBezTo>
                  <a:cubicBezTo>
                    <a:pt x="8179" y="6773"/>
                    <a:pt x="8323" y="6801"/>
                    <a:pt x="8466" y="6801"/>
                  </a:cubicBezTo>
                  <a:cubicBezTo>
                    <a:pt x="8902" y="6801"/>
                    <a:pt x="9322" y="6547"/>
                    <a:pt x="9495" y="6104"/>
                  </a:cubicBezTo>
                  <a:cubicBezTo>
                    <a:pt x="9648" y="5721"/>
                    <a:pt x="9546" y="5262"/>
                    <a:pt x="9265" y="4981"/>
                  </a:cubicBezTo>
                  <a:cubicBezTo>
                    <a:pt x="9674" y="4956"/>
                    <a:pt x="10056" y="4675"/>
                    <a:pt x="10210" y="4292"/>
                  </a:cubicBezTo>
                  <a:cubicBezTo>
                    <a:pt x="10414" y="3705"/>
                    <a:pt x="10107" y="3067"/>
                    <a:pt x="9546" y="2863"/>
                  </a:cubicBezTo>
                  <a:cubicBezTo>
                    <a:pt x="9405" y="2806"/>
                    <a:pt x="9259" y="2779"/>
                    <a:pt x="9117" y="2779"/>
                  </a:cubicBezTo>
                  <a:cubicBezTo>
                    <a:pt x="8746" y="2779"/>
                    <a:pt x="8396" y="2965"/>
                    <a:pt x="8193" y="3297"/>
                  </a:cubicBezTo>
                  <a:lnTo>
                    <a:pt x="3114" y="1332"/>
                  </a:lnTo>
                  <a:cubicBezTo>
                    <a:pt x="3216" y="796"/>
                    <a:pt x="2910" y="285"/>
                    <a:pt x="2400" y="81"/>
                  </a:cubicBezTo>
                  <a:cubicBezTo>
                    <a:pt x="2260" y="26"/>
                    <a:pt x="2116" y="1"/>
                    <a:pt x="1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440901" y="372436"/>
              <a:ext cx="335383" cy="220797"/>
            </a:xfrm>
            <a:custGeom>
              <a:avLst/>
              <a:gdLst/>
              <a:ahLst/>
              <a:cxnLst/>
              <a:rect l="l" t="t" r="r" b="b"/>
              <a:pathLst>
                <a:path w="10414" h="6856" extrusionOk="0">
                  <a:moveTo>
                    <a:pt x="8440" y="1"/>
                  </a:moveTo>
                  <a:cubicBezTo>
                    <a:pt x="8297" y="1"/>
                    <a:pt x="8153" y="28"/>
                    <a:pt x="8014" y="84"/>
                  </a:cubicBezTo>
                  <a:cubicBezTo>
                    <a:pt x="7504" y="289"/>
                    <a:pt x="7198" y="799"/>
                    <a:pt x="7274" y="1335"/>
                  </a:cubicBezTo>
                  <a:lnTo>
                    <a:pt x="2272" y="3326"/>
                  </a:lnTo>
                  <a:cubicBezTo>
                    <a:pt x="2051" y="3013"/>
                    <a:pt x="1685" y="2833"/>
                    <a:pt x="1316" y="2833"/>
                  </a:cubicBezTo>
                  <a:cubicBezTo>
                    <a:pt x="1173" y="2833"/>
                    <a:pt x="1029" y="2860"/>
                    <a:pt x="894" y="2917"/>
                  </a:cubicBezTo>
                  <a:cubicBezTo>
                    <a:pt x="307" y="3122"/>
                    <a:pt x="0" y="3760"/>
                    <a:pt x="205" y="4347"/>
                  </a:cubicBezTo>
                  <a:cubicBezTo>
                    <a:pt x="358" y="4755"/>
                    <a:pt x="741" y="5010"/>
                    <a:pt x="1174" y="5036"/>
                  </a:cubicBezTo>
                  <a:cubicBezTo>
                    <a:pt x="868" y="5317"/>
                    <a:pt x="766" y="5776"/>
                    <a:pt x="919" y="6184"/>
                  </a:cubicBezTo>
                  <a:cubicBezTo>
                    <a:pt x="1111" y="6606"/>
                    <a:pt x="1519" y="6855"/>
                    <a:pt x="1960" y="6855"/>
                  </a:cubicBezTo>
                  <a:cubicBezTo>
                    <a:pt x="2105" y="6855"/>
                    <a:pt x="2254" y="6828"/>
                    <a:pt x="2400" y="6771"/>
                  </a:cubicBezTo>
                  <a:cubicBezTo>
                    <a:pt x="2910" y="6567"/>
                    <a:pt x="3191" y="6057"/>
                    <a:pt x="3114" y="5521"/>
                  </a:cubicBezTo>
                  <a:lnTo>
                    <a:pt x="8142" y="3530"/>
                  </a:lnTo>
                  <a:cubicBezTo>
                    <a:pt x="8363" y="3843"/>
                    <a:pt x="8716" y="4023"/>
                    <a:pt x="9087" y="4023"/>
                  </a:cubicBezTo>
                  <a:cubicBezTo>
                    <a:pt x="9231" y="4023"/>
                    <a:pt x="9378" y="3995"/>
                    <a:pt x="9520" y="3938"/>
                  </a:cubicBezTo>
                  <a:cubicBezTo>
                    <a:pt x="10107" y="3734"/>
                    <a:pt x="10414" y="3071"/>
                    <a:pt x="10184" y="2509"/>
                  </a:cubicBezTo>
                  <a:cubicBezTo>
                    <a:pt x="10031" y="2101"/>
                    <a:pt x="9648" y="1846"/>
                    <a:pt x="9240" y="1820"/>
                  </a:cubicBezTo>
                  <a:cubicBezTo>
                    <a:pt x="9520" y="1539"/>
                    <a:pt x="9622" y="1080"/>
                    <a:pt x="9469" y="697"/>
                  </a:cubicBezTo>
                  <a:cubicBezTo>
                    <a:pt x="9296" y="255"/>
                    <a:pt x="8877" y="1"/>
                    <a:pt x="8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288023" y="939341"/>
              <a:ext cx="335383" cy="220218"/>
            </a:xfrm>
            <a:custGeom>
              <a:avLst/>
              <a:gdLst/>
              <a:ahLst/>
              <a:cxnLst/>
              <a:rect l="l" t="t" r="r" b="b"/>
              <a:pathLst>
                <a:path w="10414" h="6838" extrusionOk="0">
                  <a:moveTo>
                    <a:pt x="8467" y="0"/>
                  </a:moveTo>
                  <a:cubicBezTo>
                    <a:pt x="7820" y="0"/>
                    <a:pt x="7174" y="527"/>
                    <a:pt x="7300" y="1342"/>
                  </a:cubicBezTo>
                  <a:lnTo>
                    <a:pt x="2272" y="3333"/>
                  </a:lnTo>
                  <a:cubicBezTo>
                    <a:pt x="2050" y="3001"/>
                    <a:pt x="1682" y="2816"/>
                    <a:pt x="1312" y="2816"/>
                  </a:cubicBezTo>
                  <a:cubicBezTo>
                    <a:pt x="1170" y="2816"/>
                    <a:pt x="1028" y="2843"/>
                    <a:pt x="893" y="2899"/>
                  </a:cubicBezTo>
                  <a:cubicBezTo>
                    <a:pt x="306" y="3104"/>
                    <a:pt x="0" y="3767"/>
                    <a:pt x="204" y="4329"/>
                  </a:cubicBezTo>
                  <a:cubicBezTo>
                    <a:pt x="383" y="4737"/>
                    <a:pt x="740" y="4992"/>
                    <a:pt x="1174" y="5018"/>
                  </a:cubicBezTo>
                  <a:cubicBezTo>
                    <a:pt x="868" y="5324"/>
                    <a:pt x="791" y="5758"/>
                    <a:pt x="945" y="6166"/>
                  </a:cubicBezTo>
                  <a:cubicBezTo>
                    <a:pt x="1117" y="6588"/>
                    <a:pt x="1535" y="6837"/>
                    <a:pt x="1971" y="6837"/>
                  </a:cubicBezTo>
                  <a:cubicBezTo>
                    <a:pt x="2114" y="6837"/>
                    <a:pt x="2260" y="6810"/>
                    <a:pt x="2399" y="6753"/>
                  </a:cubicBezTo>
                  <a:cubicBezTo>
                    <a:pt x="2910" y="6549"/>
                    <a:pt x="3216" y="6039"/>
                    <a:pt x="3114" y="5503"/>
                  </a:cubicBezTo>
                  <a:lnTo>
                    <a:pt x="8167" y="3512"/>
                  </a:lnTo>
                  <a:cubicBezTo>
                    <a:pt x="8366" y="3837"/>
                    <a:pt x="8719" y="4009"/>
                    <a:pt x="9089" y="4009"/>
                  </a:cubicBezTo>
                  <a:cubicBezTo>
                    <a:pt x="9241" y="4009"/>
                    <a:pt x="9397" y="3980"/>
                    <a:pt x="9546" y="3920"/>
                  </a:cubicBezTo>
                  <a:cubicBezTo>
                    <a:pt x="10107" y="3716"/>
                    <a:pt x="10413" y="3078"/>
                    <a:pt x="10209" y="2491"/>
                  </a:cubicBezTo>
                  <a:cubicBezTo>
                    <a:pt x="10031" y="2108"/>
                    <a:pt x="9673" y="1827"/>
                    <a:pt x="9239" y="1827"/>
                  </a:cubicBezTo>
                  <a:cubicBezTo>
                    <a:pt x="9546" y="1521"/>
                    <a:pt x="9622" y="1062"/>
                    <a:pt x="9495" y="679"/>
                  </a:cubicBezTo>
                  <a:cubicBezTo>
                    <a:pt x="9278" y="207"/>
                    <a:pt x="8873" y="0"/>
                    <a:pt x="8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83361" y="638675"/>
              <a:ext cx="335383" cy="190106"/>
            </a:xfrm>
            <a:custGeom>
              <a:avLst/>
              <a:gdLst/>
              <a:ahLst/>
              <a:cxnLst/>
              <a:rect l="l" t="t" r="r" b="b"/>
              <a:pathLst>
                <a:path w="10414" h="5903" extrusionOk="0">
                  <a:moveTo>
                    <a:pt x="1689" y="0"/>
                  </a:moveTo>
                  <a:cubicBezTo>
                    <a:pt x="1198" y="0"/>
                    <a:pt x="742" y="332"/>
                    <a:pt x="613" y="827"/>
                  </a:cubicBezTo>
                  <a:cubicBezTo>
                    <a:pt x="511" y="1235"/>
                    <a:pt x="664" y="1669"/>
                    <a:pt x="995" y="1950"/>
                  </a:cubicBezTo>
                  <a:cubicBezTo>
                    <a:pt x="587" y="2026"/>
                    <a:pt x="255" y="2333"/>
                    <a:pt x="153" y="2716"/>
                  </a:cubicBezTo>
                  <a:cubicBezTo>
                    <a:pt x="0" y="3328"/>
                    <a:pt x="383" y="3915"/>
                    <a:pt x="995" y="4068"/>
                  </a:cubicBezTo>
                  <a:cubicBezTo>
                    <a:pt x="1084" y="4090"/>
                    <a:pt x="1173" y="4101"/>
                    <a:pt x="1262" y="4101"/>
                  </a:cubicBezTo>
                  <a:cubicBezTo>
                    <a:pt x="1690" y="4101"/>
                    <a:pt x="2107" y="3857"/>
                    <a:pt x="2297" y="3456"/>
                  </a:cubicBezTo>
                  <a:lnTo>
                    <a:pt x="7555" y="4732"/>
                  </a:lnTo>
                  <a:cubicBezTo>
                    <a:pt x="7540" y="5479"/>
                    <a:pt x="8132" y="5902"/>
                    <a:pt x="8726" y="5902"/>
                  </a:cubicBezTo>
                  <a:cubicBezTo>
                    <a:pt x="9186" y="5902"/>
                    <a:pt x="9648" y="5647"/>
                    <a:pt x="9826" y="5089"/>
                  </a:cubicBezTo>
                  <a:cubicBezTo>
                    <a:pt x="9903" y="4681"/>
                    <a:pt x="9750" y="4247"/>
                    <a:pt x="9418" y="3992"/>
                  </a:cubicBezTo>
                  <a:cubicBezTo>
                    <a:pt x="9826" y="3915"/>
                    <a:pt x="10184" y="3609"/>
                    <a:pt x="10286" y="3175"/>
                  </a:cubicBezTo>
                  <a:cubicBezTo>
                    <a:pt x="10413" y="2588"/>
                    <a:pt x="10030" y="2001"/>
                    <a:pt x="9418" y="1873"/>
                  </a:cubicBezTo>
                  <a:cubicBezTo>
                    <a:pt x="9318" y="1843"/>
                    <a:pt x="9216" y="1829"/>
                    <a:pt x="9115" y="1829"/>
                  </a:cubicBezTo>
                  <a:cubicBezTo>
                    <a:pt x="8700" y="1829"/>
                    <a:pt x="8301" y="2070"/>
                    <a:pt x="8116" y="2460"/>
                  </a:cubicBezTo>
                  <a:lnTo>
                    <a:pt x="2859" y="1184"/>
                  </a:lnTo>
                  <a:cubicBezTo>
                    <a:pt x="2859" y="648"/>
                    <a:pt x="2501" y="163"/>
                    <a:pt x="1965" y="36"/>
                  </a:cubicBezTo>
                  <a:cubicBezTo>
                    <a:pt x="1873" y="12"/>
                    <a:pt x="1781" y="0"/>
                    <a:pt x="16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660345" y="-308732"/>
              <a:ext cx="318153" cy="139415"/>
            </a:xfrm>
            <a:custGeom>
              <a:avLst/>
              <a:gdLst/>
              <a:ahLst/>
              <a:cxnLst/>
              <a:rect l="l" t="t" r="r" b="b"/>
              <a:pathLst>
                <a:path w="9879" h="4329" extrusionOk="0">
                  <a:moveTo>
                    <a:pt x="3549" y="1"/>
                  </a:moveTo>
                  <a:lnTo>
                    <a:pt x="2196" y="792"/>
                  </a:lnTo>
                  <a:cubicBezTo>
                    <a:pt x="1975" y="539"/>
                    <a:pt x="1656" y="404"/>
                    <a:pt x="1336" y="404"/>
                  </a:cubicBezTo>
                  <a:cubicBezTo>
                    <a:pt x="1139" y="404"/>
                    <a:pt x="942" y="455"/>
                    <a:pt x="767" y="562"/>
                  </a:cubicBezTo>
                  <a:cubicBezTo>
                    <a:pt x="205" y="843"/>
                    <a:pt x="1" y="1532"/>
                    <a:pt x="307" y="2068"/>
                  </a:cubicBezTo>
                  <a:cubicBezTo>
                    <a:pt x="491" y="2412"/>
                    <a:pt x="839" y="2612"/>
                    <a:pt x="1204" y="2612"/>
                  </a:cubicBezTo>
                  <a:cubicBezTo>
                    <a:pt x="1245" y="2612"/>
                    <a:pt x="1287" y="2609"/>
                    <a:pt x="1328" y="2604"/>
                  </a:cubicBezTo>
                  <a:lnTo>
                    <a:pt x="1328" y="2604"/>
                  </a:lnTo>
                  <a:cubicBezTo>
                    <a:pt x="1073" y="2961"/>
                    <a:pt x="1047" y="3395"/>
                    <a:pt x="1252" y="3778"/>
                  </a:cubicBezTo>
                  <a:cubicBezTo>
                    <a:pt x="1470" y="4131"/>
                    <a:pt x="1842" y="4328"/>
                    <a:pt x="2217" y="4328"/>
                  </a:cubicBezTo>
                  <a:cubicBezTo>
                    <a:pt x="2412" y="4328"/>
                    <a:pt x="2608" y="4275"/>
                    <a:pt x="2783" y="4161"/>
                  </a:cubicBezTo>
                  <a:cubicBezTo>
                    <a:pt x="3268" y="3906"/>
                    <a:pt x="3497" y="3344"/>
                    <a:pt x="3344" y="2808"/>
                  </a:cubicBezTo>
                  <a:lnTo>
                    <a:pt x="8066" y="154"/>
                  </a:lnTo>
                  <a:cubicBezTo>
                    <a:pt x="8287" y="407"/>
                    <a:pt x="8606" y="542"/>
                    <a:pt x="8926" y="542"/>
                  </a:cubicBezTo>
                  <a:cubicBezTo>
                    <a:pt x="9123" y="542"/>
                    <a:pt x="9320" y="491"/>
                    <a:pt x="9495" y="384"/>
                  </a:cubicBezTo>
                  <a:cubicBezTo>
                    <a:pt x="9648" y="307"/>
                    <a:pt x="9776" y="180"/>
                    <a:pt x="9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2947" y="273824"/>
              <a:ext cx="128240" cy="135036"/>
            </a:xfrm>
            <a:custGeom>
              <a:avLst/>
              <a:gdLst/>
              <a:ahLst/>
              <a:cxnLst/>
              <a:rect l="l" t="t" r="r" b="b"/>
              <a:pathLst>
                <a:path w="3982" h="4193" extrusionOk="0">
                  <a:moveTo>
                    <a:pt x="2009" y="0"/>
                  </a:moveTo>
                  <a:cubicBezTo>
                    <a:pt x="1865" y="0"/>
                    <a:pt x="1721" y="27"/>
                    <a:pt x="1582" y="84"/>
                  </a:cubicBezTo>
                  <a:cubicBezTo>
                    <a:pt x="1072" y="288"/>
                    <a:pt x="766" y="798"/>
                    <a:pt x="868" y="1334"/>
                  </a:cubicBezTo>
                  <a:lnTo>
                    <a:pt x="0" y="1666"/>
                  </a:lnTo>
                  <a:lnTo>
                    <a:pt x="26" y="4193"/>
                  </a:lnTo>
                  <a:lnTo>
                    <a:pt x="1736" y="3529"/>
                  </a:lnTo>
                  <a:cubicBezTo>
                    <a:pt x="1938" y="3842"/>
                    <a:pt x="2299" y="4022"/>
                    <a:pt x="2676" y="4022"/>
                  </a:cubicBezTo>
                  <a:cubicBezTo>
                    <a:pt x="2822" y="4022"/>
                    <a:pt x="2971" y="3995"/>
                    <a:pt x="3114" y="3938"/>
                  </a:cubicBezTo>
                  <a:cubicBezTo>
                    <a:pt x="3675" y="3733"/>
                    <a:pt x="3982" y="3070"/>
                    <a:pt x="3777" y="2508"/>
                  </a:cubicBezTo>
                  <a:cubicBezTo>
                    <a:pt x="3599" y="2100"/>
                    <a:pt x="3241" y="1845"/>
                    <a:pt x="2808" y="1819"/>
                  </a:cubicBezTo>
                  <a:cubicBezTo>
                    <a:pt x="3114" y="1539"/>
                    <a:pt x="3216" y="1079"/>
                    <a:pt x="3063" y="696"/>
                  </a:cubicBezTo>
                  <a:cubicBezTo>
                    <a:pt x="2870" y="254"/>
                    <a:pt x="2446" y="0"/>
                    <a:pt x="2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45685" y="1248025"/>
              <a:ext cx="306270" cy="294869"/>
            </a:xfrm>
            <a:custGeom>
              <a:avLst/>
              <a:gdLst/>
              <a:ahLst/>
              <a:cxnLst/>
              <a:rect l="l" t="t" r="r" b="b"/>
              <a:pathLst>
                <a:path w="9510" h="9156" extrusionOk="0">
                  <a:moveTo>
                    <a:pt x="6585" y="0"/>
                  </a:moveTo>
                  <a:cubicBezTo>
                    <a:pt x="6279" y="0"/>
                    <a:pt x="5972" y="128"/>
                    <a:pt x="5743" y="384"/>
                  </a:cubicBezTo>
                  <a:cubicBezTo>
                    <a:pt x="5360" y="767"/>
                    <a:pt x="5309" y="1354"/>
                    <a:pt x="5615" y="1813"/>
                  </a:cubicBezTo>
                  <a:lnTo>
                    <a:pt x="1889" y="5718"/>
                  </a:lnTo>
                  <a:cubicBezTo>
                    <a:pt x="1697" y="5597"/>
                    <a:pt x="1490" y="5540"/>
                    <a:pt x="1286" y="5540"/>
                  </a:cubicBezTo>
                  <a:cubicBezTo>
                    <a:pt x="972" y="5540"/>
                    <a:pt x="666" y="5675"/>
                    <a:pt x="434" y="5922"/>
                  </a:cubicBezTo>
                  <a:cubicBezTo>
                    <a:pt x="0" y="6356"/>
                    <a:pt x="0" y="7071"/>
                    <a:pt x="434" y="7505"/>
                  </a:cubicBezTo>
                  <a:cubicBezTo>
                    <a:pt x="653" y="7690"/>
                    <a:pt x="917" y="7798"/>
                    <a:pt x="1189" y="7798"/>
                  </a:cubicBezTo>
                  <a:cubicBezTo>
                    <a:pt x="1328" y="7798"/>
                    <a:pt x="1470" y="7770"/>
                    <a:pt x="1608" y="7709"/>
                  </a:cubicBezTo>
                  <a:lnTo>
                    <a:pt x="1608" y="7709"/>
                  </a:lnTo>
                  <a:cubicBezTo>
                    <a:pt x="1455" y="8117"/>
                    <a:pt x="1557" y="8551"/>
                    <a:pt x="1863" y="8857"/>
                  </a:cubicBezTo>
                  <a:cubicBezTo>
                    <a:pt x="2077" y="9059"/>
                    <a:pt x="2345" y="9156"/>
                    <a:pt x="2612" y="9156"/>
                  </a:cubicBezTo>
                  <a:cubicBezTo>
                    <a:pt x="2920" y="9156"/>
                    <a:pt x="3227" y="9027"/>
                    <a:pt x="3446" y="8781"/>
                  </a:cubicBezTo>
                  <a:cubicBezTo>
                    <a:pt x="3828" y="8398"/>
                    <a:pt x="3879" y="7786"/>
                    <a:pt x="3573" y="7352"/>
                  </a:cubicBezTo>
                  <a:lnTo>
                    <a:pt x="7325" y="3421"/>
                  </a:lnTo>
                  <a:cubicBezTo>
                    <a:pt x="7530" y="3544"/>
                    <a:pt x="7737" y="3598"/>
                    <a:pt x="7933" y="3598"/>
                  </a:cubicBezTo>
                  <a:cubicBezTo>
                    <a:pt x="8834" y="3598"/>
                    <a:pt x="9509" y="2457"/>
                    <a:pt x="8754" y="1660"/>
                  </a:cubicBezTo>
                  <a:cubicBezTo>
                    <a:pt x="8550" y="1456"/>
                    <a:pt x="8278" y="1354"/>
                    <a:pt x="8006" y="1354"/>
                  </a:cubicBezTo>
                  <a:cubicBezTo>
                    <a:pt x="7870" y="1354"/>
                    <a:pt x="7733" y="1379"/>
                    <a:pt x="7606" y="1430"/>
                  </a:cubicBezTo>
                  <a:cubicBezTo>
                    <a:pt x="7759" y="1048"/>
                    <a:pt x="7657" y="588"/>
                    <a:pt x="7351" y="307"/>
                  </a:cubicBezTo>
                  <a:cubicBezTo>
                    <a:pt x="7134" y="103"/>
                    <a:pt x="6860" y="0"/>
                    <a:pt x="6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120719" y="1601475"/>
              <a:ext cx="251585" cy="326365"/>
            </a:xfrm>
            <a:custGeom>
              <a:avLst/>
              <a:gdLst/>
              <a:ahLst/>
              <a:cxnLst/>
              <a:rect l="l" t="t" r="r" b="b"/>
              <a:pathLst>
                <a:path w="7812" h="10134" extrusionOk="0">
                  <a:moveTo>
                    <a:pt x="3365" y="1"/>
                  </a:moveTo>
                  <a:cubicBezTo>
                    <a:pt x="3234" y="1"/>
                    <a:pt x="3102" y="25"/>
                    <a:pt x="2975" y="77"/>
                  </a:cubicBezTo>
                  <a:cubicBezTo>
                    <a:pt x="2566" y="231"/>
                    <a:pt x="2311" y="613"/>
                    <a:pt x="2286" y="1022"/>
                  </a:cubicBezTo>
                  <a:cubicBezTo>
                    <a:pt x="2076" y="829"/>
                    <a:pt x="1806" y="721"/>
                    <a:pt x="1526" y="721"/>
                  </a:cubicBezTo>
                  <a:cubicBezTo>
                    <a:pt x="1397" y="721"/>
                    <a:pt x="1266" y="744"/>
                    <a:pt x="1137" y="792"/>
                  </a:cubicBezTo>
                  <a:cubicBezTo>
                    <a:pt x="0" y="1324"/>
                    <a:pt x="445" y="3003"/>
                    <a:pt x="1603" y="3003"/>
                  </a:cubicBezTo>
                  <a:cubicBezTo>
                    <a:pt x="1667" y="3003"/>
                    <a:pt x="1733" y="2998"/>
                    <a:pt x="1801" y="2987"/>
                  </a:cubicBezTo>
                  <a:lnTo>
                    <a:pt x="3817" y="8015"/>
                  </a:lnTo>
                  <a:cubicBezTo>
                    <a:pt x="3358" y="8321"/>
                    <a:pt x="3179" y="8883"/>
                    <a:pt x="3409" y="9393"/>
                  </a:cubicBezTo>
                  <a:cubicBezTo>
                    <a:pt x="3567" y="9847"/>
                    <a:pt x="3984" y="10133"/>
                    <a:pt x="4437" y="10133"/>
                  </a:cubicBezTo>
                  <a:cubicBezTo>
                    <a:pt x="4569" y="10133"/>
                    <a:pt x="4705" y="10109"/>
                    <a:pt x="4838" y="10057"/>
                  </a:cubicBezTo>
                  <a:cubicBezTo>
                    <a:pt x="5221" y="9904"/>
                    <a:pt x="5476" y="9521"/>
                    <a:pt x="5501" y="9112"/>
                  </a:cubicBezTo>
                  <a:cubicBezTo>
                    <a:pt x="5711" y="9305"/>
                    <a:pt x="5993" y="9413"/>
                    <a:pt x="6273" y="9413"/>
                  </a:cubicBezTo>
                  <a:cubicBezTo>
                    <a:pt x="6401" y="9413"/>
                    <a:pt x="6529" y="9390"/>
                    <a:pt x="6650" y="9342"/>
                  </a:cubicBezTo>
                  <a:cubicBezTo>
                    <a:pt x="7811" y="8810"/>
                    <a:pt x="7390" y="7131"/>
                    <a:pt x="6213" y="7131"/>
                  </a:cubicBezTo>
                  <a:cubicBezTo>
                    <a:pt x="6148" y="7131"/>
                    <a:pt x="6081" y="7136"/>
                    <a:pt x="6012" y="7147"/>
                  </a:cubicBezTo>
                  <a:lnTo>
                    <a:pt x="3996" y="2119"/>
                  </a:lnTo>
                  <a:cubicBezTo>
                    <a:pt x="4430" y="1813"/>
                    <a:pt x="4608" y="1226"/>
                    <a:pt x="4404" y="741"/>
                  </a:cubicBezTo>
                  <a:cubicBezTo>
                    <a:pt x="4246" y="287"/>
                    <a:pt x="3813" y="1"/>
                    <a:pt x="3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62141" y="2439868"/>
              <a:ext cx="86342" cy="190718"/>
            </a:xfrm>
            <a:custGeom>
              <a:avLst/>
              <a:gdLst/>
              <a:ahLst/>
              <a:cxnLst/>
              <a:rect l="l" t="t" r="r" b="b"/>
              <a:pathLst>
                <a:path w="2681" h="5922" extrusionOk="0">
                  <a:moveTo>
                    <a:pt x="1" y="1"/>
                  </a:moveTo>
                  <a:lnTo>
                    <a:pt x="1" y="5922"/>
                  </a:lnTo>
                  <a:lnTo>
                    <a:pt x="26" y="5922"/>
                  </a:lnTo>
                  <a:cubicBezTo>
                    <a:pt x="409" y="5743"/>
                    <a:pt x="690" y="5386"/>
                    <a:pt x="715" y="4952"/>
                  </a:cubicBezTo>
                  <a:cubicBezTo>
                    <a:pt x="902" y="5156"/>
                    <a:pt x="1169" y="5258"/>
                    <a:pt x="1439" y="5258"/>
                  </a:cubicBezTo>
                  <a:cubicBezTo>
                    <a:pt x="1575" y="5258"/>
                    <a:pt x="1711" y="5233"/>
                    <a:pt x="1838" y="5182"/>
                  </a:cubicBezTo>
                  <a:cubicBezTo>
                    <a:pt x="2425" y="4952"/>
                    <a:pt x="2680" y="4288"/>
                    <a:pt x="2425" y="3727"/>
                  </a:cubicBezTo>
                  <a:cubicBezTo>
                    <a:pt x="2247" y="3282"/>
                    <a:pt x="1837" y="2993"/>
                    <a:pt x="1380" y="2993"/>
                  </a:cubicBezTo>
                  <a:cubicBezTo>
                    <a:pt x="1313" y="2993"/>
                    <a:pt x="1244" y="2999"/>
                    <a:pt x="1175" y="3012"/>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02541" y="1492880"/>
              <a:ext cx="335383" cy="219026"/>
            </a:xfrm>
            <a:custGeom>
              <a:avLst/>
              <a:gdLst/>
              <a:ahLst/>
              <a:cxnLst/>
              <a:rect l="l" t="t" r="r" b="b"/>
              <a:pathLst>
                <a:path w="10414" h="6801" extrusionOk="0">
                  <a:moveTo>
                    <a:pt x="1975" y="0"/>
                  </a:moveTo>
                  <a:cubicBezTo>
                    <a:pt x="1522" y="0"/>
                    <a:pt x="1094" y="265"/>
                    <a:pt x="919" y="693"/>
                  </a:cubicBezTo>
                  <a:cubicBezTo>
                    <a:pt x="766" y="1101"/>
                    <a:pt x="868" y="1535"/>
                    <a:pt x="1175" y="1841"/>
                  </a:cubicBezTo>
                  <a:cubicBezTo>
                    <a:pt x="741" y="1867"/>
                    <a:pt x="358" y="2122"/>
                    <a:pt x="205" y="2531"/>
                  </a:cubicBezTo>
                  <a:cubicBezTo>
                    <a:pt x="1" y="3092"/>
                    <a:pt x="307" y="3756"/>
                    <a:pt x="894" y="3960"/>
                  </a:cubicBezTo>
                  <a:cubicBezTo>
                    <a:pt x="1028" y="4016"/>
                    <a:pt x="1170" y="4044"/>
                    <a:pt x="1312" y="4044"/>
                  </a:cubicBezTo>
                  <a:cubicBezTo>
                    <a:pt x="1682" y="4044"/>
                    <a:pt x="2051" y="3858"/>
                    <a:pt x="2272" y="3526"/>
                  </a:cubicBezTo>
                  <a:lnTo>
                    <a:pt x="7326" y="5466"/>
                  </a:lnTo>
                  <a:cubicBezTo>
                    <a:pt x="7223" y="6002"/>
                    <a:pt x="7530" y="6538"/>
                    <a:pt x="8040" y="6716"/>
                  </a:cubicBezTo>
                  <a:cubicBezTo>
                    <a:pt x="8179" y="6773"/>
                    <a:pt x="8323" y="6800"/>
                    <a:pt x="8466" y="6800"/>
                  </a:cubicBezTo>
                  <a:cubicBezTo>
                    <a:pt x="8902" y="6800"/>
                    <a:pt x="9322" y="6546"/>
                    <a:pt x="9495" y="6104"/>
                  </a:cubicBezTo>
                  <a:cubicBezTo>
                    <a:pt x="9648" y="5721"/>
                    <a:pt x="9546" y="5261"/>
                    <a:pt x="9265" y="4981"/>
                  </a:cubicBezTo>
                  <a:cubicBezTo>
                    <a:pt x="9674" y="4955"/>
                    <a:pt x="10056" y="4674"/>
                    <a:pt x="10210" y="4292"/>
                  </a:cubicBezTo>
                  <a:cubicBezTo>
                    <a:pt x="10414" y="3705"/>
                    <a:pt x="10107" y="3067"/>
                    <a:pt x="9546" y="2862"/>
                  </a:cubicBezTo>
                  <a:cubicBezTo>
                    <a:pt x="9405" y="2806"/>
                    <a:pt x="9259" y="2779"/>
                    <a:pt x="9117" y="2779"/>
                  </a:cubicBezTo>
                  <a:cubicBezTo>
                    <a:pt x="8746" y="2779"/>
                    <a:pt x="8396" y="2964"/>
                    <a:pt x="8193" y="3296"/>
                  </a:cubicBezTo>
                  <a:lnTo>
                    <a:pt x="3114" y="1331"/>
                  </a:lnTo>
                  <a:cubicBezTo>
                    <a:pt x="3216" y="795"/>
                    <a:pt x="2910" y="285"/>
                    <a:pt x="2400" y="80"/>
                  </a:cubicBezTo>
                  <a:cubicBezTo>
                    <a:pt x="2260" y="26"/>
                    <a:pt x="2116"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440901" y="1913606"/>
              <a:ext cx="335383" cy="220765"/>
            </a:xfrm>
            <a:custGeom>
              <a:avLst/>
              <a:gdLst/>
              <a:ahLst/>
              <a:cxnLst/>
              <a:rect l="l" t="t" r="r" b="b"/>
              <a:pathLst>
                <a:path w="10414" h="6855" extrusionOk="0">
                  <a:moveTo>
                    <a:pt x="8440" y="0"/>
                  </a:moveTo>
                  <a:cubicBezTo>
                    <a:pt x="8297" y="0"/>
                    <a:pt x="8153" y="27"/>
                    <a:pt x="8014" y="84"/>
                  </a:cubicBezTo>
                  <a:cubicBezTo>
                    <a:pt x="7504" y="288"/>
                    <a:pt x="7198" y="799"/>
                    <a:pt x="7274" y="1334"/>
                  </a:cubicBezTo>
                  <a:lnTo>
                    <a:pt x="2246" y="3325"/>
                  </a:lnTo>
                  <a:cubicBezTo>
                    <a:pt x="2044" y="3013"/>
                    <a:pt x="1683" y="2833"/>
                    <a:pt x="1316" y="2833"/>
                  </a:cubicBezTo>
                  <a:cubicBezTo>
                    <a:pt x="1173" y="2833"/>
                    <a:pt x="1029" y="2860"/>
                    <a:pt x="894" y="2917"/>
                  </a:cubicBezTo>
                  <a:cubicBezTo>
                    <a:pt x="307" y="3121"/>
                    <a:pt x="0" y="3759"/>
                    <a:pt x="205" y="4346"/>
                  </a:cubicBezTo>
                  <a:cubicBezTo>
                    <a:pt x="358" y="4754"/>
                    <a:pt x="741" y="5010"/>
                    <a:pt x="1174" y="5035"/>
                  </a:cubicBezTo>
                  <a:cubicBezTo>
                    <a:pt x="868" y="5316"/>
                    <a:pt x="766" y="5775"/>
                    <a:pt x="919" y="6184"/>
                  </a:cubicBezTo>
                  <a:cubicBezTo>
                    <a:pt x="1111" y="6606"/>
                    <a:pt x="1519" y="6855"/>
                    <a:pt x="1960" y="6855"/>
                  </a:cubicBezTo>
                  <a:cubicBezTo>
                    <a:pt x="2105" y="6855"/>
                    <a:pt x="2254" y="6828"/>
                    <a:pt x="2400" y="6771"/>
                  </a:cubicBezTo>
                  <a:cubicBezTo>
                    <a:pt x="2910" y="6567"/>
                    <a:pt x="3191" y="6056"/>
                    <a:pt x="3114" y="5520"/>
                  </a:cubicBezTo>
                  <a:lnTo>
                    <a:pt x="8142" y="3529"/>
                  </a:lnTo>
                  <a:cubicBezTo>
                    <a:pt x="8363" y="3842"/>
                    <a:pt x="8716" y="4022"/>
                    <a:pt x="9087" y="4022"/>
                  </a:cubicBezTo>
                  <a:cubicBezTo>
                    <a:pt x="9231" y="4022"/>
                    <a:pt x="9378" y="3995"/>
                    <a:pt x="9520" y="3938"/>
                  </a:cubicBezTo>
                  <a:cubicBezTo>
                    <a:pt x="10107" y="3734"/>
                    <a:pt x="10414" y="3070"/>
                    <a:pt x="10184" y="2509"/>
                  </a:cubicBezTo>
                  <a:cubicBezTo>
                    <a:pt x="10031" y="2100"/>
                    <a:pt x="9648" y="1845"/>
                    <a:pt x="9240" y="1819"/>
                  </a:cubicBezTo>
                  <a:cubicBezTo>
                    <a:pt x="9520" y="1539"/>
                    <a:pt x="9622" y="1079"/>
                    <a:pt x="9469" y="696"/>
                  </a:cubicBezTo>
                  <a:cubicBezTo>
                    <a:pt x="9296" y="254"/>
                    <a:pt x="8877" y="0"/>
                    <a:pt x="8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288023" y="2480446"/>
              <a:ext cx="335383" cy="220250"/>
            </a:xfrm>
            <a:custGeom>
              <a:avLst/>
              <a:gdLst/>
              <a:ahLst/>
              <a:cxnLst/>
              <a:rect l="l" t="t" r="r" b="b"/>
              <a:pathLst>
                <a:path w="10414" h="6839" extrusionOk="0">
                  <a:moveTo>
                    <a:pt x="8463" y="0"/>
                  </a:moveTo>
                  <a:cubicBezTo>
                    <a:pt x="7817" y="0"/>
                    <a:pt x="7174" y="520"/>
                    <a:pt x="7300" y="1318"/>
                  </a:cubicBezTo>
                  <a:lnTo>
                    <a:pt x="2272" y="3335"/>
                  </a:lnTo>
                  <a:cubicBezTo>
                    <a:pt x="2050" y="3002"/>
                    <a:pt x="1682" y="2817"/>
                    <a:pt x="1312" y="2817"/>
                  </a:cubicBezTo>
                  <a:cubicBezTo>
                    <a:pt x="1170" y="2817"/>
                    <a:pt x="1028" y="2844"/>
                    <a:pt x="893" y="2901"/>
                  </a:cubicBezTo>
                  <a:cubicBezTo>
                    <a:pt x="306" y="3105"/>
                    <a:pt x="0" y="3769"/>
                    <a:pt x="204" y="4330"/>
                  </a:cubicBezTo>
                  <a:cubicBezTo>
                    <a:pt x="383" y="4738"/>
                    <a:pt x="740" y="4994"/>
                    <a:pt x="1174" y="5019"/>
                  </a:cubicBezTo>
                  <a:cubicBezTo>
                    <a:pt x="868" y="5325"/>
                    <a:pt x="791" y="5759"/>
                    <a:pt x="945" y="6168"/>
                  </a:cubicBezTo>
                  <a:cubicBezTo>
                    <a:pt x="1117" y="6590"/>
                    <a:pt x="1535" y="6839"/>
                    <a:pt x="1971" y="6839"/>
                  </a:cubicBezTo>
                  <a:cubicBezTo>
                    <a:pt x="2114" y="6839"/>
                    <a:pt x="2260" y="6812"/>
                    <a:pt x="2399" y="6755"/>
                  </a:cubicBezTo>
                  <a:cubicBezTo>
                    <a:pt x="2910" y="6550"/>
                    <a:pt x="3216" y="6040"/>
                    <a:pt x="3114" y="5504"/>
                  </a:cubicBezTo>
                  <a:lnTo>
                    <a:pt x="8167" y="3513"/>
                  </a:lnTo>
                  <a:cubicBezTo>
                    <a:pt x="8366" y="3839"/>
                    <a:pt x="8719" y="4010"/>
                    <a:pt x="9089" y="4010"/>
                  </a:cubicBezTo>
                  <a:cubicBezTo>
                    <a:pt x="9241" y="4010"/>
                    <a:pt x="9397" y="3981"/>
                    <a:pt x="9546" y="3922"/>
                  </a:cubicBezTo>
                  <a:cubicBezTo>
                    <a:pt x="10107" y="3717"/>
                    <a:pt x="10413" y="3079"/>
                    <a:pt x="10209" y="2492"/>
                  </a:cubicBezTo>
                  <a:cubicBezTo>
                    <a:pt x="10031" y="2110"/>
                    <a:pt x="9673" y="1829"/>
                    <a:pt x="9239" y="1829"/>
                  </a:cubicBezTo>
                  <a:cubicBezTo>
                    <a:pt x="9546" y="1523"/>
                    <a:pt x="9622" y="1063"/>
                    <a:pt x="9495" y="680"/>
                  </a:cubicBezTo>
                  <a:cubicBezTo>
                    <a:pt x="9277" y="207"/>
                    <a:pt x="8870"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83361" y="2180296"/>
              <a:ext cx="335383" cy="189623"/>
            </a:xfrm>
            <a:custGeom>
              <a:avLst/>
              <a:gdLst/>
              <a:ahLst/>
              <a:cxnLst/>
              <a:rect l="l" t="t" r="r" b="b"/>
              <a:pathLst>
                <a:path w="10414" h="5888" extrusionOk="0">
                  <a:moveTo>
                    <a:pt x="1656" y="0"/>
                  </a:moveTo>
                  <a:cubicBezTo>
                    <a:pt x="1177" y="0"/>
                    <a:pt x="734" y="328"/>
                    <a:pt x="587" y="812"/>
                  </a:cubicBezTo>
                  <a:cubicBezTo>
                    <a:pt x="511" y="1246"/>
                    <a:pt x="664" y="1655"/>
                    <a:pt x="995" y="1935"/>
                  </a:cubicBezTo>
                  <a:cubicBezTo>
                    <a:pt x="562" y="2012"/>
                    <a:pt x="230" y="2318"/>
                    <a:pt x="128" y="2726"/>
                  </a:cubicBezTo>
                  <a:cubicBezTo>
                    <a:pt x="0" y="3339"/>
                    <a:pt x="383" y="3926"/>
                    <a:pt x="995" y="4054"/>
                  </a:cubicBezTo>
                  <a:cubicBezTo>
                    <a:pt x="1084" y="4076"/>
                    <a:pt x="1173" y="4086"/>
                    <a:pt x="1262" y="4086"/>
                  </a:cubicBezTo>
                  <a:cubicBezTo>
                    <a:pt x="1690" y="4086"/>
                    <a:pt x="2107" y="3842"/>
                    <a:pt x="2297" y="3441"/>
                  </a:cubicBezTo>
                  <a:lnTo>
                    <a:pt x="7555" y="4717"/>
                  </a:lnTo>
                  <a:cubicBezTo>
                    <a:pt x="7540" y="5464"/>
                    <a:pt x="8132" y="5888"/>
                    <a:pt x="8726" y="5888"/>
                  </a:cubicBezTo>
                  <a:cubicBezTo>
                    <a:pt x="9186" y="5888"/>
                    <a:pt x="9648" y="5632"/>
                    <a:pt x="9826" y="5075"/>
                  </a:cubicBezTo>
                  <a:cubicBezTo>
                    <a:pt x="9903" y="4666"/>
                    <a:pt x="9750" y="4232"/>
                    <a:pt x="9418" y="3977"/>
                  </a:cubicBezTo>
                  <a:cubicBezTo>
                    <a:pt x="9826" y="3900"/>
                    <a:pt x="10184" y="3594"/>
                    <a:pt x="10286" y="3160"/>
                  </a:cubicBezTo>
                  <a:cubicBezTo>
                    <a:pt x="10413" y="2573"/>
                    <a:pt x="10030" y="1986"/>
                    <a:pt x="9418" y="1859"/>
                  </a:cubicBezTo>
                  <a:cubicBezTo>
                    <a:pt x="9318" y="1829"/>
                    <a:pt x="9216" y="1814"/>
                    <a:pt x="9115" y="1814"/>
                  </a:cubicBezTo>
                  <a:cubicBezTo>
                    <a:pt x="8700" y="1814"/>
                    <a:pt x="8301" y="2056"/>
                    <a:pt x="8116" y="2446"/>
                  </a:cubicBezTo>
                  <a:lnTo>
                    <a:pt x="2859" y="1170"/>
                  </a:lnTo>
                  <a:cubicBezTo>
                    <a:pt x="2859" y="634"/>
                    <a:pt x="2501" y="149"/>
                    <a:pt x="1965" y="47"/>
                  </a:cubicBezTo>
                  <a:cubicBezTo>
                    <a:pt x="1862" y="15"/>
                    <a:pt x="1759"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657125" y="1123553"/>
              <a:ext cx="329586" cy="247979"/>
            </a:xfrm>
            <a:custGeom>
              <a:avLst/>
              <a:gdLst/>
              <a:ahLst/>
              <a:cxnLst/>
              <a:rect l="l" t="t" r="r" b="b"/>
              <a:pathLst>
                <a:path w="10234" h="7700" extrusionOk="0">
                  <a:moveTo>
                    <a:pt x="8131" y="0"/>
                  </a:moveTo>
                  <a:cubicBezTo>
                    <a:pt x="7421" y="0"/>
                    <a:pt x="6720" y="652"/>
                    <a:pt x="6992" y="1518"/>
                  </a:cubicBezTo>
                  <a:lnTo>
                    <a:pt x="3649" y="3407"/>
                  </a:lnTo>
                  <a:lnTo>
                    <a:pt x="2296" y="4172"/>
                  </a:lnTo>
                  <a:cubicBezTo>
                    <a:pt x="2043" y="3905"/>
                    <a:pt x="1743" y="3791"/>
                    <a:pt x="1453" y="3791"/>
                  </a:cubicBezTo>
                  <a:cubicBezTo>
                    <a:pt x="692" y="3791"/>
                    <a:pt x="0" y="4580"/>
                    <a:pt x="407" y="5449"/>
                  </a:cubicBezTo>
                  <a:cubicBezTo>
                    <a:pt x="484" y="5627"/>
                    <a:pt x="637" y="5780"/>
                    <a:pt x="841" y="5882"/>
                  </a:cubicBezTo>
                  <a:cubicBezTo>
                    <a:pt x="918" y="5908"/>
                    <a:pt x="1020" y="5959"/>
                    <a:pt x="1122" y="5985"/>
                  </a:cubicBezTo>
                  <a:lnTo>
                    <a:pt x="1428" y="5985"/>
                  </a:lnTo>
                  <a:cubicBezTo>
                    <a:pt x="1300" y="6163"/>
                    <a:pt x="1224" y="6367"/>
                    <a:pt x="1224" y="6572"/>
                  </a:cubicBezTo>
                  <a:cubicBezTo>
                    <a:pt x="1198" y="6776"/>
                    <a:pt x="1249" y="6980"/>
                    <a:pt x="1352" y="7159"/>
                  </a:cubicBezTo>
                  <a:cubicBezTo>
                    <a:pt x="1428" y="7286"/>
                    <a:pt x="1530" y="7388"/>
                    <a:pt x="1632" y="7490"/>
                  </a:cubicBezTo>
                  <a:cubicBezTo>
                    <a:pt x="1833" y="7624"/>
                    <a:pt x="2092" y="7699"/>
                    <a:pt x="2341" y="7699"/>
                  </a:cubicBezTo>
                  <a:cubicBezTo>
                    <a:pt x="2377" y="7699"/>
                    <a:pt x="2413" y="7698"/>
                    <a:pt x="2449" y="7695"/>
                  </a:cubicBezTo>
                  <a:cubicBezTo>
                    <a:pt x="2602" y="7669"/>
                    <a:pt x="2755" y="7618"/>
                    <a:pt x="2883" y="7541"/>
                  </a:cubicBezTo>
                  <a:cubicBezTo>
                    <a:pt x="3113" y="7414"/>
                    <a:pt x="3291" y="7210"/>
                    <a:pt x="3393" y="6954"/>
                  </a:cubicBezTo>
                  <a:cubicBezTo>
                    <a:pt x="3495" y="6699"/>
                    <a:pt x="3521" y="6444"/>
                    <a:pt x="3419" y="6189"/>
                  </a:cubicBezTo>
                  <a:lnTo>
                    <a:pt x="8166" y="3534"/>
                  </a:lnTo>
                  <a:cubicBezTo>
                    <a:pt x="8387" y="3787"/>
                    <a:pt x="8706" y="3923"/>
                    <a:pt x="9026" y="3923"/>
                  </a:cubicBezTo>
                  <a:cubicBezTo>
                    <a:pt x="9223" y="3923"/>
                    <a:pt x="9420" y="3871"/>
                    <a:pt x="9595" y="3764"/>
                  </a:cubicBezTo>
                  <a:cubicBezTo>
                    <a:pt x="9748" y="3688"/>
                    <a:pt x="9902" y="3560"/>
                    <a:pt x="10004" y="3407"/>
                  </a:cubicBezTo>
                  <a:cubicBezTo>
                    <a:pt x="10233" y="3049"/>
                    <a:pt x="10233" y="2616"/>
                    <a:pt x="10029" y="2258"/>
                  </a:cubicBezTo>
                  <a:cubicBezTo>
                    <a:pt x="9844" y="1934"/>
                    <a:pt x="9491" y="1715"/>
                    <a:pt x="9122" y="1715"/>
                  </a:cubicBezTo>
                  <a:cubicBezTo>
                    <a:pt x="9084" y="1715"/>
                    <a:pt x="9046" y="1718"/>
                    <a:pt x="9008" y="1722"/>
                  </a:cubicBezTo>
                  <a:cubicBezTo>
                    <a:pt x="9238" y="1391"/>
                    <a:pt x="9289" y="931"/>
                    <a:pt x="9085" y="548"/>
                  </a:cubicBezTo>
                  <a:cubicBezTo>
                    <a:pt x="8846" y="164"/>
                    <a:pt x="8487" y="0"/>
                    <a:pt x="8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62947" y="1814962"/>
              <a:ext cx="128240" cy="135068"/>
            </a:xfrm>
            <a:custGeom>
              <a:avLst/>
              <a:gdLst/>
              <a:ahLst/>
              <a:cxnLst/>
              <a:rect l="l" t="t" r="r" b="b"/>
              <a:pathLst>
                <a:path w="3982" h="4194" extrusionOk="0">
                  <a:moveTo>
                    <a:pt x="2009" y="0"/>
                  </a:moveTo>
                  <a:cubicBezTo>
                    <a:pt x="1865" y="0"/>
                    <a:pt x="1721" y="28"/>
                    <a:pt x="1582" y="84"/>
                  </a:cubicBezTo>
                  <a:cubicBezTo>
                    <a:pt x="1072" y="288"/>
                    <a:pt x="766" y="799"/>
                    <a:pt x="868" y="1335"/>
                  </a:cubicBezTo>
                  <a:lnTo>
                    <a:pt x="0" y="1667"/>
                  </a:lnTo>
                  <a:lnTo>
                    <a:pt x="26" y="4193"/>
                  </a:lnTo>
                  <a:lnTo>
                    <a:pt x="1736" y="3530"/>
                  </a:lnTo>
                  <a:cubicBezTo>
                    <a:pt x="1938" y="3842"/>
                    <a:pt x="2299" y="4022"/>
                    <a:pt x="2676" y="4022"/>
                  </a:cubicBezTo>
                  <a:cubicBezTo>
                    <a:pt x="2822" y="4022"/>
                    <a:pt x="2971" y="3995"/>
                    <a:pt x="3114" y="3938"/>
                  </a:cubicBezTo>
                  <a:cubicBezTo>
                    <a:pt x="3675" y="3734"/>
                    <a:pt x="3982" y="3070"/>
                    <a:pt x="3777" y="2509"/>
                  </a:cubicBezTo>
                  <a:cubicBezTo>
                    <a:pt x="3599" y="2100"/>
                    <a:pt x="3241" y="1845"/>
                    <a:pt x="2808" y="1820"/>
                  </a:cubicBezTo>
                  <a:cubicBezTo>
                    <a:pt x="3114" y="1539"/>
                    <a:pt x="3216" y="1080"/>
                    <a:pt x="3063" y="697"/>
                  </a:cubicBezTo>
                  <a:cubicBezTo>
                    <a:pt x="2870" y="254"/>
                    <a:pt x="2446" y="0"/>
                    <a:pt x="2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45685" y="2788358"/>
              <a:ext cx="295932" cy="295384"/>
            </a:xfrm>
            <a:custGeom>
              <a:avLst/>
              <a:gdLst/>
              <a:ahLst/>
              <a:cxnLst/>
              <a:rect l="l" t="t" r="r" b="b"/>
              <a:pathLst>
                <a:path w="9189" h="9172" extrusionOk="0">
                  <a:moveTo>
                    <a:pt x="6560" y="0"/>
                  </a:moveTo>
                  <a:cubicBezTo>
                    <a:pt x="6253" y="0"/>
                    <a:pt x="5946" y="128"/>
                    <a:pt x="5717" y="384"/>
                  </a:cubicBezTo>
                  <a:cubicBezTo>
                    <a:pt x="5334" y="767"/>
                    <a:pt x="5283" y="1354"/>
                    <a:pt x="5589" y="1813"/>
                  </a:cubicBezTo>
                  <a:lnTo>
                    <a:pt x="1889" y="5744"/>
                  </a:lnTo>
                  <a:cubicBezTo>
                    <a:pt x="1695" y="5621"/>
                    <a:pt x="1484" y="5564"/>
                    <a:pt x="1277" y="5564"/>
                  </a:cubicBezTo>
                  <a:cubicBezTo>
                    <a:pt x="967" y="5564"/>
                    <a:pt x="664" y="5693"/>
                    <a:pt x="434" y="5922"/>
                  </a:cubicBezTo>
                  <a:cubicBezTo>
                    <a:pt x="0" y="6382"/>
                    <a:pt x="0" y="7096"/>
                    <a:pt x="434" y="7530"/>
                  </a:cubicBezTo>
                  <a:cubicBezTo>
                    <a:pt x="653" y="7716"/>
                    <a:pt x="917" y="7812"/>
                    <a:pt x="1188" y="7812"/>
                  </a:cubicBezTo>
                  <a:cubicBezTo>
                    <a:pt x="1328" y="7812"/>
                    <a:pt x="1469" y="7786"/>
                    <a:pt x="1608" y="7734"/>
                  </a:cubicBezTo>
                  <a:lnTo>
                    <a:pt x="1608" y="7734"/>
                  </a:lnTo>
                  <a:cubicBezTo>
                    <a:pt x="1455" y="8143"/>
                    <a:pt x="1557" y="8577"/>
                    <a:pt x="1863" y="8883"/>
                  </a:cubicBezTo>
                  <a:cubicBezTo>
                    <a:pt x="2079" y="9075"/>
                    <a:pt x="2352" y="9171"/>
                    <a:pt x="2623" y="9171"/>
                  </a:cubicBezTo>
                  <a:cubicBezTo>
                    <a:pt x="2927" y="9171"/>
                    <a:pt x="3229" y="9050"/>
                    <a:pt x="3446" y="8806"/>
                  </a:cubicBezTo>
                  <a:cubicBezTo>
                    <a:pt x="3828" y="8423"/>
                    <a:pt x="3879" y="7811"/>
                    <a:pt x="3573" y="7377"/>
                  </a:cubicBezTo>
                  <a:lnTo>
                    <a:pt x="7325" y="3447"/>
                  </a:lnTo>
                  <a:cubicBezTo>
                    <a:pt x="7508" y="3559"/>
                    <a:pt x="7711" y="3614"/>
                    <a:pt x="7912" y="3614"/>
                  </a:cubicBezTo>
                  <a:cubicBezTo>
                    <a:pt x="8216" y="3614"/>
                    <a:pt x="8514" y="3488"/>
                    <a:pt x="8729" y="3242"/>
                  </a:cubicBezTo>
                  <a:cubicBezTo>
                    <a:pt x="9188" y="2809"/>
                    <a:pt x="9188" y="2094"/>
                    <a:pt x="8729" y="1660"/>
                  </a:cubicBezTo>
                  <a:cubicBezTo>
                    <a:pt x="8525" y="1456"/>
                    <a:pt x="8264" y="1354"/>
                    <a:pt x="7991" y="1354"/>
                  </a:cubicBezTo>
                  <a:cubicBezTo>
                    <a:pt x="7855" y="1354"/>
                    <a:pt x="7716" y="1379"/>
                    <a:pt x="7580" y="1430"/>
                  </a:cubicBezTo>
                  <a:cubicBezTo>
                    <a:pt x="7733" y="1048"/>
                    <a:pt x="7631" y="588"/>
                    <a:pt x="7325" y="307"/>
                  </a:cubicBezTo>
                  <a:cubicBezTo>
                    <a:pt x="7108" y="102"/>
                    <a:pt x="6834" y="0"/>
                    <a:pt x="6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120719" y="3142646"/>
              <a:ext cx="251585" cy="326011"/>
            </a:xfrm>
            <a:custGeom>
              <a:avLst/>
              <a:gdLst/>
              <a:ahLst/>
              <a:cxnLst/>
              <a:rect l="l" t="t" r="r" b="b"/>
              <a:pathLst>
                <a:path w="7812" h="10123" extrusionOk="0">
                  <a:moveTo>
                    <a:pt x="3365" y="0"/>
                  </a:moveTo>
                  <a:cubicBezTo>
                    <a:pt x="3234" y="0"/>
                    <a:pt x="3102" y="25"/>
                    <a:pt x="2975" y="77"/>
                  </a:cubicBezTo>
                  <a:cubicBezTo>
                    <a:pt x="2566" y="230"/>
                    <a:pt x="2311" y="613"/>
                    <a:pt x="2286" y="1021"/>
                  </a:cubicBezTo>
                  <a:cubicBezTo>
                    <a:pt x="2076" y="829"/>
                    <a:pt x="1806" y="720"/>
                    <a:pt x="1526" y="720"/>
                  </a:cubicBezTo>
                  <a:cubicBezTo>
                    <a:pt x="1397" y="720"/>
                    <a:pt x="1266" y="743"/>
                    <a:pt x="1137" y="791"/>
                  </a:cubicBezTo>
                  <a:cubicBezTo>
                    <a:pt x="0" y="1324"/>
                    <a:pt x="445" y="3002"/>
                    <a:pt x="1603" y="3002"/>
                  </a:cubicBezTo>
                  <a:cubicBezTo>
                    <a:pt x="1667" y="3002"/>
                    <a:pt x="1733" y="2997"/>
                    <a:pt x="1801" y="2986"/>
                  </a:cubicBezTo>
                  <a:lnTo>
                    <a:pt x="3817" y="8014"/>
                  </a:lnTo>
                  <a:cubicBezTo>
                    <a:pt x="3358" y="8321"/>
                    <a:pt x="3179" y="8882"/>
                    <a:pt x="3409" y="9392"/>
                  </a:cubicBezTo>
                  <a:cubicBezTo>
                    <a:pt x="3568" y="9851"/>
                    <a:pt x="3992" y="10122"/>
                    <a:pt x="4449" y="10122"/>
                  </a:cubicBezTo>
                  <a:cubicBezTo>
                    <a:pt x="4578" y="10122"/>
                    <a:pt x="4709" y="10101"/>
                    <a:pt x="4838" y="10056"/>
                  </a:cubicBezTo>
                  <a:cubicBezTo>
                    <a:pt x="5221" y="9903"/>
                    <a:pt x="5476" y="9520"/>
                    <a:pt x="5501" y="9112"/>
                  </a:cubicBezTo>
                  <a:cubicBezTo>
                    <a:pt x="5711" y="9304"/>
                    <a:pt x="5993" y="9413"/>
                    <a:pt x="6273" y="9413"/>
                  </a:cubicBezTo>
                  <a:cubicBezTo>
                    <a:pt x="6401" y="9413"/>
                    <a:pt x="6529" y="9390"/>
                    <a:pt x="6650" y="9341"/>
                  </a:cubicBezTo>
                  <a:cubicBezTo>
                    <a:pt x="7811" y="8809"/>
                    <a:pt x="7367" y="7131"/>
                    <a:pt x="6210" y="7131"/>
                  </a:cubicBezTo>
                  <a:cubicBezTo>
                    <a:pt x="6146" y="7131"/>
                    <a:pt x="6080" y="7136"/>
                    <a:pt x="6012" y="7147"/>
                  </a:cubicBezTo>
                  <a:lnTo>
                    <a:pt x="3996" y="2119"/>
                  </a:lnTo>
                  <a:cubicBezTo>
                    <a:pt x="4430" y="1812"/>
                    <a:pt x="4608" y="1225"/>
                    <a:pt x="4404" y="740"/>
                  </a:cubicBezTo>
                  <a:cubicBezTo>
                    <a:pt x="4246" y="286"/>
                    <a:pt x="3813" y="0"/>
                    <a:pt x="3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62141" y="3981038"/>
              <a:ext cx="86342" cy="190718"/>
            </a:xfrm>
            <a:custGeom>
              <a:avLst/>
              <a:gdLst/>
              <a:ahLst/>
              <a:cxnLst/>
              <a:rect l="l" t="t" r="r" b="b"/>
              <a:pathLst>
                <a:path w="2681" h="5922" extrusionOk="0">
                  <a:moveTo>
                    <a:pt x="1" y="0"/>
                  </a:moveTo>
                  <a:lnTo>
                    <a:pt x="1" y="5921"/>
                  </a:lnTo>
                  <a:lnTo>
                    <a:pt x="26" y="5921"/>
                  </a:lnTo>
                  <a:cubicBezTo>
                    <a:pt x="409" y="5743"/>
                    <a:pt x="690" y="5385"/>
                    <a:pt x="715" y="4951"/>
                  </a:cubicBezTo>
                  <a:cubicBezTo>
                    <a:pt x="902" y="5156"/>
                    <a:pt x="1169" y="5258"/>
                    <a:pt x="1439" y="5258"/>
                  </a:cubicBezTo>
                  <a:cubicBezTo>
                    <a:pt x="1575" y="5258"/>
                    <a:pt x="1711" y="5232"/>
                    <a:pt x="1838" y="5181"/>
                  </a:cubicBezTo>
                  <a:cubicBezTo>
                    <a:pt x="2425" y="4951"/>
                    <a:pt x="2680" y="4288"/>
                    <a:pt x="2425" y="3726"/>
                  </a:cubicBezTo>
                  <a:cubicBezTo>
                    <a:pt x="2247" y="3282"/>
                    <a:pt x="1837" y="2992"/>
                    <a:pt x="1380" y="2992"/>
                  </a:cubicBezTo>
                  <a:cubicBezTo>
                    <a:pt x="1313" y="2992"/>
                    <a:pt x="1244" y="2999"/>
                    <a:pt x="1175" y="301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502541" y="3034018"/>
              <a:ext cx="336220" cy="219026"/>
            </a:xfrm>
            <a:custGeom>
              <a:avLst/>
              <a:gdLst/>
              <a:ahLst/>
              <a:cxnLst/>
              <a:rect l="l" t="t" r="r" b="b"/>
              <a:pathLst>
                <a:path w="10440" h="6801" extrusionOk="0">
                  <a:moveTo>
                    <a:pt x="1975" y="1"/>
                  </a:moveTo>
                  <a:cubicBezTo>
                    <a:pt x="1522" y="1"/>
                    <a:pt x="1094" y="265"/>
                    <a:pt x="919" y="693"/>
                  </a:cubicBezTo>
                  <a:cubicBezTo>
                    <a:pt x="766" y="1102"/>
                    <a:pt x="868" y="1536"/>
                    <a:pt x="1175" y="1842"/>
                  </a:cubicBezTo>
                  <a:cubicBezTo>
                    <a:pt x="741" y="1867"/>
                    <a:pt x="383" y="2123"/>
                    <a:pt x="205" y="2531"/>
                  </a:cubicBezTo>
                  <a:cubicBezTo>
                    <a:pt x="1" y="3093"/>
                    <a:pt x="307" y="3756"/>
                    <a:pt x="894" y="3960"/>
                  </a:cubicBezTo>
                  <a:cubicBezTo>
                    <a:pt x="1035" y="4017"/>
                    <a:pt x="1180" y="4044"/>
                    <a:pt x="1323" y="4044"/>
                  </a:cubicBezTo>
                  <a:cubicBezTo>
                    <a:pt x="1696" y="4044"/>
                    <a:pt x="2051" y="3859"/>
                    <a:pt x="2272" y="3526"/>
                  </a:cubicBezTo>
                  <a:lnTo>
                    <a:pt x="7326" y="5466"/>
                  </a:lnTo>
                  <a:cubicBezTo>
                    <a:pt x="7223" y="6002"/>
                    <a:pt x="7530" y="6538"/>
                    <a:pt x="8040" y="6717"/>
                  </a:cubicBezTo>
                  <a:cubicBezTo>
                    <a:pt x="8185" y="6773"/>
                    <a:pt x="8333" y="6800"/>
                    <a:pt x="8477" y="6800"/>
                  </a:cubicBezTo>
                  <a:cubicBezTo>
                    <a:pt x="8918" y="6800"/>
                    <a:pt x="9328" y="6547"/>
                    <a:pt x="9520" y="6104"/>
                  </a:cubicBezTo>
                  <a:cubicBezTo>
                    <a:pt x="9674" y="5721"/>
                    <a:pt x="9572" y="5262"/>
                    <a:pt x="9265" y="4981"/>
                  </a:cubicBezTo>
                  <a:cubicBezTo>
                    <a:pt x="9699" y="4956"/>
                    <a:pt x="10056" y="4675"/>
                    <a:pt x="10235" y="4292"/>
                  </a:cubicBezTo>
                  <a:cubicBezTo>
                    <a:pt x="10439" y="3705"/>
                    <a:pt x="10133" y="3067"/>
                    <a:pt x="9546" y="2863"/>
                  </a:cubicBezTo>
                  <a:cubicBezTo>
                    <a:pt x="9405" y="2806"/>
                    <a:pt x="9259" y="2779"/>
                    <a:pt x="9117" y="2779"/>
                  </a:cubicBezTo>
                  <a:cubicBezTo>
                    <a:pt x="8746" y="2779"/>
                    <a:pt x="8396" y="2964"/>
                    <a:pt x="8193" y="3297"/>
                  </a:cubicBezTo>
                  <a:lnTo>
                    <a:pt x="3114" y="1331"/>
                  </a:lnTo>
                  <a:cubicBezTo>
                    <a:pt x="3216" y="795"/>
                    <a:pt x="2910" y="285"/>
                    <a:pt x="2400" y="81"/>
                  </a:cubicBezTo>
                  <a:cubicBezTo>
                    <a:pt x="2260" y="26"/>
                    <a:pt x="2116" y="1"/>
                    <a:pt x="1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436972" y="3454744"/>
              <a:ext cx="339312" cy="220797"/>
            </a:xfrm>
            <a:custGeom>
              <a:avLst/>
              <a:gdLst/>
              <a:ahLst/>
              <a:cxnLst/>
              <a:rect l="l" t="t" r="r" b="b"/>
              <a:pathLst>
                <a:path w="10536" h="6856" extrusionOk="0">
                  <a:moveTo>
                    <a:pt x="8573" y="1"/>
                  </a:moveTo>
                  <a:cubicBezTo>
                    <a:pt x="8429" y="1"/>
                    <a:pt x="8281" y="28"/>
                    <a:pt x="8136" y="84"/>
                  </a:cubicBezTo>
                  <a:cubicBezTo>
                    <a:pt x="7626" y="289"/>
                    <a:pt x="7320" y="799"/>
                    <a:pt x="7422" y="1335"/>
                  </a:cubicBezTo>
                  <a:lnTo>
                    <a:pt x="2394" y="3326"/>
                  </a:lnTo>
                  <a:cubicBezTo>
                    <a:pt x="2152" y="2942"/>
                    <a:pt x="1796" y="2779"/>
                    <a:pt x="1442" y="2779"/>
                  </a:cubicBezTo>
                  <a:cubicBezTo>
                    <a:pt x="715" y="2779"/>
                    <a:pt x="0" y="3470"/>
                    <a:pt x="327" y="4347"/>
                  </a:cubicBezTo>
                  <a:cubicBezTo>
                    <a:pt x="480" y="4755"/>
                    <a:pt x="863" y="5010"/>
                    <a:pt x="1296" y="5036"/>
                  </a:cubicBezTo>
                  <a:cubicBezTo>
                    <a:pt x="990" y="5316"/>
                    <a:pt x="888" y="5776"/>
                    <a:pt x="1041" y="6184"/>
                  </a:cubicBezTo>
                  <a:cubicBezTo>
                    <a:pt x="1233" y="6606"/>
                    <a:pt x="1641" y="6855"/>
                    <a:pt x="2082" y="6855"/>
                  </a:cubicBezTo>
                  <a:cubicBezTo>
                    <a:pt x="2227" y="6855"/>
                    <a:pt x="2376" y="6828"/>
                    <a:pt x="2522" y="6771"/>
                  </a:cubicBezTo>
                  <a:cubicBezTo>
                    <a:pt x="3032" y="6567"/>
                    <a:pt x="3313" y="6057"/>
                    <a:pt x="3236" y="5521"/>
                  </a:cubicBezTo>
                  <a:lnTo>
                    <a:pt x="8264" y="3530"/>
                  </a:lnTo>
                  <a:cubicBezTo>
                    <a:pt x="8480" y="3854"/>
                    <a:pt x="8836" y="4038"/>
                    <a:pt x="9206" y="4038"/>
                  </a:cubicBezTo>
                  <a:cubicBezTo>
                    <a:pt x="9360" y="4038"/>
                    <a:pt x="9517" y="4006"/>
                    <a:pt x="9668" y="3938"/>
                  </a:cubicBezTo>
                  <a:cubicBezTo>
                    <a:pt x="10255" y="3734"/>
                    <a:pt x="10536" y="3070"/>
                    <a:pt x="10331" y="2509"/>
                  </a:cubicBezTo>
                  <a:cubicBezTo>
                    <a:pt x="10178" y="2101"/>
                    <a:pt x="9795" y="1845"/>
                    <a:pt x="9362" y="1820"/>
                  </a:cubicBezTo>
                  <a:cubicBezTo>
                    <a:pt x="9668" y="1539"/>
                    <a:pt x="9770" y="1080"/>
                    <a:pt x="9617" y="697"/>
                  </a:cubicBezTo>
                  <a:cubicBezTo>
                    <a:pt x="9424" y="255"/>
                    <a:pt x="9015" y="1"/>
                    <a:pt x="8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288023" y="4021617"/>
              <a:ext cx="335383" cy="220250"/>
            </a:xfrm>
            <a:custGeom>
              <a:avLst/>
              <a:gdLst/>
              <a:ahLst/>
              <a:cxnLst/>
              <a:rect l="l" t="t" r="r" b="b"/>
              <a:pathLst>
                <a:path w="10414" h="6839" extrusionOk="0">
                  <a:moveTo>
                    <a:pt x="8467" y="1"/>
                  </a:moveTo>
                  <a:cubicBezTo>
                    <a:pt x="7820" y="1"/>
                    <a:pt x="7174" y="527"/>
                    <a:pt x="7300" y="1343"/>
                  </a:cubicBezTo>
                  <a:lnTo>
                    <a:pt x="2272" y="3334"/>
                  </a:lnTo>
                  <a:cubicBezTo>
                    <a:pt x="2050" y="3002"/>
                    <a:pt x="1682" y="2816"/>
                    <a:pt x="1312" y="2816"/>
                  </a:cubicBezTo>
                  <a:cubicBezTo>
                    <a:pt x="1170" y="2816"/>
                    <a:pt x="1028" y="2844"/>
                    <a:pt x="893" y="2900"/>
                  </a:cubicBezTo>
                  <a:cubicBezTo>
                    <a:pt x="306" y="3104"/>
                    <a:pt x="0" y="3768"/>
                    <a:pt x="204" y="4329"/>
                  </a:cubicBezTo>
                  <a:cubicBezTo>
                    <a:pt x="383" y="4738"/>
                    <a:pt x="740" y="4993"/>
                    <a:pt x="1174" y="5019"/>
                  </a:cubicBezTo>
                  <a:cubicBezTo>
                    <a:pt x="868" y="5325"/>
                    <a:pt x="791" y="5759"/>
                    <a:pt x="945" y="6167"/>
                  </a:cubicBezTo>
                  <a:cubicBezTo>
                    <a:pt x="1117" y="6589"/>
                    <a:pt x="1535" y="6838"/>
                    <a:pt x="1971" y="6838"/>
                  </a:cubicBezTo>
                  <a:cubicBezTo>
                    <a:pt x="2114" y="6838"/>
                    <a:pt x="2260" y="6811"/>
                    <a:pt x="2399" y="6754"/>
                  </a:cubicBezTo>
                  <a:cubicBezTo>
                    <a:pt x="2910" y="6550"/>
                    <a:pt x="3216" y="6039"/>
                    <a:pt x="3114" y="5503"/>
                  </a:cubicBezTo>
                  <a:lnTo>
                    <a:pt x="8167" y="3513"/>
                  </a:lnTo>
                  <a:cubicBezTo>
                    <a:pt x="8366" y="3838"/>
                    <a:pt x="8719" y="4010"/>
                    <a:pt x="9089" y="4010"/>
                  </a:cubicBezTo>
                  <a:cubicBezTo>
                    <a:pt x="9241" y="4010"/>
                    <a:pt x="9397" y="3981"/>
                    <a:pt x="9546" y="3921"/>
                  </a:cubicBezTo>
                  <a:cubicBezTo>
                    <a:pt x="10107" y="3717"/>
                    <a:pt x="10413" y="3079"/>
                    <a:pt x="10209" y="2492"/>
                  </a:cubicBezTo>
                  <a:cubicBezTo>
                    <a:pt x="10056" y="2109"/>
                    <a:pt x="9673" y="1828"/>
                    <a:pt x="9239" y="1828"/>
                  </a:cubicBezTo>
                  <a:cubicBezTo>
                    <a:pt x="9546" y="1522"/>
                    <a:pt x="9648" y="1063"/>
                    <a:pt x="9495" y="680"/>
                  </a:cubicBezTo>
                  <a:cubicBezTo>
                    <a:pt x="9278" y="208"/>
                    <a:pt x="8873" y="1"/>
                    <a:pt x="8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83361" y="3721434"/>
              <a:ext cx="335383" cy="189655"/>
            </a:xfrm>
            <a:custGeom>
              <a:avLst/>
              <a:gdLst/>
              <a:ahLst/>
              <a:cxnLst/>
              <a:rect l="l" t="t" r="r" b="b"/>
              <a:pathLst>
                <a:path w="10414" h="5889" extrusionOk="0">
                  <a:moveTo>
                    <a:pt x="1656" y="1"/>
                  </a:moveTo>
                  <a:cubicBezTo>
                    <a:pt x="1177" y="1"/>
                    <a:pt x="734" y="329"/>
                    <a:pt x="587" y="813"/>
                  </a:cubicBezTo>
                  <a:cubicBezTo>
                    <a:pt x="511" y="1247"/>
                    <a:pt x="664" y="1655"/>
                    <a:pt x="995" y="1936"/>
                  </a:cubicBezTo>
                  <a:cubicBezTo>
                    <a:pt x="562" y="2012"/>
                    <a:pt x="230" y="2319"/>
                    <a:pt x="128" y="2727"/>
                  </a:cubicBezTo>
                  <a:cubicBezTo>
                    <a:pt x="0" y="3314"/>
                    <a:pt x="383" y="3901"/>
                    <a:pt x="995" y="4054"/>
                  </a:cubicBezTo>
                  <a:cubicBezTo>
                    <a:pt x="1084" y="4076"/>
                    <a:pt x="1173" y="4087"/>
                    <a:pt x="1262" y="4087"/>
                  </a:cubicBezTo>
                  <a:cubicBezTo>
                    <a:pt x="1690" y="4087"/>
                    <a:pt x="2107" y="3843"/>
                    <a:pt x="2297" y="3442"/>
                  </a:cubicBezTo>
                  <a:lnTo>
                    <a:pt x="7555" y="4718"/>
                  </a:lnTo>
                  <a:cubicBezTo>
                    <a:pt x="7540" y="5465"/>
                    <a:pt x="8132" y="5888"/>
                    <a:pt x="8726" y="5888"/>
                  </a:cubicBezTo>
                  <a:cubicBezTo>
                    <a:pt x="9186" y="5888"/>
                    <a:pt x="9648" y="5633"/>
                    <a:pt x="9826" y="5075"/>
                  </a:cubicBezTo>
                  <a:cubicBezTo>
                    <a:pt x="9903" y="4667"/>
                    <a:pt x="9750" y="4233"/>
                    <a:pt x="9418" y="3977"/>
                  </a:cubicBezTo>
                  <a:cubicBezTo>
                    <a:pt x="9826" y="3901"/>
                    <a:pt x="10184" y="3595"/>
                    <a:pt x="10286" y="3161"/>
                  </a:cubicBezTo>
                  <a:cubicBezTo>
                    <a:pt x="10413" y="2574"/>
                    <a:pt x="10030" y="1987"/>
                    <a:pt x="9418" y="1859"/>
                  </a:cubicBezTo>
                  <a:cubicBezTo>
                    <a:pt x="9318" y="1829"/>
                    <a:pt x="9216" y="1815"/>
                    <a:pt x="9115" y="1815"/>
                  </a:cubicBezTo>
                  <a:cubicBezTo>
                    <a:pt x="8700" y="1815"/>
                    <a:pt x="8301" y="2056"/>
                    <a:pt x="8116" y="2446"/>
                  </a:cubicBezTo>
                  <a:lnTo>
                    <a:pt x="2859" y="1170"/>
                  </a:lnTo>
                  <a:cubicBezTo>
                    <a:pt x="2859" y="634"/>
                    <a:pt x="2501" y="149"/>
                    <a:pt x="1965" y="47"/>
                  </a:cubicBezTo>
                  <a:cubicBezTo>
                    <a:pt x="1862" y="16"/>
                    <a:pt x="1759"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657125" y="2664691"/>
              <a:ext cx="329586" cy="247495"/>
            </a:xfrm>
            <a:custGeom>
              <a:avLst/>
              <a:gdLst/>
              <a:ahLst/>
              <a:cxnLst/>
              <a:rect l="l" t="t" r="r" b="b"/>
              <a:pathLst>
                <a:path w="10234" h="7685" extrusionOk="0">
                  <a:moveTo>
                    <a:pt x="8131" y="0"/>
                  </a:moveTo>
                  <a:cubicBezTo>
                    <a:pt x="7421" y="0"/>
                    <a:pt x="6720" y="652"/>
                    <a:pt x="6992" y="1519"/>
                  </a:cubicBezTo>
                  <a:lnTo>
                    <a:pt x="3649" y="3407"/>
                  </a:lnTo>
                  <a:lnTo>
                    <a:pt x="2296" y="4173"/>
                  </a:lnTo>
                  <a:cubicBezTo>
                    <a:pt x="2043" y="3906"/>
                    <a:pt x="1743" y="3791"/>
                    <a:pt x="1453" y="3791"/>
                  </a:cubicBezTo>
                  <a:cubicBezTo>
                    <a:pt x="692" y="3791"/>
                    <a:pt x="0" y="4580"/>
                    <a:pt x="407" y="5449"/>
                  </a:cubicBezTo>
                  <a:cubicBezTo>
                    <a:pt x="535" y="5679"/>
                    <a:pt x="739" y="5832"/>
                    <a:pt x="994" y="5934"/>
                  </a:cubicBezTo>
                  <a:cubicBezTo>
                    <a:pt x="1122" y="5985"/>
                    <a:pt x="1275" y="5985"/>
                    <a:pt x="1428" y="5985"/>
                  </a:cubicBezTo>
                  <a:cubicBezTo>
                    <a:pt x="1377" y="6062"/>
                    <a:pt x="1326" y="6164"/>
                    <a:pt x="1300" y="6266"/>
                  </a:cubicBezTo>
                  <a:cubicBezTo>
                    <a:pt x="1249" y="6342"/>
                    <a:pt x="1224" y="6444"/>
                    <a:pt x="1224" y="6546"/>
                  </a:cubicBezTo>
                  <a:cubicBezTo>
                    <a:pt x="1198" y="6751"/>
                    <a:pt x="1249" y="6980"/>
                    <a:pt x="1352" y="7159"/>
                  </a:cubicBezTo>
                  <a:cubicBezTo>
                    <a:pt x="1428" y="7287"/>
                    <a:pt x="1530" y="7389"/>
                    <a:pt x="1658" y="7465"/>
                  </a:cubicBezTo>
                  <a:cubicBezTo>
                    <a:pt x="1841" y="7607"/>
                    <a:pt x="2056" y="7685"/>
                    <a:pt x="2290" y="7685"/>
                  </a:cubicBezTo>
                  <a:cubicBezTo>
                    <a:pt x="2350" y="7685"/>
                    <a:pt x="2412" y="7680"/>
                    <a:pt x="2474" y="7669"/>
                  </a:cubicBezTo>
                  <a:cubicBezTo>
                    <a:pt x="2602" y="7644"/>
                    <a:pt x="2755" y="7593"/>
                    <a:pt x="2883" y="7542"/>
                  </a:cubicBezTo>
                  <a:cubicBezTo>
                    <a:pt x="3368" y="7261"/>
                    <a:pt x="3597" y="6700"/>
                    <a:pt x="3444" y="6189"/>
                  </a:cubicBezTo>
                  <a:lnTo>
                    <a:pt x="8166" y="3535"/>
                  </a:lnTo>
                  <a:cubicBezTo>
                    <a:pt x="8387" y="3788"/>
                    <a:pt x="8706" y="3923"/>
                    <a:pt x="9026" y="3923"/>
                  </a:cubicBezTo>
                  <a:cubicBezTo>
                    <a:pt x="9223" y="3923"/>
                    <a:pt x="9420" y="3872"/>
                    <a:pt x="9595" y="3765"/>
                  </a:cubicBezTo>
                  <a:cubicBezTo>
                    <a:pt x="9748" y="3688"/>
                    <a:pt x="9902" y="3560"/>
                    <a:pt x="10004" y="3407"/>
                  </a:cubicBezTo>
                  <a:cubicBezTo>
                    <a:pt x="10233" y="3050"/>
                    <a:pt x="10233" y="2616"/>
                    <a:pt x="10029" y="2259"/>
                  </a:cubicBezTo>
                  <a:cubicBezTo>
                    <a:pt x="9902" y="2029"/>
                    <a:pt x="9697" y="1850"/>
                    <a:pt x="9468" y="1774"/>
                  </a:cubicBezTo>
                  <a:cubicBezTo>
                    <a:pt x="9356" y="1736"/>
                    <a:pt x="9243" y="1713"/>
                    <a:pt x="9131" y="1713"/>
                  </a:cubicBezTo>
                  <a:cubicBezTo>
                    <a:pt x="9090" y="1713"/>
                    <a:pt x="9049" y="1716"/>
                    <a:pt x="9008" y="1723"/>
                  </a:cubicBezTo>
                  <a:cubicBezTo>
                    <a:pt x="9238" y="1391"/>
                    <a:pt x="9289" y="932"/>
                    <a:pt x="9085" y="549"/>
                  </a:cubicBezTo>
                  <a:cubicBezTo>
                    <a:pt x="8846" y="165"/>
                    <a:pt x="8487" y="0"/>
                    <a:pt x="8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62141" y="3356100"/>
              <a:ext cx="127435" cy="135068"/>
            </a:xfrm>
            <a:custGeom>
              <a:avLst/>
              <a:gdLst/>
              <a:ahLst/>
              <a:cxnLst/>
              <a:rect l="l" t="t" r="r" b="b"/>
              <a:pathLst>
                <a:path w="3957" h="4194" extrusionOk="0">
                  <a:moveTo>
                    <a:pt x="1984" y="1"/>
                  </a:moveTo>
                  <a:cubicBezTo>
                    <a:pt x="1840" y="1"/>
                    <a:pt x="1696" y="28"/>
                    <a:pt x="1557" y="85"/>
                  </a:cubicBezTo>
                  <a:cubicBezTo>
                    <a:pt x="1047" y="289"/>
                    <a:pt x="741" y="799"/>
                    <a:pt x="843" y="1335"/>
                  </a:cubicBezTo>
                  <a:lnTo>
                    <a:pt x="1" y="1667"/>
                  </a:lnTo>
                  <a:lnTo>
                    <a:pt x="1" y="4194"/>
                  </a:lnTo>
                  <a:lnTo>
                    <a:pt x="1711" y="3530"/>
                  </a:lnTo>
                  <a:cubicBezTo>
                    <a:pt x="1913" y="3843"/>
                    <a:pt x="2274" y="4023"/>
                    <a:pt x="2651" y="4023"/>
                  </a:cubicBezTo>
                  <a:cubicBezTo>
                    <a:pt x="2797" y="4023"/>
                    <a:pt x="2946" y="3996"/>
                    <a:pt x="3089" y="3939"/>
                  </a:cubicBezTo>
                  <a:cubicBezTo>
                    <a:pt x="3650" y="3734"/>
                    <a:pt x="3957" y="3071"/>
                    <a:pt x="3752" y="2509"/>
                  </a:cubicBezTo>
                  <a:cubicBezTo>
                    <a:pt x="3574" y="2101"/>
                    <a:pt x="3216" y="1846"/>
                    <a:pt x="2783" y="1820"/>
                  </a:cubicBezTo>
                  <a:cubicBezTo>
                    <a:pt x="3089" y="1539"/>
                    <a:pt x="3191" y="1080"/>
                    <a:pt x="3038" y="697"/>
                  </a:cubicBezTo>
                  <a:cubicBezTo>
                    <a:pt x="2845" y="255"/>
                    <a:pt x="2421" y="1"/>
                    <a:pt x="1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45685" y="4329497"/>
              <a:ext cx="295932" cy="295384"/>
            </a:xfrm>
            <a:custGeom>
              <a:avLst/>
              <a:gdLst/>
              <a:ahLst/>
              <a:cxnLst/>
              <a:rect l="l" t="t" r="r" b="b"/>
              <a:pathLst>
                <a:path w="9189" h="9172" extrusionOk="0">
                  <a:moveTo>
                    <a:pt x="6560" y="0"/>
                  </a:moveTo>
                  <a:cubicBezTo>
                    <a:pt x="6253" y="0"/>
                    <a:pt x="5946" y="128"/>
                    <a:pt x="5717" y="384"/>
                  </a:cubicBezTo>
                  <a:cubicBezTo>
                    <a:pt x="5334" y="767"/>
                    <a:pt x="5283" y="1354"/>
                    <a:pt x="5589" y="1814"/>
                  </a:cubicBezTo>
                  <a:lnTo>
                    <a:pt x="1889" y="5744"/>
                  </a:lnTo>
                  <a:cubicBezTo>
                    <a:pt x="1695" y="5622"/>
                    <a:pt x="1484" y="5564"/>
                    <a:pt x="1277" y="5564"/>
                  </a:cubicBezTo>
                  <a:cubicBezTo>
                    <a:pt x="967" y="5564"/>
                    <a:pt x="664" y="5693"/>
                    <a:pt x="434" y="5923"/>
                  </a:cubicBezTo>
                  <a:cubicBezTo>
                    <a:pt x="0" y="6382"/>
                    <a:pt x="0" y="7097"/>
                    <a:pt x="434" y="7531"/>
                  </a:cubicBezTo>
                  <a:cubicBezTo>
                    <a:pt x="653" y="7716"/>
                    <a:pt x="917" y="7812"/>
                    <a:pt x="1188" y="7812"/>
                  </a:cubicBezTo>
                  <a:cubicBezTo>
                    <a:pt x="1328" y="7812"/>
                    <a:pt x="1469" y="7787"/>
                    <a:pt x="1608" y="7735"/>
                  </a:cubicBezTo>
                  <a:lnTo>
                    <a:pt x="1608" y="7735"/>
                  </a:lnTo>
                  <a:cubicBezTo>
                    <a:pt x="1455" y="8143"/>
                    <a:pt x="1557" y="8577"/>
                    <a:pt x="1863" y="8883"/>
                  </a:cubicBezTo>
                  <a:cubicBezTo>
                    <a:pt x="2079" y="9075"/>
                    <a:pt x="2352" y="9172"/>
                    <a:pt x="2623" y="9172"/>
                  </a:cubicBezTo>
                  <a:cubicBezTo>
                    <a:pt x="2927" y="9172"/>
                    <a:pt x="3229" y="9050"/>
                    <a:pt x="3446" y="8807"/>
                  </a:cubicBezTo>
                  <a:cubicBezTo>
                    <a:pt x="3828" y="8424"/>
                    <a:pt x="3879" y="7811"/>
                    <a:pt x="3573" y="7378"/>
                  </a:cubicBezTo>
                  <a:lnTo>
                    <a:pt x="7325" y="3447"/>
                  </a:lnTo>
                  <a:cubicBezTo>
                    <a:pt x="7508" y="3559"/>
                    <a:pt x="7711" y="3614"/>
                    <a:pt x="7912" y="3614"/>
                  </a:cubicBezTo>
                  <a:cubicBezTo>
                    <a:pt x="8216" y="3614"/>
                    <a:pt x="8514" y="3489"/>
                    <a:pt x="8729" y="3243"/>
                  </a:cubicBezTo>
                  <a:cubicBezTo>
                    <a:pt x="9188" y="2809"/>
                    <a:pt x="9188" y="2094"/>
                    <a:pt x="8729" y="1661"/>
                  </a:cubicBezTo>
                  <a:cubicBezTo>
                    <a:pt x="8525" y="1456"/>
                    <a:pt x="8264" y="1354"/>
                    <a:pt x="7991" y="1354"/>
                  </a:cubicBezTo>
                  <a:cubicBezTo>
                    <a:pt x="7855" y="1354"/>
                    <a:pt x="7716" y="1380"/>
                    <a:pt x="7580" y="1431"/>
                  </a:cubicBezTo>
                  <a:cubicBezTo>
                    <a:pt x="7733" y="1048"/>
                    <a:pt x="7631" y="589"/>
                    <a:pt x="7325" y="308"/>
                  </a:cubicBezTo>
                  <a:cubicBezTo>
                    <a:pt x="7108" y="103"/>
                    <a:pt x="6834" y="0"/>
                    <a:pt x="6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20719" y="4683784"/>
              <a:ext cx="251585" cy="326011"/>
            </a:xfrm>
            <a:custGeom>
              <a:avLst/>
              <a:gdLst/>
              <a:ahLst/>
              <a:cxnLst/>
              <a:rect l="l" t="t" r="r" b="b"/>
              <a:pathLst>
                <a:path w="7812" h="10123" extrusionOk="0">
                  <a:moveTo>
                    <a:pt x="3365" y="1"/>
                  </a:moveTo>
                  <a:cubicBezTo>
                    <a:pt x="3234" y="1"/>
                    <a:pt x="3102" y="25"/>
                    <a:pt x="2975" y="77"/>
                  </a:cubicBezTo>
                  <a:cubicBezTo>
                    <a:pt x="2566" y="230"/>
                    <a:pt x="2311" y="613"/>
                    <a:pt x="2286" y="1022"/>
                  </a:cubicBezTo>
                  <a:cubicBezTo>
                    <a:pt x="2076" y="829"/>
                    <a:pt x="1806" y="721"/>
                    <a:pt x="1526" y="721"/>
                  </a:cubicBezTo>
                  <a:cubicBezTo>
                    <a:pt x="1397" y="721"/>
                    <a:pt x="1266" y="744"/>
                    <a:pt x="1137" y="792"/>
                  </a:cubicBezTo>
                  <a:cubicBezTo>
                    <a:pt x="0" y="1324"/>
                    <a:pt x="445" y="3003"/>
                    <a:pt x="1603" y="3003"/>
                  </a:cubicBezTo>
                  <a:cubicBezTo>
                    <a:pt x="1667" y="3003"/>
                    <a:pt x="1733" y="2997"/>
                    <a:pt x="1801" y="2987"/>
                  </a:cubicBezTo>
                  <a:lnTo>
                    <a:pt x="3817" y="8015"/>
                  </a:lnTo>
                  <a:cubicBezTo>
                    <a:pt x="3358" y="8321"/>
                    <a:pt x="3179" y="8882"/>
                    <a:pt x="3409" y="9393"/>
                  </a:cubicBezTo>
                  <a:cubicBezTo>
                    <a:pt x="3568" y="9851"/>
                    <a:pt x="3992" y="10123"/>
                    <a:pt x="4449" y="10123"/>
                  </a:cubicBezTo>
                  <a:cubicBezTo>
                    <a:pt x="4578" y="10123"/>
                    <a:pt x="4709" y="10101"/>
                    <a:pt x="4838" y="10056"/>
                  </a:cubicBezTo>
                  <a:cubicBezTo>
                    <a:pt x="5221" y="9903"/>
                    <a:pt x="5476" y="9521"/>
                    <a:pt x="5501" y="9112"/>
                  </a:cubicBezTo>
                  <a:cubicBezTo>
                    <a:pt x="5711" y="9305"/>
                    <a:pt x="5993" y="9413"/>
                    <a:pt x="6273" y="9413"/>
                  </a:cubicBezTo>
                  <a:cubicBezTo>
                    <a:pt x="6401" y="9413"/>
                    <a:pt x="6529" y="9390"/>
                    <a:pt x="6650" y="9342"/>
                  </a:cubicBezTo>
                  <a:cubicBezTo>
                    <a:pt x="7811" y="8810"/>
                    <a:pt x="7367" y="7131"/>
                    <a:pt x="6210" y="7131"/>
                  </a:cubicBezTo>
                  <a:cubicBezTo>
                    <a:pt x="6146" y="7131"/>
                    <a:pt x="6080" y="7136"/>
                    <a:pt x="6012" y="7147"/>
                  </a:cubicBezTo>
                  <a:lnTo>
                    <a:pt x="3996" y="2119"/>
                  </a:lnTo>
                  <a:cubicBezTo>
                    <a:pt x="4430" y="1813"/>
                    <a:pt x="4608" y="1226"/>
                    <a:pt x="4404" y="741"/>
                  </a:cubicBezTo>
                  <a:cubicBezTo>
                    <a:pt x="4246" y="287"/>
                    <a:pt x="3813" y="1"/>
                    <a:pt x="3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502541" y="4575156"/>
              <a:ext cx="336220" cy="219026"/>
            </a:xfrm>
            <a:custGeom>
              <a:avLst/>
              <a:gdLst/>
              <a:ahLst/>
              <a:cxnLst/>
              <a:rect l="l" t="t" r="r" b="b"/>
              <a:pathLst>
                <a:path w="10440" h="6801" extrusionOk="0">
                  <a:moveTo>
                    <a:pt x="1975" y="1"/>
                  </a:moveTo>
                  <a:cubicBezTo>
                    <a:pt x="1522" y="1"/>
                    <a:pt x="1094" y="266"/>
                    <a:pt x="919" y="694"/>
                  </a:cubicBezTo>
                  <a:cubicBezTo>
                    <a:pt x="766" y="1102"/>
                    <a:pt x="868" y="1536"/>
                    <a:pt x="1175" y="1842"/>
                  </a:cubicBezTo>
                  <a:cubicBezTo>
                    <a:pt x="741" y="1868"/>
                    <a:pt x="383" y="2123"/>
                    <a:pt x="205" y="2531"/>
                  </a:cubicBezTo>
                  <a:cubicBezTo>
                    <a:pt x="1" y="3093"/>
                    <a:pt x="307" y="3757"/>
                    <a:pt x="894" y="3961"/>
                  </a:cubicBezTo>
                  <a:cubicBezTo>
                    <a:pt x="1035" y="4017"/>
                    <a:pt x="1180" y="4044"/>
                    <a:pt x="1323" y="4044"/>
                  </a:cubicBezTo>
                  <a:cubicBezTo>
                    <a:pt x="1696" y="4044"/>
                    <a:pt x="2051" y="3859"/>
                    <a:pt x="2272" y="3527"/>
                  </a:cubicBezTo>
                  <a:lnTo>
                    <a:pt x="7326" y="5467"/>
                  </a:lnTo>
                  <a:cubicBezTo>
                    <a:pt x="7223" y="6002"/>
                    <a:pt x="7530" y="6538"/>
                    <a:pt x="8040" y="6717"/>
                  </a:cubicBezTo>
                  <a:cubicBezTo>
                    <a:pt x="8185" y="6774"/>
                    <a:pt x="8333" y="6801"/>
                    <a:pt x="8477" y="6801"/>
                  </a:cubicBezTo>
                  <a:cubicBezTo>
                    <a:pt x="8918" y="6801"/>
                    <a:pt x="9328" y="6547"/>
                    <a:pt x="9520" y="6105"/>
                  </a:cubicBezTo>
                  <a:cubicBezTo>
                    <a:pt x="9674" y="5722"/>
                    <a:pt x="9572" y="5262"/>
                    <a:pt x="9265" y="4982"/>
                  </a:cubicBezTo>
                  <a:cubicBezTo>
                    <a:pt x="9699" y="4956"/>
                    <a:pt x="10056" y="4675"/>
                    <a:pt x="10235" y="4292"/>
                  </a:cubicBezTo>
                  <a:cubicBezTo>
                    <a:pt x="10439" y="3705"/>
                    <a:pt x="10133" y="3067"/>
                    <a:pt x="9546" y="2863"/>
                  </a:cubicBezTo>
                  <a:cubicBezTo>
                    <a:pt x="9405" y="2807"/>
                    <a:pt x="9259" y="2780"/>
                    <a:pt x="9117" y="2780"/>
                  </a:cubicBezTo>
                  <a:cubicBezTo>
                    <a:pt x="8746" y="2780"/>
                    <a:pt x="8396" y="2965"/>
                    <a:pt x="8193" y="3297"/>
                  </a:cubicBezTo>
                  <a:lnTo>
                    <a:pt x="3114" y="1332"/>
                  </a:lnTo>
                  <a:cubicBezTo>
                    <a:pt x="3216" y="796"/>
                    <a:pt x="2910" y="285"/>
                    <a:pt x="2400" y="81"/>
                  </a:cubicBezTo>
                  <a:cubicBezTo>
                    <a:pt x="2260" y="27"/>
                    <a:pt x="2116" y="1"/>
                    <a:pt x="1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a:off x="436972" y="4995882"/>
              <a:ext cx="339312" cy="220797"/>
            </a:xfrm>
            <a:custGeom>
              <a:avLst/>
              <a:gdLst/>
              <a:ahLst/>
              <a:cxnLst/>
              <a:rect l="l" t="t" r="r" b="b"/>
              <a:pathLst>
                <a:path w="10536" h="6856" extrusionOk="0">
                  <a:moveTo>
                    <a:pt x="8573" y="1"/>
                  </a:moveTo>
                  <a:cubicBezTo>
                    <a:pt x="8429" y="1"/>
                    <a:pt x="8281" y="28"/>
                    <a:pt x="8136" y="85"/>
                  </a:cubicBezTo>
                  <a:cubicBezTo>
                    <a:pt x="7626" y="289"/>
                    <a:pt x="7320" y="799"/>
                    <a:pt x="7422" y="1335"/>
                  </a:cubicBezTo>
                  <a:lnTo>
                    <a:pt x="2394" y="3326"/>
                  </a:lnTo>
                  <a:cubicBezTo>
                    <a:pt x="2152" y="2942"/>
                    <a:pt x="1796" y="2780"/>
                    <a:pt x="1442" y="2780"/>
                  </a:cubicBezTo>
                  <a:cubicBezTo>
                    <a:pt x="715" y="2780"/>
                    <a:pt x="0" y="3471"/>
                    <a:pt x="327" y="4347"/>
                  </a:cubicBezTo>
                  <a:cubicBezTo>
                    <a:pt x="480" y="4755"/>
                    <a:pt x="863" y="5011"/>
                    <a:pt x="1296" y="5036"/>
                  </a:cubicBezTo>
                  <a:cubicBezTo>
                    <a:pt x="990" y="5317"/>
                    <a:pt x="888" y="5776"/>
                    <a:pt x="1041" y="6185"/>
                  </a:cubicBezTo>
                  <a:cubicBezTo>
                    <a:pt x="1233" y="6607"/>
                    <a:pt x="1641" y="6856"/>
                    <a:pt x="2082" y="6856"/>
                  </a:cubicBezTo>
                  <a:cubicBezTo>
                    <a:pt x="2227" y="6856"/>
                    <a:pt x="2376" y="6829"/>
                    <a:pt x="2522" y="6772"/>
                  </a:cubicBezTo>
                  <a:cubicBezTo>
                    <a:pt x="3032" y="6567"/>
                    <a:pt x="3313" y="6057"/>
                    <a:pt x="3236" y="5521"/>
                  </a:cubicBezTo>
                  <a:lnTo>
                    <a:pt x="8264" y="3530"/>
                  </a:lnTo>
                  <a:cubicBezTo>
                    <a:pt x="8480" y="3854"/>
                    <a:pt x="8836" y="4039"/>
                    <a:pt x="9206" y="4039"/>
                  </a:cubicBezTo>
                  <a:cubicBezTo>
                    <a:pt x="9360" y="4039"/>
                    <a:pt x="9517" y="4006"/>
                    <a:pt x="9668" y="3939"/>
                  </a:cubicBezTo>
                  <a:cubicBezTo>
                    <a:pt x="10255" y="3734"/>
                    <a:pt x="10536" y="3071"/>
                    <a:pt x="10331" y="2509"/>
                  </a:cubicBezTo>
                  <a:cubicBezTo>
                    <a:pt x="10178" y="2101"/>
                    <a:pt x="9795" y="1846"/>
                    <a:pt x="9362" y="1820"/>
                  </a:cubicBezTo>
                  <a:cubicBezTo>
                    <a:pt x="9668" y="1540"/>
                    <a:pt x="9770" y="1080"/>
                    <a:pt x="9617" y="697"/>
                  </a:cubicBezTo>
                  <a:cubicBezTo>
                    <a:pt x="9424" y="255"/>
                    <a:pt x="9015" y="1"/>
                    <a:pt x="8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663630" y="4205829"/>
              <a:ext cx="323081" cy="248011"/>
            </a:xfrm>
            <a:custGeom>
              <a:avLst/>
              <a:gdLst/>
              <a:ahLst/>
              <a:cxnLst/>
              <a:rect l="l" t="t" r="r" b="b"/>
              <a:pathLst>
                <a:path w="10032" h="7701" extrusionOk="0">
                  <a:moveTo>
                    <a:pt x="7929" y="1"/>
                  </a:moveTo>
                  <a:cubicBezTo>
                    <a:pt x="7219" y="1"/>
                    <a:pt x="6518" y="653"/>
                    <a:pt x="6790" y="1519"/>
                  </a:cubicBezTo>
                  <a:lnTo>
                    <a:pt x="3447" y="3408"/>
                  </a:lnTo>
                  <a:lnTo>
                    <a:pt x="2094" y="4173"/>
                  </a:lnTo>
                  <a:cubicBezTo>
                    <a:pt x="1873" y="3921"/>
                    <a:pt x="1554" y="3785"/>
                    <a:pt x="1234" y="3785"/>
                  </a:cubicBezTo>
                  <a:cubicBezTo>
                    <a:pt x="1037" y="3785"/>
                    <a:pt x="840" y="3837"/>
                    <a:pt x="665" y="3944"/>
                  </a:cubicBezTo>
                  <a:cubicBezTo>
                    <a:pt x="537" y="4020"/>
                    <a:pt x="409" y="4122"/>
                    <a:pt x="307" y="4250"/>
                  </a:cubicBezTo>
                  <a:cubicBezTo>
                    <a:pt x="78" y="4531"/>
                    <a:pt x="1" y="4888"/>
                    <a:pt x="103" y="5245"/>
                  </a:cubicBezTo>
                  <a:cubicBezTo>
                    <a:pt x="129" y="5322"/>
                    <a:pt x="154" y="5398"/>
                    <a:pt x="205" y="5449"/>
                  </a:cubicBezTo>
                  <a:cubicBezTo>
                    <a:pt x="333" y="5679"/>
                    <a:pt x="537" y="5858"/>
                    <a:pt x="792" y="5934"/>
                  </a:cubicBezTo>
                  <a:cubicBezTo>
                    <a:pt x="886" y="5972"/>
                    <a:pt x="993" y="5995"/>
                    <a:pt x="1103" y="5995"/>
                  </a:cubicBezTo>
                  <a:cubicBezTo>
                    <a:pt x="1144" y="5995"/>
                    <a:pt x="1185" y="5992"/>
                    <a:pt x="1226" y="5985"/>
                  </a:cubicBezTo>
                  <a:lnTo>
                    <a:pt x="1226" y="5985"/>
                  </a:lnTo>
                  <a:cubicBezTo>
                    <a:pt x="1175" y="6088"/>
                    <a:pt x="1124" y="6164"/>
                    <a:pt x="1098" y="6266"/>
                  </a:cubicBezTo>
                  <a:cubicBezTo>
                    <a:pt x="1047" y="6368"/>
                    <a:pt x="1022" y="6470"/>
                    <a:pt x="1022" y="6572"/>
                  </a:cubicBezTo>
                  <a:cubicBezTo>
                    <a:pt x="996" y="6777"/>
                    <a:pt x="1047" y="6981"/>
                    <a:pt x="1150" y="7159"/>
                  </a:cubicBezTo>
                  <a:cubicBezTo>
                    <a:pt x="1226" y="7287"/>
                    <a:pt x="1328" y="7389"/>
                    <a:pt x="1456" y="7491"/>
                  </a:cubicBezTo>
                  <a:cubicBezTo>
                    <a:pt x="1656" y="7625"/>
                    <a:pt x="1896" y="7700"/>
                    <a:pt x="2157" y="7700"/>
                  </a:cubicBezTo>
                  <a:cubicBezTo>
                    <a:pt x="2195" y="7700"/>
                    <a:pt x="2234" y="7699"/>
                    <a:pt x="2272" y="7695"/>
                  </a:cubicBezTo>
                  <a:cubicBezTo>
                    <a:pt x="2400" y="7670"/>
                    <a:pt x="2553" y="7619"/>
                    <a:pt x="2681" y="7542"/>
                  </a:cubicBezTo>
                  <a:cubicBezTo>
                    <a:pt x="2987" y="7389"/>
                    <a:pt x="3191" y="7083"/>
                    <a:pt x="3268" y="6777"/>
                  </a:cubicBezTo>
                  <a:cubicBezTo>
                    <a:pt x="3293" y="6572"/>
                    <a:pt x="3293" y="6394"/>
                    <a:pt x="3242" y="6190"/>
                  </a:cubicBezTo>
                  <a:lnTo>
                    <a:pt x="7964" y="3535"/>
                  </a:lnTo>
                  <a:cubicBezTo>
                    <a:pt x="8185" y="3788"/>
                    <a:pt x="8504" y="3923"/>
                    <a:pt x="8824" y="3923"/>
                  </a:cubicBezTo>
                  <a:cubicBezTo>
                    <a:pt x="9021" y="3923"/>
                    <a:pt x="9218" y="3872"/>
                    <a:pt x="9393" y="3765"/>
                  </a:cubicBezTo>
                  <a:cubicBezTo>
                    <a:pt x="9546" y="3688"/>
                    <a:pt x="9700" y="3561"/>
                    <a:pt x="9802" y="3408"/>
                  </a:cubicBezTo>
                  <a:cubicBezTo>
                    <a:pt x="10031" y="3050"/>
                    <a:pt x="10031" y="2616"/>
                    <a:pt x="9827" y="2259"/>
                  </a:cubicBezTo>
                  <a:cubicBezTo>
                    <a:pt x="9642" y="1935"/>
                    <a:pt x="9289" y="1716"/>
                    <a:pt x="8920" y="1716"/>
                  </a:cubicBezTo>
                  <a:cubicBezTo>
                    <a:pt x="8882" y="1716"/>
                    <a:pt x="8844" y="1718"/>
                    <a:pt x="8806" y="1723"/>
                  </a:cubicBezTo>
                  <a:cubicBezTo>
                    <a:pt x="9036" y="1391"/>
                    <a:pt x="9087" y="932"/>
                    <a:pt x="8883" y="549"/>
                  </a:cubicBezTo>
                  <a:cubicBezTo>
                    <a:pt x="8644" y="165"/>
                    <a:pt x="8285" y="1"/>
                    <a:pt x="7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62141" y="4897271"/>
              <a:ext cx="127435" cy="135068"/>
            </a:xfrm>
            <a:custGeom>
              <a:avLst/>
              <a:gdLst/>
              <a:ahLst/>
              <a:cxnLst/>
              <a:rect l="l" t="t" r="r" b="b"/>
              <a:pathLst>
                <a:path w="3957" h="4194" extrusionOk="0">
                  <a:moveTo>
                    <a:pt x="1984" y="0"/>
                  </a:moveTo>
                  <a:cubicBezTo>
                    <a:pt x="1840" y="0"/>
                    <a:pt x="1696" y="27"/>
                    <a:pt x="1557" y="84"/>
                  </a:cubicBezTo>
                  <a:cubicBezTo>
                    <a:pt x="1047" y="288"/>
                    <a:pt x="741" y="799"/>
                    <a:pt x="843" y="1335"/>
                  </a:cubicBezTo>
                  <a:lnTo>
                    <a:pt x="1" y="1666"/>
                  </a:lnTo>
                  <a:lnTo>
                    <a:pt x="1" y="4193"/>
                  </a:lnTo>
                  <a:lnTo>
                    <a:pt x="1711" y="3530"/>
                  </a:lnTo>
                  <a:cubicBezTo>
                    <a:pt x="1913" y="3842"/>
                    <a:pt x="2274" y="4022"/>
                    <a:pt x="2651" y="4022"/>
                  </a:cubicBezTo>
                  <a:cubicBezTo>
                    <a:pt x="2797" y="4022"/>
                    <a:pt x="2946" y="3995"/>
                    <a:pt x="3089" y="3938"/>
                  </a:cubicBezTo>
                  <a:cubicBezTo>
                    <a:pt x="3650" y="3734"/>
                    <a:pt x="3957" y="3070"/>
                    <a:pt x="3752" y="2509"/>
                  </a:cubicBezTo>
                  <a:cubicBezTo>
                    <a:pt x="3574" y="2100"/>
                    <a:pt x="3216" y="1845"/>
                    <a:pt x="2783" y="1820"/>
                  </a:cubicBezTo>
                  <a:cubicBezTo>
                    <a:pt x="3089" y="1539"/>
                    <a:pt x="3191" y="1079"/>
                    <a:pt x="3038" y="697"/>
                  </a:cubicBezTo>
                  <a:cubicBezTo>
                    <a:pt x="2845" y="254"/>
                    <a:pt x="2421" y="0"/>
                    <a:pt x="1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0"/>
          <p:cNvGrpSpPr/>
          <p:nvPr/>
        </p:nvGrpSpPr>
        <p:grpSpPr>
          <a:xfrm>
            <a:off x="8142759" y="-86228"/>
            <a:ext cx="1042089" cy="5419071"/>
            <a:chOff x="8142759" y="-86228"/>
            <a:chExt cx="1042089" cy="5419071"/>
          </a:xfrm>
        </p:grpSpPr>
        <p:sp>
          <p:nvSpPr>
            <p:cNvPr id="234" name="Google Shape;234;p20"/>
            <p:cNvSpPr/>
            <p:nvPr/>
          </p:nvSpPr>
          <p:spPr>
            <a:xfrm>
              <a:off x="9040988" y="765176"/>
              <a:ext cx="143860" cy="326301"/>
            </a:xfrm>
            <a:custGeom>
              <a:avLst/>
              <a:gdLst/>
              <a:ahLst/>
              <a:cxnLst/>
              <a:rect l="l" t="t" r="r" b="b"/>
              <a:pathLst>
                <a:path w="4467" h="10132" extrusionOk="0">
                  <a:moveTo>
                    <a:pt x="3003" y="0"/>
                  </a:moveTo>
                  <a:cubicBezTo>
                    <a:pt x="2879" y="0"/>
                    <a:pt x="2753" y="21"/>
                    <a:pt x="2629" y="64"/>
                  </a:cubicBezTo>
                  <a:cubicBezTo>
                    <a:pt x="2246" y="242"/>
                    <a:pt x="1991" y="600"/>
                    <a:pt x="1966" y="1033"/>
                  </a:cubicBezTo>
                  <a:cubicBezTo>
                    <a:pt x="1756" y="841"/>
                    <a:pt x="1486" y="733"/>
                    <a:pt x="1214" y="733"/>
                  </a:cubicBezTo>
                  <a:cubicBezTo>
                    <a:pt x="1089" y="733"/>
                    <a:pt x="963" y="756"/>
                    <a:pt x="843" y="804"/>
                  </a:cubicBezTo>
                  <a:cubicBezTo>
                    <a:pt x="256" y="1033"/>
                    <a:pt x="0" y="1697"/>
                    <a:pt x="230" y="2284"/>
                  </a:cubicBezTo>
                  <a:cubicBezTo>
                    <a:pt x="413" y="2719"/>
                    <a:pt x="843" y="3010"/>
                    <a:pt x="1335" y="3010"/>
                  </a:cubicBezTo>
                  <a:cubicBezTo>
                    <a:pt x="1391" y="3010"/>
                    <a:pt x="1449" y="3007"/>
                    <a:pt x="1506" y="2999"/>
                  </a:cubicBezTo>
                  <a:lnTo>
                    <a:pt x="3497" y="8027"/>
                  </a:lnTo>
                  <a:cubicBezTo>
                    <a:pt x="3038" y="8307"/>
                    <a:pt x="2859" y="8894"/>
                    <a:pt x="3089" y="9405"/>
                  </a:cubicBezTo>
                  <a:cubicBezTo>
                    <a:pt x="3250" y="9848"/>
                    <a:pt x="3665" y="10132"/>
                    <a:pt x="4109" y="10132"/>
                  </a:cubicBezTo>
                  <a:cubicBezTo>
                    <a:pt x="4227" y="10132"/>
                    <a:pt x="4348" y="10112"/>
                    <a:pt x="4467" y="10068"/>
                  </a:cubicBezTo>
                  <a:lnTo>
                    <a:pt x="4467" y="4147"/>
                  </a:lnTo>
                  <a:lnTo>
                    <a:pt x="3676" y="2105"/>
                  </a:lnTo>
                  <a:cubicBezTo>
                    <a:pt x="4110" y="1799"/>
                    <a:pt x="4288" y="1238"/>
                    <a:pt x="4058" y="727"/>
                  </a:cubicBezTo>
                  <a:cubicBezTo>
                    <a:pt x="3897" y="284"/>
                    <a:pt x="3466" y="0"/>
                    <a:pt x="3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8976868" y="327478"/>
              <a:ext cx="207175" cy="166757"/>
            </a:xfrm>
            <a:custGeom>
              <a:avLst/>
              <a:gdLst/>
              <a:ahLst/>
              <a:cxnLst/>
              <a:rect l="l" t="t" r="r" b="b"/>
              <a:pathLst>
                <a:path w="6433" h="5178" extrusionOk="0">
                  <a:moveTo>
                    <a:pt x="6432" y="0"/>
                  </a:moveTo>
                  <a:lnTo>
                    <a:pt x="2272" y="1659"/>
                  </a:lnTo>
                  <a:cubicBezTo>
                    <a:pt x="2055" y="1334"/>
                    <a:pt x="1698" y="1162"/>
                    <a:pt x="1326" y="1162"/>
                  </a:cubicBezTo>
                  <a:cubicBezTo>
                    <a:pt x="1173" y="1162"/>
                    <a:pt x="1017" y="1191"/>
                    <a:pt x="868" y="1251"/>
                  </a:cubicBezTo>
                  <a:cubicBezTo>
                    <a:pt x="307" y="1455"/>
                    <a:pt x="1" y="2093"/>
                    <a:pt x="205" y="2680"/>
                  </a:cubicBezTo>
                  <a:cubicBezTo>
                    <a:pt x="383" y="3063"/>
                    <a:pt x="741" y="3344"/>
                    <a:pt x="1175" y="3369"/>
                  </a:cubicBezTo>
                  <a:cubicBezTo>
                    <a:pt x="868" y="3650"/>
                    <a:pt x="792" y="4109"/>
                    <a:pt x="919" y="4492"/>
                  </a:cubicBezTo>
                  <a:cubicBezTo>
                    <a:pt x="1108" y="4925"/>
                    <a:pt x="1519" y="5178"/>
                    <a:pt x="1947" y="5178"/>
                  </a:cubicBezTo>
                  <a:cubicBezTo>
                    <a:pt x="2099" y="5178"/>
                    <a:pt x="2253" y="5146"/>
                    <a:pt x="2400" y="5079"/>
                  </a:cubicBezTo>
                  <a:cubicBezTo>
                    <a:pt x="2910" y="4900"/>
                    <a:pt x="3216" y="4364"/>
                    <a:pt x="3114" y="3829"/>
                  </a:cubicBezTo>
                  <a:lnTo>
                    <a:pt x="6432" y="2527"/>
                  </a:lnTo>
                  <a:lnTo>
                    <a:pt x="6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8713850" y="-86228"/>
              <a:ext cx="295932" cy="295127"/>
            </a:xfrm>
            <a:custGeom>
              <a:avLst/>
              <a:gdLst/>
              <a:ahLst/>
              <a:cxnLst/>
              <a:rect l="l" t="t" r="r" b="b"/>
              <a:pathLst>
                <a:path w="9189" h="9164" extrusionOk="0">
                  <a:moveTo>
                    <a:pt x="6563" y="1"/>
                  </a:moveTo>
                  <a:cubicBezTo>
                    <a:pt x="6256" y="1"/>
                    <a:pt x="5947" y="123"/>
                    <a:pt x="5717" y="366"/>
                  </a:cubicBezTo>
                  <a:cubicBezTo>
                    <a:pt x="5335" y="774"/>
                    <a:pt x="5284" y="1361"/>
                    <a:pt x="5590" y="1821"/>
                  </a:cubicBezTo>
                  <a:lnTo>
                    <a:pt x="1864" y="5725"/>
                  </a:lnTo>
                  <a:cubicBezTo>
                    <a:pt x="1681" y="5614"/>
                    <a:pt x="1477" y="5558"/>
                    <a:pt x="1275" y="5558"/>
                  </a:cubicBezTo>
                  <a:cubicBezTo>
                    <a:pt x="969" y="5558"/>
                    <a:pt x="665" y="5684"/>
                    <a:pt x="434" y="5930"/>
                  </a:cubicBezTo>
                  <a:cubicBezTo>
                    <a:pt x="0" y="6363"/>
                    <a:pt x="0" y="7078"/>
                    <a:pt x="434" y="7512"/>
                  </a:cubicBezTo>
                  <a:cubicBezTo>
                    <a:pt x="639" y="7716"/>
                    <a:pt x="911" y="7818"/>
                    <a:pt x="1191" y="7818"/>
                  </a:cubicBezTo>
                  <a:cubicBezTo>
                    <a:pt x="1330" y="7818"/>
                    <a:pt x="1472" y="7793"/>
                    <a:pt x="1608" y="7742"/>
                  </a:cubicBezTo>
                  <a:lnTo>
                    <a:pt x="1608" y="7742"/>
                  </a:lnTo>
                  <a:cubicBezTo>
                    <a:pt x="1455" y="8125"/>
                    <a:pt x="1557" y="8584"/>
                    <a:pt x="1864" y="8865"/>
                  </a:cubicBezTo>
                  <a:cubicBezTo>
                    <a:pt x="2077" y="9066"/>
                    <a:pt x="2340" y="9163"/>
                    <a:pt x="2604" y="9163"/>
                  </a:cubicBezTo>
                  <a:cubicBezTo>
                    <a:pt x="2908" y="9163"/>
                    <a:pt x="3214" y="9034"/>
                    <a:pt x="3446" y="8788"/>
                  </a:cubicBezTo>
                  <a:cubicBezTo>
                    <a:pt x="3829" y="8405"/>
                    <a:pt x="3880" y="7818"/>
                    <a:pt x="3574" y="7359"/>
                  </a:cubicBezTo>
                  <a:lnTo>
                    <a:pt x="7300" y="3454"/>
                  </a:lnTo>
                  <a:cubicBezTo>
                    <a:pt x="7483" y="3566"/>
                    <a:pt x="7690" y="3621"/>
                    <a:pt x="7896" y="3621"/>
                  </a:cubicBezTo>
                  <a:cubicBezTo>
                    <a:pt x="8207" y="3621"/>
                    <a:pt x="8514" y="3495"/>
                    <a:pt x="8729" y="3250"/>
                  </a:cubicBezTo>
                  <a:cubicBezTo>
                    <a:pt x="9189" y="2816"/>
                    <a:pt x="9189" y="2101"/>
                    <a:pt x="8729" y="1642"/>
                  </a:cubicBezTo>
                  <a:cubicBezTo>
                    <a:pt x="8527" y="1456"/>
                    <a:pt x="8269" y="1360"/>
                    <a:pt x="8000" y="1360"/>
                  </a:cubicBezTo>
                  <a:cubicBezTo>
                    <a:pt x="7861" y="1360"/>
                    <a:pt x="7719" y="1386"/>
                    <a:pt x="7581" y="1438"/>
                  </a:cubicBezTo>
                  <a:cubicBezTo>
                    <a:pt x="7734" y="1055"/>
                    <a:pt x="7632" y="595"/>
                    <a:pt x="7325" y="289"/>
                  </a:cubicBezTo>
                  <a:cubicBezTo>
                    <a:pt x="7109" y="97"/>
                    <a:pt x="6837" y="1"/>
                    <a:pt x="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8627959" y="383353"/>
              <a:ext cx="251328" cy="326011"/>
            </a:xfrm>
            <a:custGeom>
              <a:avLst/>
              <a:gdLst/>
              <a:ahLst/>
              <a:cxnLst/>
              <a:rect l="l" t="t" r="r" b="b"/>
              <a:pathLst>
                <a:path w="7804" h="10123" extrusionOk="0">
                  <a:moveTo>
                    <a:pt x="3364" y="1"/>
                  </a:moveTo>
                  <a:cubicBezTo>
                    <a:pt x="3233" y="1"/>
                    <a:pt x="3101" y="25"/>
                    <a:pt x="2974" y="77"/>
                  </a:cubicBezTo>
                  <a:cubicBezTo>
                    <a:pt x="2565" y="230"/>
                    <a:pt x="2310" y="613"/>
                    <a:pt x="2310" y="1022"/>
                  </a:cubicBezTo>
                  <a:cubicBezTo>
                    <a:pt x="2106" y="817"/>
                    <a:pt x="1834" y="715"/>
                    <a:pt x="1561" y="715"/>
                  </a:cubicBezTo>
                  <a:cubicBezTo>
                    <a:pt x="1425" y="715"/>
                    <a:pt x="1289" y="741"/>
                    <a:pt x="1162" y="792"/>
                  </a:cubicBezTo>
                  <a:cubicBezTo>
                    <a:pt x="1" y="1324"/>
                    <a:pt x="444" y="3003"/>
                    <a:pt x="1624" y="3003"/>
                  </a:cubicBezTo>
                  <a:cubicBezTo>
                    <a:pt x="1689" y="3003"/>
                    <a:pt x="1756" y="2997"/>
                    <a:pt x="1825" y="2987"/>
                  </a:cubicBezTo>
                  <a:lnTo>
                    <a:pt x="3816" y="8015"/>
                  </a:lnTo>
                  <a:cubicBezTo>
                    <a:pt x="3357" y="8295"/>
                    <a:pt x="3203" y="8882"/>
                    <a:pt x="3408" y="9393"/>
                  </a:cubicBezTo>
                  <a:cubicBezTo>
                    <a:pt x="3567" y="9851"/>
                    <a:pt x="3991" y="10123"/>
                    <a:pt x="4448" y="10123"/>
                  </a:cubicBezTo>
                  <a:cubicBezTo>
                    <a:pt x="4577" y="10123"/>
                    <a:pt x="4708" y="10101"/>
                    <a:pt x="4837" y="10056"/>
                  </a:cubicBezTo>
                  <a:cubicBezTo>
                    <a:pt x="5220" y="9878"/>
                    <a:pt x="5500" y="9521"/>
                    <a:pt x="5500" y="9087"/>
                  </a:cubicBezTo>
                  <a:cubicBezTo>
                    <a:pt x="5712" y="9298"/>
                    <a:pt x="5996" y="9412"/>
                    <a:pt x="6278" y="9412"/>
                  </a:cubicBezTo>
                  <a:cubicBezTo>
                    <a:pt x="6405" y="9412"/>
                    <a:pt x="6530" y="9389"/>
                    <a:pt x="6649" y="9342"/>
                  </a:cubicBezTo>
                  <a:cubicBezTo>
                    <a:pt x="7804" y="8813"/>
                    <a:pt x="7394" y="7127"/>
                    <a:pt x="6232" y="7127"/>
                  </a:cubicBezTo>
                  <a:cubicBezTo>
                    <a:pt x="6161" y="7127"/>
                    <a:pt x="6087" y="7134"/>
                    <a:pt x="6011" y="7147"/>
                  </a:cubicBezTo>
                  <a:lnTo>
                    <a:pt x="3995" y="2119"/>
                  </a:lnTo>
                  <a:cubicBezTo>
                    <a:pt x="4454" y="1813"/>
                    <a:pt x="4607" y="1226"/>
                    <a:pt x="4403" y="741"/>
                  </a:cubicBezTo>
                  <a:cubicBezTo>
                    <a:pt x="4245" y="287"/>
                    <a:pt x="3812" y="1"/>
                    <a:pt x="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8208360" y="-48290"/>
              <a:ext cx="335383" cy="219026"/>
            </a:xfrm>
            <a:custGeom>
              <a:avLst/>
              <a:gdLst/>
              <a:ahLst/>
              <a:cxnLst/>
              <a:rect l="l" t="t" r="r" b="b"/>
              <a:pathLst>
                <a:path w="10414" h="6801" extrusionOk="0">
                  <a:moveTo>
                    <a:pt x="1974" y="1"/>
                  </a:moveTo>
                  <a:cubicBezTo>
                    <a:pt x="1521" y="1"/>
                    <a:pt x="1094" y="266"/>
                    <a:pt x="919" y="694"/>
                  </a:cubicBezTo>
                  <a:cubicBezTo>
                    <a:pt x="766" y="1102"/>
                    <a:pt x="868" y="1536"/>
                    <a:pt x="1174" y="1842"/>
                  </a:cubicBezTo>
                  <a:cubicBezTo>
                    <a:pt x="740" y="1868"/>
                    <a:pt x="357" y="2123"/>
                    <a:pt x="204" y="2531"/>
                  </a:cubicBezTo>
                  <a:cubicBezTo>
                    <a:pt x="0" y="3093"/>
                    <a:pt x="306" y="3756"/>
                    <a:pt x="893" y="3960"/>
                  </a:cubicBezTo>
                  <a:cubicBezTo>
                    <a:pt x="1028" y="4017"/>
                    <a:pt x="1170" y="4044"/>
                    <a:pt x="1312" y="4044"/>
                  </a:cubicBezTo>
                  <a:cubicBezTo>
                    <a:pt x="1682" y="4044"/>
                    <a:pt x="2050" y="3859"/>
                    <a:pt x="2272" y="3527"/>
                  </a:cubicBezTo>
                  <a:lnTo>
                    <a:pt x="7325" y="5466"/>
                  </a:lnTo>
                  <a:cubicBezTo>
                    <a:pt x="7223" y="6002"/>
                    <a:pt x="7529" y="6538"/>
                    <a:pt x="8040" y="6717"/>
                  </a:cubicBezTo>
                  <a:cubicBezTo>
                    <a:pt x="8178" y="6773"/>
                    <a:pt x="8323" y="6801"/>
                    <a:pt x="8465" y="6801"/>
                  </a:cubicBezTo>
                  <a:cubicBezTo>
                    <a:pt x="8902" y="6801"/>
                    <a:pt x="9321" y="6547"/>
                    <a:pt x="9494" y="6104"/>
                  </a:cubicBezTo>
                  <a:cubicBezTo>
                    <a:pt x="9648" y="5721"/>
                    <a:pt x="9546" y="5262"/>
                    <a:pt x="9265" y="4981"/>
                  </a:cubicBezTo>
                  <a:cubicBezTo>
                    <a:pt x="9673" y="4956"/>
                    <a:pt x="10056" y="4675"/>
                    <a:pt x="10209" y="4292"/>
                  </a:cubicBezTo>
                  <a:cubicBezTo>
                    <a:pt x="10413" y="3705"/>
                    <a:pt x="10107" y="3067"/>
                    <a:pt x="9546" y="2863"/>
                  </a:cubicBezTo>
                  <a:cubicBezTo>
                    <a:pt x="9404" y="2806"/>
                    <a:pt x="9259" y="2779"/>
                    <a:pt x="9117" y="2779"/>
                  </a:cubicBezTo>
                  <a:cubicBezTo>
                    <a:pt x="8746" y="2779"/>
                    <a:pt x="8396" y="2965"/>
                    <a:pt x="8193" y="3297"/>
                  </a:cubicBezTo>
                  <a:lnTo>
                    <a:pt x="3114" y="1332"/>
                  </a:lnTo>
                  <a:cubicBezTo>
                    <a:pt x="3216" y="796"/>
                    <a:pt x="2910" y="285"/>
                    <a:pt x="2399" y="81"/>
                  </a:cubicBezTo>
                  <a:cubicBezTo>
                    <a:pt x="2260" y="26"/>
                    <a:pt x="2116" y="1"/>
                    <a:pt x="1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464809" y="764983"/>
              <a:ext cx="335383" cy="218382"/>
            </a:xfrm>
            <a:custGeom>
              <a:avLst/>
              <a:gdLst/>
              <a:ahLst/>
              <a:cxnLst/>
              <a:rect l="l" t="t" r="r" b="b"/>
              <a:pathLst>
                <a:path w="10414" h="6781" extrusionOk="0">
                  <a:moveTo>
                    <a:pt x="1936" y="0"/>
                  </a:moveTo>
                  <a:cubicBezTo>
                    <a:pt x="1504" y="0"/>
                    <a:pt x="1090" y="263"/>
                    <a:pt x="919" y="682"/>
                  </a:cubicBezTo>
                  <a:cubicBezTo>
                    <a:pt x="766" y="1091"/>
                    <a:pt x="868" y="1550"/>
                    <a:pt x="1149" y="1831"/>
                  </a:cubicBezTo>
                  <a:cubicBezTo>
                    <a:pt x="740" y="1856"/>
                    <a:pt x="357" y="2111"/>
                    <a:pt x="204" y="2520"/>
                  </a:cubicBezTo>
                  <a:cubicBezTo>
                    <a:pt x="0" y="3107"/>
                    <a:pt x="306" y="3745"/>
                    <a:pt x="893" y="3949"/>
                  </a:cubicBezTo>
                  <a:cubicBezTo>
                    <a:pt x="1028" y="4006"/>
                    <a:pt x="1170" y="4033"/>
                    <a:pt x="1312" y="4033"/>
                  </a:cubicBezTo>
                  <a:cubicBezTo>
                    <a:pt x="1682" y="4033"/>
                    <a:pt x="2050" y="3847"/>
                    <a:pt x="2272" y="3515"/>
                  </a:cubicBezTo>
                  <a:lnTo>
                    <a:pt x="7325" y="5455"/>
                  </a:lnTo>
                  <a:cubicBezTo>
                    <a:pt x="7200" y="6265"/>
                    <a:pt x="7837" y="6780"/>
                    <a:pt x="8479" y="6780"/>
                  </a:cubicBezTo>
                  <a:cubicBezTo>
                    <a:pt x="8889" y="6780"/>
                    <a:pt x="9301" y="6570"/>
                    <a:pt x="9520" y="6093"/>
                  </a:cubicBezTo>
                  <a:cubicBezTo>
                    <a:pt x="9648" y="5710"/>
                    <a:pt x="9546" y="5251"/>
                    <a:pt x="9265" y="4970"/>
                  </a:cubicBezTo>
                  <a:cubicBezTo>
                    <a:pt x="9673" y="4944"/>
                    <a:pt x="10056" y="4664"/>
                    <a:pt x="10209" y="4281"/>
                  </a:cubicBezTo>
                  <a:cubicBezTo>
                    <a:pt x="10413" y="3694"/>
                    <a:pt x="10107" y="3056"/>
                    <a:pt x="9546" y="2852"/>
                  </a:cubicBezTo>
                  <a:cubicBezTo>
                    <a:pt x="9404" y="2795"/>
                    <a:pt x="9257" y="2768"/>
                    <a:pt x="9112" y="2768"/>
                  </a:cubicBezTo>
                  <a:cubicBezTo>
                    <a:pt x="8733" y="2768"/>
                    <a:pt x="8370" y="2953"/>
                    <a:pt x="8167" y="3285"/>
                  </a:cubicBezTo>
                  <a:lnTo>
                    <a:pt x="3114" y="1320"/>
                  </a:lnTo>
                  <a:cubicBezTo>
                    <a:pt x="3190" y="784"/>
                    <a:pt x="2884" y="274"/>
                    <a:pt x="2374" y="95"/>
                  </a:cubicBezTo>
                  <a:cubicBezTo>
                    <a:pt x="2231" y="30"/>
                    <a:pt x="2083" y="0"/>
                    <a:pt x="1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8146688" y="372436"/>
              <a:ext cx="335415" cy="220797"/>
            </a:xfrm>
            <a:custGeom>
              <a:avLst/>
              <a:gdLst/>
              <a:ahLst/>
              <a:cxnLst/>
              <a:rect l="l" t="t" r="r" b="b"/>
              <a:pathLst>
                <a:path w="10415" h="6856" extrusionOk="0">
                  <a:moveTo>
                    <a:pt x="8441" y="1"/>
                  </a:moveTo>
                  <a:cubicBezTo>
                    <a:pt x="8298" y="1"/>
                    <a:pt x="8153" y="28"/>
                    <a:pt x="8015" y="84"/>
                  </a:cubicBezTo>
                  <a:cubicBezTo>
                    <a:pt x="7505" y="289"/>
                    <a:pt x="7198" y="799"/>
                    <a:pt x="7275" y="1335"/>
                  </a:cubicBezTo>
                  <a:lnTo>
                    <a:pt x="2247" y="3326"/>
                  </a:lnTo>
                  <a:cubicBezTo>
                    <a:pt x="2045" y="3013"/>
                    <a:pt x="1684" y="2833"/>
                    <a:pt x="1316" y="2833"/>
                  </a:cubicBezTo>
                  <a:cubicBezTo>
                    <a:pt x="1173" y="2833"/>
                    <a:pt x="1030" y="2860"/>
                    <a:pt x="894" y="2917"/>
                  </a:cubicBezTo>
                  <a:cubicBezTo>
                    <a:pt x="307" y="3122"/>
                    <a:pt x="1" y="3760"/>
                    <a:pt x="205" y="4347"/>
                  </a:cubicBezTo>
                  <a:cubicBezTo>
                    <a:pt x="358" y="4755"/>
                    <a:pt x="741" y="5010"/>
                    <a:pt x="1175" y="5036"/>
                  </a:cubicBezTo>
                  <a:cubicBezTo>
                    <a:pt x="869" y="5317"/>
                    <a:pt x="767" y="5776"/>
                    <a:pt x="920" y="6184"/>
                  </a:cubicBezTo>
                  <a:cubicBezTo>
                    <a:pt x="1112" y="6606"/>
                    <a:pt x="1520" y="6855"/>
                    <a:pt x="1960" y="6855"/>
                  </a:cubicBezTo>
                  <a:cubicBezTo>
                    <a:pt x="2106" y="6855"/>
                    <a:pt x="2254" y="6828"/>
                    <a:pt x="2400" y="6771"/>
                  </a:cubicBezTo>
                  <a:cubicBezTo>
                    <a:pt x="2910" y="6567"/>
                    <a:pt x="3191" y="6057"/>
                    <a:pt x="3115" y="5521"/>
                  </a:cubicBezTo>
                  <a:lnTo>
                    <a:pt x="8143" y="3530"/>
                  </a:lnTo>
                  <a:cubicBezTo>
                    <a:pt x="8363" y="3843"/>
                    <a:pt x="8716" y="4023"/>
                    <a:pt x="9087" y="4023"/>
                  </a:cubicBezTo>
                  <a:cubicBezTo>
                    <a:pt x="9231" y="4023"/>
                    <a:pt x="9378" y="3995"/>
                    <a:pt x="9521" y="3938"/>
                  </a:cubicBezTo>
                  <a:cubicBezTo>
                    <a:pt x="10108" y="3734"/>
                    <a:pt x="10414" y="3071"/>
                    <a:pt x="10184" y="2509"/>
                  </a:cubicBezTo>
                  <a:cubicBezTo>
                    <a:pt x="10031" y="2101"/>
                    <a:pt x="9648" y="1846"/>
                    <a:pt x="9240" y="1820"/>
                  </a:cubicBezTo>
                  <a:cubicBezTo>
                    <a:pt x="9521" y="1539"/>
                    <a:pt x="9623" y="1080"/>
                    <a:pt x="9470" y="697"/>
                  </a:cubicBezTo>
                  <a:cubicBezTo>
                    <a:pt x="9297" y="255"/>
                    <a:pt x="8877" y="1"/>
                    <a:pt x="8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9040988" y="2306314"/>
              <a:ext cx="143860" cy="326333"/>
            </a:xfrm>
            <a:custGeom>
              <a:avLst/>
              <a:gdLst/>
              <a:ahLst/>
              <a:cxnLst/>
              <a:rect l="l" t="t" r="r" b="b"/>
              <a:pathLst>
                <a:path w="4467" h="10133" extrusionOk="0">
                  <a:moveTo>
                    <a:pt x="3003" y="1"/>
                  </a:moveTo>
                  <a:cubicBezTo>
                    <a:pt x="2879" y="1"/>
                    <a:pt x="2753" y="21"/>
                    <a:pt x="2629" y="64"/>
                  </a:cubicBezTo>
                  <a:cubicBezTo>
                    <a:pt x="2612" y="688"/>
                    <a:pt x="2100" y="1101"/>
                    <a:pt x="1565" y="1101"/>
                  </a:cubicBezTo>
                  <a:cubicBezTo>
                    <a:pt x="1313" y="1101"/>
                    <a:pt x="1055" y="1009"/>
                    <a:pt x="843" y="804"/>
                  </a:cubicBezTo>
                  <a:cubicBezTo>
                    <a:pt x="256" y="1034"/>
                    <a:pt x="0" y="1697"/>
                    <a:pt x="230" y="2285"/>
                  </a:cubicBezTo>
                  <a:cubicBezTo>
                    <a:pt x="413" y="2720"/>
                    <a:pt x="843" y="3011"/>
                    <a:pt x="1335" y="3011"/>
                  </a:cubicBezTo>
                  <a:cubicBezTo>
                    <a:pt x="1391" y="3011"/>
                    <a:pt x="1449" y="3007"/>
                    <a:pt x="1506" y="2999"/>
                  </a:cubicBezTo>
                  <a:lnTo>
                    <a:pt x="3497" y="8027"/>
                  </a:lnTo>
                  <a:cubicBezTo>
                    <a:pt x="3038" y="8308"/>
                    <a:pt x="2859" y="8895"/>
                    <a:pt x="3089" y="9405"/>
                  </a:cubicBezTo>
                  <a:cubicBezTo>
                    <a:pt x="3250" y="9848"/>
                    <a:pt x="3665" y="10132"/>
                    <a:pt x="4109" y="10132"/>
                  </a:cubicBezTo>
                  <a:cubicBezTo>
                    <a:pt x="4227" y="10132"/>
                    <a:pt x="4348" y="10112"/>
                    <a:pt x="4467" y="10069"/>
                  </a:cubicBezTo>
                  <a:lnTo>
                    <a:pt x="4467" y="4148"/>
                  </a:lnTo>
                  <a:lnTo>
                    <a:pt x="3676" y="2106"/>
                  </a:lnTo>
                  <a:cubicBezTo>
                    <a:pt x="4110" y="1800"/>
                    <a:pt x="4288" y="1238"/>
                    <a:pt x="4058" y="728"/>
                  </a:cubicBezTo>
                  <a:cubicBezTo>
                    <a:pt x="3897" y="285"/>
                    <a:pt x="3466" y="1"/>
                    <a:pt x="3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8976868" y="1868616"/>
              <a:ext cx="207175" cy="167112"/>
            </a:xfrm>
            <a:custGeom>
              <a:avLst/>
              <a:gdLst/>
              <a:ahLst/>
              <a:cxnLst/>
              <a:rect l="l" t="t" r="r" b="b"/>
              <a:pathLst>
                <a:path w="6433" h="5189" extrusionOk="0">
                  <a:moveTo>
                    <a:pt x="6432" y="1"/>
                  </a:moveTo>
                  <a:lnTo>
                    <a:pt x="2247" y="1660"/>
                  </a:lnTo>
                  <a:cubicBezTo>
                    <a:pt x="2048" y="1334"/>
                    <a:pt x="1695" y="1162"/>
                    <a:pt x="1325" y="1162"/>
                  </a:cubicBezTo>
                  <a:cubicBezTo>
                    <a:pt x="1173" y="1162"/>
                    <a:pt x="1017" y="1192"/>
                    <a:pt x="868" y="1251"/>
                  </a:cubicBezTo>
                  <a:cubicBezTo>
                    <a:pt x="307" y="1455"/>
                    <a:pt x="1" y="2093"/>
                    <a:pt x="205" y="2680"/>
                  </a:cubicBezTo>
                  <a:cubicBezTo>
                    <a:pt x="383" y="3063"/>
                    <a:pt x="741" y="3344"/>
                    <a:pt x="1175" y="3370"/>
                  </a:cubicBezTo>
                  <a:cubicBezTo>
                    <a:pt x="868" y="3650"/>
                    <a:pt x="792" y="4110"/>
                    <a:pt x="919" y="4493"/>
                  </a:cubicBezTo>
                  <a:cubicBezTo>
                    <a:pt x="1112" y="4935"/>
                    <a:pt x="1536" y="5189"/>
                    <a:pt x="1974" y="5189"/>
                  </a:cubicBezTo>
                  <a:cubicBezTo>
                    <a:pt x="2117" y="5189"/>
                    <a:pt x="2261" y="5162"/>
                    <a:pt x="2400" y="5105"/>
                  </a:cubicBezTo>
                  <a:cubicBezTo>
                    <a:pt x="2910" y="4901"/>
                    <a:pt x="3216" y="4365"/>
                    <a:pt x="3114" y="3854"/>
                  </a:cubicBezTo>
                  <a:lnTo>
                    <a:pt x="6432" y="2527"/>
                  </a:lnTo>
                  <a:lnTo>
                    <a:pt x="6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p:nvPr/>
          </p:nvSpPr>
          <p:spPr>
            <a:xfrm>
              <a:off x="8713850" y="1455136"/>
              <a:ext cx="295932" cy="294901"/>
            </a:xfrm>
            <a:custGeom>
              <a:avLst/>
              <a:gdLst/>
              <a:ahLst/>
              <a:cxnLst/>
              <a:rect l="l" t="t" r="r" b="b"/>
              <a:pathLst>
                <a:path w="9189" h="9157" extrusionOk="0">
                  <a:moveTo>
                    <a:pt x="6560" y="1"/>
                  </a:moveTo>
                  <a:cubicBezTo>
                    <a:pt x="6254" y="1"/>
                    <a:pt x="5946" y="129"/>
                    <a:pt x="5717" y="385"/>
                  </a:cubicBezTo>
                  <a:cubicBezTo>
                    <a:pt x="5335" y="768"/>
                    <a:pt x="5284" y="1355"/>
                    <a:pt x="5590" y="1814"/>
                  </a:cubicBezTo>
                  <a:lnTo>
                    <a:pt x="1864" y="5719"/>
                  </a:lnTo>
                  <a:cubicBezTo>
                    <a:pt x="1681" y="5607"/>
                    <a:pt x="1477" y="5552"/>
                    <a:pt x="1275" y="5552"/>
                  </a:cubicBezTo>
                  <a:cubicBezTo>
                    <a:pt x="969" y="5552"/>
                    <a:pt x="665" y="5677"/>
                    <a:pt x="434" y="5923"/>
                  </a:cubicBezTo>
                  <a:cubicBezTo>
                    <a:pt x="0" y="6357"/>
                    <a:pt x="0" y="7072"/>
                    <a:pt x="434" y="7505"/>
                  </a:cubicBezTo>
                  <a:cubicBezTo>
                    <a:pt x="639" y="7710"/>
                    <a:pt x="911" y="7812"/>
                    <a:pt x="1191" y="7812"/>
                  </a:cubicBezTo>
                  <a:cubicBezTo>
                    <a:pt x="1330" y="7812"/>
                    <a:pt x="1472" y="7786"/>
                    <a:pt x="1608" y="7735"/>
                  </a:cubicBezTo>
                  <a:lnTo>
                    <a:pt x="1608" y="7735"/>
                  </a:lnTo>
                  <a:cubicBezTo>
                    <a:pt x="1455" y="8118"/>
                    <a:pt x="1557" y="8577"/>
                    <a:pt x="1864" y="8858"/>
                  </a:cubicBezTo>
                  <a:cubicBezTo>
                    <a:pt x="2077" y="9060"/>
                    <a:pt x="2340" y="9157"/>
                    <a:pt x="2604" y="9157"/>
                  </a:cubicBezTo>
                  <a:cubicBezTo>
                    <a:pt x="2908" y="9157"/>
                    <a:pt x="3214" y="9028"/>
                    <a:pt x="3446" y="8782"/>
                  </a:cubicBezTo>
                  <a:cubicBezTo>
                    <a:pt x="3829" y="8399"/>
                    <a:pt x="3880" y="7812"/>
                    <a:pt x="3574" y="7352"/>
                  </a:cubicBezTo>
                  <a:lnTo>
                    <a:pt x="7300" y="3447"/>
                  </a:lnTo>
                  <a:cubicBezTo>
                    <a:pt x="7483" y="3559"/>
                    <a:pt x="7690" y="3614"/>
                    <a:pt x="7896" y="3614"/>
                  </a:cubicBezTo>
                  <a:cubicBezTo>
                    <a:pt x="8207" y="3614"/>
                    <a:pt x="8514" y="3489"/>
                    <a:pt x="8729" y="3243"/>
                  </a:cubicBezTo>
                  <a:cubicBezTo>
                    <a:pt x="9189" y="2809"/>
                    <a:pt x="9189" y="2095"/>
                    <a:pt x="8729" y="1661"/>
                  </a:cubicBezTo>
                  <a:cubicBezTo>
                    <a:pt x="8525" y="1457"/>
                    <a:pt x="8264" y="1355"/>
                    <a:pt x="7992" y="1355"/>
                  </a:cubicBezTo>
                  <a:cubicBezTo>
                    <a:pt x="7856" y="1355"/>
                    <a:pt x="7717" y="1380"/>
                    <a:pt x="7581" y="1431"/>
                  </a:cubicBezTo>
                  <a:cubicBezTo>
                    <a:pt x="7734" y="1048"/>
                    <a:pt x="7632" y="589"/>
                    <a:pt x="7325" y="308"/>
                  </a:cubicBezTo>
                  <a:cubicBezTo>
                    <a:pt x="7108" y="103"/>
                    <a:pt x="6835" y="1"/>
                    <a:pt x="6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p:nvPr/>
          </p:nvSpPr>
          <p:spPr>
            <a:xfrm>
              <a:off x="8627959" y="1924524"/>
              <a:ext cx="251328" cy="326011"/>
            </a:xfrm>
            <a:custGeom>
              <a:avLst/>
              <a:gdLst/>
              <a:ahLst/>
              <a:cxnLst/>
              <a:rect l="l" t="t" r="r" b="b"/>
              <a:pathLst>
                <a:path w="7804" h="10123" extrusionOk="0">
                  <a:moveTo>
                    <a:pt x="3364" y="0"/>
                  </a:moveTo>
                  <a:cubicBezTo>
                    <a:pt x="3233" y="0"/>
                    <a:pt x="3101" y="25"/>
                    <a:pt x="2974" y="77"/>
                  </a:cubicBezTo>
                  <a:cubicBezTo>
                    <a:pt x="2565" y="230"/>
                    <a:pt x="2310" y="587"/>
                    <a:pt x="2285" y="1021"/>
                  </a:cubicBezTo>
                  <a:cubicBezTo>
                    <a:pt x="2092" y="829"/>
                    <a:pt x="1816" y="720"/>
                    <a:pt x="1538" y="720"/>
                  </a:cubicBezTo>
                  <a:cubicBezTo>
                    <a:pt x="1410" y="720"/>
                    <a:pt x="1282" y="743"/>
                    <a:pt x="1162" y="791"/>
                  </a:cubicBezTo>
                  <a:cubicBezTo>
                    <a:pt x="1" y="1323"/>
                    <a:pt x="444" y="3002"/>
                    <a:pt x="1624" y="3002"/>
                  </a:cubicBezTo>
                  <a:cubicBezTo>
                    <a:pt x="1689" y="3002"/>
                    <a:pt x="1756" y="2997"/>
                    <a:pt x="1825" y="2986"/>
                  </a:cubicBezTo>
                  <a:lnTo>
                    <a:pt x="3816" y="8014"/>
                  </a:lnTo>
                  <a:cubicBezTo>
                    <a:pt x="3357" y="8295"/>
                    <a:pt x="3203" y="8882"/>
                    <a:pt x="3408" y="9392"/>
                  </a:cubicBezTo>
                  <a:cubicBezTo>
                    <a:pt x="3567" y="9851"/>
                    <a:pt x="3991" y="10122"/>
                    <a:pt x="4448" y="10122"/>
                  </a:cubicBezTo>
                  <a:cubicBezTo>
                    <a:pt x="4577" y="10122"/>
                    <a:pt x="4708" y="10101"/>
                    <a:pt x="4837" y="10056"/>
                  </a:cubicBezTo>
                  <a:cubicBezTo>
                    <a:pt x="5220" y="9877"/>
                    <a:pt x="5500" y="9520"/>
                    <a:pt x="5500" y="9086"/>
                  </a:cubicBezTo>
                  <a:cubicBezTo>
                    <a:pt x="5712" y="9298"/>
                    <a:pt x="5996" y="9412"/>
                    <a:pt x="6278" y="9412"/>
                  </a:cubicBezTo>
                  <a:cubicBezTo>
                    <a:pt x="6405" y="9412"/>
                    <a:pt x="6530" y="9389"/>
                    <a:pt x="6649" y="9341"/>
                  </a:cubicBezTo>
                  <a:cubicBezTo>
                    <a:pt x="7804" y="8812"/>
                    <a:pt x="7394" y="7127"/>
                    <a:pt x="6232" y="7127"/>
                  </a:cubicBezTo>
                  <a:cubicBezTo>
                    <a:pt x="6161" y="7127"/>
                    <a:pt x="6087" y="7133"/>
                    <a:pt x="6011" y="7146"/>
                  </a:cubicBezTo>
                  <a:lnTo>
                    <a:pt x="3995" y="2118"/>
                  </a:lnTo>
                  <a:cubicBezTo>
                    <a:pt x="4454" y="1812"/>
                    <a:pt x="4607" y="1225"/>
                    <a:pt x="4403" y="740"/>
                  </a:cubicBezTo>
                  <a:cubicBezTo>
                    <a:pt x="4245" y="286"/>
                    <a:pt x="3812" y="0"/>
                    <a:pt x="3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8208360" y="1492880"/>
              <a:ext cx="335383" cy="219026"/>
            </a:xfrm>
            <a:custGeom>
              <a:avLst/>
              <a:gdLst/>
              <a:ahLst/>
              <a:cxnLst/>
              <a:rect l="l" t="t" r="r" b="b"/>
              <a:pathLst>
                <a:path w="10414" h="6801" extrusionOk="0">
                  <a:moveTo>
                    <a:pt x="1963" y="0"/>
                  </a:moveTo>
                  <a:cubicBezTo>
                    <a:pt x="1521" y="0"/>
                    <a:pt x="1094" y="265"/>
                    <a:pt x="919" y="693"/>
                  </a:cubicBezTo>
                  <a:cubicBezTo>
                    <a:pt x="766" y="1101"/>
                    <a:pt x="868" y="1535"/>
                    <a:pt x="1174" y="1841"/>
                  </a:cubicBezTo>
                  <a:cubicBezTo>
                    <a:pt x="740" y="1867"/>
                    <a:pt x="357" y="2122"/>
                    <a:pt x="204" y="2531"/>
                  </a:cubicBezTo>
                  <a:cubicBezTo>
                    <a:pt x="0" y="3092"/>
                    <a:pt x="306" y="3756"/>
                    <a:pt x="893" y="3960"/>
                  </a:cubicBezTo>
                  <a:cubicBezTo>
                    <a:pt x="1028" y="4016"/>
                    <a:pt x="1170" y="4044"/>
                    <a:pt x="1312" y="4044"/>
                  </a:cubicBezTo>
                  <a:cubicBezTo>
                    <a:pt x="1682" y="4044"/>
                    <a:pt x="2050" y="3858"/>
                    <a:pt x="2272" y="3526"/>
                  </a:cubicBezTo>
                  <a:lnTo>
                    <a:pt x="7325" y="5466"/>
                  </a:lnTo>
                  <a:cubicBezTo>
                    <a:pt x="7223" y="6002"/>
                    <a:pt x="7529" y="6538"/>
                    <a:pt x="8040" y="6716"/>
                  </a:cubicBezTo>
                  <a:cubicBezTo>
                    <a:pt x="8178" y="6773"/>
                    <a:pt x="8323" y="6800"/>
                    <a:pt x="8465" y="6800"/>
                  </a:cubicBezTo>
                  <a:cubicBezTo>
                    <a:pt x="8902" y="6800"/>
                    <a:pt x="9321" y="6546"/>
                    <a:pt x="9494" y="6104"/>
                  </a:cubicBezTo>
                  <a:cubicBezTo>
                    <a:pt x="9648" y="5721"/>
                    <a:pt x="9546" y="5261"/>
                    <a:pt x="9265" y="4981"/>
                  </a:cubicBezTo>
                  <a:cubicBezTo>
                    <a:pt x="9673" y="4955"/>
                    <a:pt x="10056" y="4674"/>
                    <a:pt x="10209" y="4292"/>
                  </a:cubicBezTo>
                  <a:cubicBezTo>
                    <a:pt x="10413" y="3705"/>
                    <a:pt x="10107" y="3067"/>
                    <a:pt x="9546" y="2862"/>
                  </a:cubicBezTo>
                  <a:cubicBezTo>
                    <a:pt x="9404" y="2806"/>
                    <a:pt x="9257" y="2779"/>
                    <a:pt x="9112" y="2779"/>
                  </a:cubicBezTo>
                  <a:cubicBezTo>
                    <a:pt x="8733" y="2779"/>
                    <a:pt x="8370" y="2964"/>
                    <a:pt x="8167" y="3296"/>
                  </a:cubicBezTo>
                  <a:lnTo>
                    <a:pt x="3114" y="1331"/>
                  </a:lnTo>
                  <a:cubicBezTo>
                    <a:pt x="3190" y="795"/>
                    <a:pt x="2884" y="285"/>
                    <a:pt x="2374" y="80"/>
                  </a:cubicBezTo>
                  <a:cubicBezTo>
                    <a:pt x="2240" y="26"/>
                    <a:pt x="2101" y="0"/>
                    <a:pt x="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8464809" y="2306121"/>
              <a:ext cx="335383" cy="218382"/>
            </a:xfrm>
            <a:custGeom>
              <a:avLst/>
              <a:gdLst/>
              <a:ahLst/>
              <a:cxnLst/>
              <a:rect l="l" t="t" r="r" b="b"/>
              <a:pathLst>
                <a:path w="10414" h="6781" extrusionOk="0">
                  <a:moveTo>
                    <a:pt x="1936" y="1"/>
                  </a:moveTo>
                  <a:cubicBezTo>
                    <a:pt x="1504" y="1"/>
                    <a:pt x="1090" y="263"/>
                    <a:pt x="919" y="683"/>
                  </a:cubicBezTo>
                  <a:cubicBezTo>
                    <a:pt x="766" y="1091"/>
                    <a:pt x="868" y="1550"/>
                    <a:pt x="1149" y="1831"/>
                  </a:cubicBezTo>
                  <a:cubicBezTo>
                    <a:pt x="740" y="1857"/>
                    <a:pt x="357" y="2112"/>
                    <a:pt x="204" y="2520"/>
                  </a:cubicBezTo>
                  <a:cubicBezTo>
                    <a:pt x="0" y="3107"/>
                    <a:pt x="306" y="3745"/>
                    <a:pt x="893" y="3949"/>
                  </a:cubicBezTo>
                  <a:cubicBezTo>
                    <a:pt x="1028" y="4006"/>
                    <a:pt x="1170" y="4033"/>
                    <a:pt x="1312" y="4033"/>
                  </a:cubicBezTo>
                  <a:cubicBezTo>
                    <a:pt x="1682" y="4033"/>
                    <a:pt x="2050" y="3848"/>
                    <a:pt x="2272" y="3516"/>
                  </a:cubicBezTo>
                  <a:lnTo>
                    <a:pt x="7325" y="5455"/>
                  </a:lnTo>
                  <a:cubicBezTo>
                    <a:pt x="7200" y="6265"/>
                    <a:pt x="7837" y="6781"/>
                    <a:pt x="8479" y="6781"/>
                  </a:cubicBezTo>
                  <a:cubicBezTo>
                    <a:pt x="8889" y="6781"/>
                    <a:pt x="9301" y="6571"/>
                    <a:pt x="9520" y="6093"/>
                  </a:cubicBezTo>
                  <a:cubicBezTo>
                    <a:pt x="9648" y="5710"/>
                    <a:pt x="9546" y="5251"/>
                    <a:pt x="9265" y="4970"/>
                  </a:cubicBezTo>
                  <a:cubicBezTo>
                    <a:pt x="9673" y="4945"/>
                    <a:pt x="10056" y="4664"/>
                    <a:pt x="10209" y="4281"/>
                  </a:cubicBezTo>
                  <a:cubicBezTo>
                    <a:pt x="10413" y="3694"/>
                    <a:pt x="10107" y="3056"/>
                    <a:pt x="9546" y="2852"/>
                  </a:cubicBezTo>
                  <a:cubicBezTo>
                    <a:pt x="9404" y="2795"/>
                    <a:pt x="9257" y="2768"/>
                    <a:pt x="9112" y="2768"/>
                  </a:cubicBezTo>
                  <a:cubicBezTo>
                    <a:pt x="8733" y="2768"/>
                    <a:pt x="8370" y="2954"/>
                    <a:pt x="8167" y="3286"/>
                  </a:cubicBezTo>
                  <a:lnTo>
                    <a:pt x="3114" y="1321"/>
                  </a:lnTo>
                  <a:cubicBezTo>
                    <a:pt x="3190" y="785"/>
                    <a:pt x="2884" y="274"/>
                    <a:pt x="2374" y="96"/>
                  </a:cubicBezTo>
                  <a:cubicBezTo>
                    <a:pt x="2231" y="31"/>
                    <a:pt x="2083" y="1"/>
                    <a:pt x="1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8847018" y="1138786"/>
              <a:ext cx="330456" cy="218608"/>
            </a:xfrm>
            <a:custGeom>
              <a:avLst/>
              <a:gdLst/>
              <a:ahLst/>
              <a:cxnLst/>
              <a:rect l="l" t="t" r="r" b="b"/>
              <a:pathLst>
                <a:path w="10261" h="6788" extrusionOk="0">
                  <a:moveTo>
                    <a:pt x="1821" y="1"/>
                  </a:moveTo>
                  <a:cubicBezTo>
                    <a:pt x="1410" y="1"/>
                    <a:pt x="1000" y="211"/>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40"/>
                    <a:pt x="2144" y="3521"/>
                  </a:cubicBezTo>
                  <a:lnTo>
                    <a:pt x="7172" y="5461"/>
                  </a:lnTo>
                  <a:cubicBezTo>
                    <a:pt x="7146" y="5588"/>
                    <a:pt x="7146" y="5716"/>
                    <a:pt x="7172" y="5843"/>
                  </a:cubicBezTo>
                  <a:cubicBezTo>
                    <a:pt x="7223" y="6099"/>
                    <a:pt x="7351" y="6328"/>
                    <a:pt x="7555" y="6481"/>
                  </a:cubicBezTo>
                  <a:cubicBezTo>
                    <a:pt x="7657" y="6584"/>
                    <a:pt x="7784" y="6635"/>
                    <a:pt x="7912" y="6686"/>
                  </a:cubicBezTo>
                  <a:cubicBezTo>
                    <a:pt x="8048" y="6754"/>
                    <a:pt x="8196" y="6788"/>
                    <a:pt x="8347" y="6788"/>
                  </a:cubicBezTo>
                  <a:cubicBezTo>
                    <a:pt x="8423" y="6788"/>
                    <a:pt x="8499" y="6779"/>
                    <a:pt x="8576" y="6762"/>
                  </a:cubicBezTo>
                  <a:cubicBezTo>
                    <a:pt x="8856" y="6686"/>
                    <a:pt x="9112" y="6532"/>
                    <a:pt x="9265" y="6303"/>
                  </a:cubicBezTo>
                  <a:cubicBezTo>
                    <a:pt x="9316" y="6226"/>
                    <a:pt x="9341" y="6150"/>
                    <a:pt x="9367" y="6099"/>
                  </a:cubicBezTo>
                  <a:cubicBezTo>
                    <a:pt x="9418" y="5996"/>
                    <a:pt x="9418" y="5894"/>
                    <a:pt x="9443" y="5767"/>
                  </a:cubicBezTo>
                  <a:cubicBezTo>
                    <a:pt x="9443" y="5665"/>
                    <a:pt x="9443" y="5563"/>
                    <a:pt x="9418" y="5461"/>
                  </a:cubicBezTo>
                  <a:cubicBezTo>
                    <a:pt x="9392" y="5409"/>
                    <a:pt x="9392" y="5384"/>
                    <a:pt x="9367" y="5333"/>
                  </a:cubicBezTo>
                  <a:cubicBezTo>
                    <a:pt x="9316" y="5180"/>
                    <a:pt x="9214" y="5052"/>
                    <a:pt x="9112" y="4925"/>
                  </a:cubicBezTo>
                  <a:cubicBezTo>
                    <a:pt x="9239" y="4925"/>
                    <a:pt x="9341" y="4899"/>
                    <a:pt x="9443" y="4874"/>
                  </a:cubicBezTo>
                  <a:cubicBezTo>
                    <a:pt x="9571" y="4822"/>
                    <a:pt x="9724" y="4746"/>
                    <a:pt x="9826" y="4644"/>
                  </a:cubicBezTo>
                  <a:cubicBezTo>
                    <a:pt x="9903" y="4567"/>
                    <a:pt x="9979" y="4491"/>
                    <a:pt x="10030" y="4389"/>
                  </a:cubicBezTo>
                  <a:cubicBezTo>
                    <a:pt x="10056" y="4363"/>
                    <a:pt x="10056" y="4312"/>
                    <a:pt x="10081" y="4261"/>
                  </a:cubicBezTo>
                  <a:cubicBezTo>
                    <a:pt x="10260" y="3751"/>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6"/>
                  </a:cubicBezTo>
                  <a:lnTo>
                    <a:pt x="7121" y="2934"/>
                  </a:lnTo>
                  <a:lnTo>
                    <a:pt x="2986" y="1326"/>
                  </a:lnTo>
                  <a:cubicBezTo>
                    <a:pt x="3111" y="516"/>
                    <a:pt x="2465"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8146688" y="1913606"/>
              <a:ext cx="335415" cy="220765"/>
            </a:xfrm>
            <a:custGeom>
              <a:avLst/>
              <a:gdLst/>
              <a:ahLst/>
              <a:cxnLst/>
              <a:rect l="l" t="t" r="r" b="b"/>
              <a:pathLst>
                <a:path w="10415" h="6855" extrusionOk="0">
                  <a:moveTo>
                    <a:pt x="8441" y="0"/>
                  </a:moveTo>
                  <a:cubicBezTo>
                    <a:pt x="8298" y="0"/>
                    <a:pt x="8153" y="27"/>
                    <a:pt x="8015" y="84"/>
                  </a:cubicBezTo>
                  <a:cubicBezTo>
                    <a:pt x="7505" y="288"/>
                    <a:pt x="7198" y="799"/>
                    <a:pt x="7300" y="1334"/>
                  </a:cubicBezTo>
                  <a:lnTo>
                    <a:pt x="2272" y="3325"/>
                  </a:lnTo>
                  <a:cubicBezTo>
                    <a:pt x="2052" y="3013"/>
                    <a:pt x="1686" y="2833"/>
                    <a:pt x="1317" y="2833"/>
                  </a:cubicBezTo>
                  <a:cubicBezTo>
                    <a:pt x="1173" y="2833"/>
                    <a:pt x="1030" y="2860"/>
                    <a:pt x="894" y="2917"/>
                  </a:cubicBezTo>
                  <a:cubicBezTo>
                    <a:pt x="307" y="3121"/>
                    <a:pt x="1" y="3785"/>
                    <a:pt x="231" y="4346"/>
                  </a:cubicBezTo>
                  <a:cubicBezTo>
                    <a:pt x="384" y="4754"/>
                    <a:pt x="741" y="5010"/>
                    <a:pt x="1175" y="5035"/>
                  </a:cubicBezTo>
                  <a:cubicBezTo>
                    <a:pt x="869" y="5316"/>
                    <a:pt x="792" y="5775"/>
                    <a:pt x="945" y="6184"/>
                  </a:cubicBezTo>
                  <a:cubicBezTo>
                    <a:pt x="1118" y="6606"/>
                    <a:pt x="1536" y="6855"/>
                    <a:pt x="1971" y="6855"/>
                  </a:cubicBezTo>
                  <a:cubicBezTo>
                    <a:pt x="2115" y="6855"/>
                    <a:pt x="2261" y="6828"/>
                    <a:pt x="2400" y="6771"/>
                  </a:cubicBezTo>
                  <a:cubicBezTo>
                    <a:pt x="2910" y="6567"/>
                    <a:pt x="3217" y="6056"/>
                    <a:pt x="3115" y="5520"/>
                  </a:cubicBezTo>
                  <a:lnTo>
                    <a:pt x="8168" y="3529"/>
                  </a:lnTo>
                  <a:cubicBezTo>
                    <a:pt x="8370" y="3842"/>
                    <a:pt x="8731" y="4022"/>
                    <a:pt x="9108" y="4022"/>
                  </a:cubicBezTo>
                  <a:cubicBezTo>
                    <a:pt x="9255" y="4022"/>
                    <a:pt x="9404" y="3995"/>
                    <a:pt x="9546" y="3938"/>
                  </a:cubicBezTo>
                  <a:cubicBezTo>
                    <a:pt x="10108" y="3734"/>
                    <a:pt x="10414" y="3070"/>
                    <a:pt x="10210" y="2509"/>
                  </a:cubicBezTo>
                  <a:cubicBezTo>
                    <a:pt x="10031" y="2100"/>
                    <a:pt x="9674" y="1845"/>
                    <a:pt x="9240" y="1819"/>
                  </a:cubicBezTo>
                  <a:cubicBezTo>
                    <a:pt x="9546" y="1539"/>
                    <a:pt x="9648" y="1079"/>
                    <a:pt x="9495" y="696"/>
                  </a:cubicBezTo>
                  <a:cubicBezTo>
                    <a:pt x="9303" y="254"/>
                    <a:pt x="8879" y="0"/>
                    <a:pt x="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8362912" y="1123553"/>
              <a:ext cx="329586" cy="247495"/>
            </a:xfrm>
            <a:custGeom>
              <a:avLst/>
              <a:gdLst/>
              <a:ahLst/>
              <a:cxnLst/>
              <a:rect l="l" t="t" r="r" b="b"/>
              <a:pathLst>
                <a:path w="10234" h="7685" extrusionOk="0">
                  <a:moveTo>
                    <a:pt x="8131" y="0"/>
                  </a:moveTo>
                  <a:cubicBezTo>
                    <a:pt x="7422" y="0"/>
                    <a:pt x="6721" y="652"/>
                    <a:pt x="6993" y="1518"/>
                  </a:cubicBezTo>
                  <a:lnTo>
                    <a:pt x="3649" y="3407"/>
                  </a:lnTo>
                  <a:lnTo>
                    <a:pt x="2296" y="4172"/>
                  </a:lnTo>
                  <a:cubicBezTo>
                    <a:pt x="2043" y="3905"/>
                    <a:pt x="1743" y="3791"/>
                    <a:pt x="1454" y="3791"/>
                  </a:cubicBezTo>
                  <a:cubicBezTo>
                    <a:pt x="692" y="3791"/>
                    <a:pt x="1" y="4580"/>
                    <a:pt x="408" y="5449"/>
                  </a:cubicBezTo>
                  <a:cubicBezTo>
                    <a:pt x="510" y="5627"/>
                    <a:pt x="663" y="5780"/>
                    <a:pt x="842" y="5857"/>
                  </a:cubicBezTo>
                  <a:cubicBezTo>
                    <a:pt x="918" y="5908"/>
                    <a:pt x="1020" y="5934"/>
                    <a:pt x="1122" y="5959"/>
                  </a:cubicBezTo>
                  <a:cubicBezTo>
                    <a:pt x="1173" y="5959"/>
                    <a:pt x="1224" y="5985"/>
                    <a:pt x="1275" y="5985"/>
                  </a:cubicBezTo>
                  <a:lnTo>
                    <a:pt x="1429" y="5985"/>
                  </a:lnTo>
                  <a:cubicBezTo>
                    <a:pt x="1327" y="6138"/>
                    <a:pt x="1250" y="6342"/>
                    <a:pt x="1224" y="6546"/>
                  </a:cubicBezTo>
                  <a:cubicBezTo>
                    <a:pt x="1199" y="6750"/>
                    <a:pt x="1250" y="6980"/>
                    <a:pt x="1352" y="7159"/>
                  </a:cubicBezTo>
                  <a:cubicBezTo>
                    <a:pt x="1429" y="7286"/>
                    <a:pt x="1531" y="7388"/>
                    <a:pt x="1658" y="7465"/>
                  </a:cubicBezTo>
                  <a:cubicBezTo>
                    <a:pt x="1841" y="7607"/>
                    <a:pt x="2056" y="7685"/>
                    <a:pt x="2291" y="7685"/>
                  </a:cubicBezTo>
                  <a:cubicBezTo>
                    <a:pt x="2351" y="7685"/>
                    <a:pt x="2412" y="7679"/>
                    <a:pt x="2475" y="7669"/>
                  </a:cubicBezTo>
                  <a:cubicBezTo>
                    <a:pt x="2603" y="7644"/>
                    <a:pt x="2756" y="7592"/>
                    <a:pt x="2883" y="7541"/>
                  </a:cubicBezTo>
                  <a:cubicBezTo>
                    <a:pt x="3139" y="7388"/>
                    <a:pt x="3317" y="7184"/>
                    <a:pt x="3419" y="6929"/>
                  </a:cubicBezTo>
                  <a:cubicBezTo>
                    <a:pt x="3521" y="6699"/>
                    <a:pt x="3521" y="6444"/>
                    <a:pt x="3445" y="6189"/>
                  </a:cubicBezTo>
                  <a:lnTo>
                    <a:pt x="8167" y="3534"/>
                  </a:lnTo>
                  <a:cubicBezTo>
                    <a:pt x="8388" y="3787"/>
                    <a:pt x="8706" y="3923"/>
                    <a:pt x="9026" y="3923"/>
                  </a:cubicBezTo>
                  <a:cubicBezTo>
                    <a:pt x="9223" y="3923"/>
                    <a:pt x="9421" y="3871"/>
                    <a:pt x="9596" y="3764"/>
                  </a:cubicBezTo>
                  <a:cubicBezTo>
                    <a:pt x="9749" y="3688"/>
                    <a:pt x="9902" y="3560"/>
                    <a:pt x="10004" y="3407"/>
                  </a:cubicBezTo>
                  <a:cubicBezTo>
                    <a:pt x="10234" y="3049"/>
                    <a:pt x="10234" y="2616"/>
                    <a:pt x="10030" y="2258"/>
                  </a:cubicBezTo>
                  <a:cubicBezTo>
                    <a:pt x="9845" y="1934"/>
                    <a:pt x="9492" y="1715"/>
                    <a:pt x="9123" y="1715"/>
                  </a:cubicBezTo>
                  <a:cubicBezTo>
                    <a:pt x="9085" y="1715"/>
                    <a:pt x="9047" y="1718"/>
                    <a:pt x="9009" y="1722"/>
                  </a:cubicBezTo>
                  <a:cubicBezTo>
                    <a:pt x="9238" y="1391"/>
                    <a:pt x="9290" y="931"/>
                    <a:pt x="9085" y="548"/>
                  </a:cubicBezTo>
                  <a:cubicBezTo>
                    <a:pt x="8846" y="164"/>
                    <a:pt x="8488" y="0"/>
                    <a:pt x="8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9040988" y="3847484"/>
              <a:ext cx="143860" cy="325979"/>
            </a:xfrm>
            <a:custGeom>
              <a:avLst/>
              <a:gdLst/>
              <a:ahLst/>
              <a:cxnLst/>
              <a:rect l="l" t="t" r="r" b="b"/>
              <a:pathLst>
                <a:path w="4467" h="10122" extrusionOk="0">
                  <a:moveTo>
                    <a:pt x="3004" y="0"/>
                  </a:moveTo>
                  <a:cubicBezTo>
                    <a:pt x="2879" y="0"/>
                    <a:pt x="2753" y="20"/>
                    <a:pt x="2629" y="63"/>
                  </a:cubicBezTo>
                  <a:cubicBezTo>
                    <a:pt x="2612" y="688"/>
                    <a:pt x="2100" y="1100"/>
                    <a:pt x="1565" y="1100"/>
                  </a:cubicBezTo>
                  <a:cubicBezTo>
                    <a:pt x="1313" y="1100"/>
                    <a:pt x="1055" y="1008"/>
                    <a:pt x="843" y="804"/>
                  </a:cubicBezTo>
                  <a:cubicBezTo>
                    <a:pt x="256" y="1033"/>
                    <a:pt x="0" y="1697"/>
                    <a:pt x="230" y="2284"/>
                  </a:cubicBezTo>
                  <a:cubicBezTo>
                    <a:pt x="413" y="2719"/>
                    <a:pt x="843" y="3010"/>
                    <a:pt x="1335" y="3010"/>
                  </a:cubicBezTo>
                  <a:cubicBezTo>
                    <a:pt x="1391" y="3010"/>
                    <a:pt x="1449" y="3006"/>
                    <a:pt x="1506" y="2999"/>
                  </a:cubicBezTo>
                  <a:lnTo>
                    <a:pt x="3497" y="8026"/>
                  </a:lnTo>
                  <a:cubicBezTo>
                    <a:pt x="3038" y="8307"/>
                    <a:pt x="2859" y="8894"/>
                    <a:pt x="3063" y="9405"/>
                  </a:cubicBezTo>
                  <a:cubicBezTo>
                    <a:pt x="3226" y="9853"/>
                    <a:pt x="3649" y="10122"/>
                    <a:pt x="4111" y="10122"/>
                  </a:cubicBezTo>
                  <a:cubicBezTo>
                    <a:pt x="4228" y="10122"/>
                    <a:pt x="4348" y="10104"/>
                    <a:pt x="4467" y="10068"/>
                  </a:cubicBezTo>
                  <a:lnTo>
                    <a:pt x="4467" y="4147"/>
                  </a:lnTo>
                  <a:lnTo>
                    <a:pt x="3650" y="2105"/>
                  </a:lnTo>
                  <a:cubicBezTo>
                    <a:pt x="4110" y="1825"/>
                    <a:pt x="4288" y="1238"/>
                    <a:pt x="4084" y="727"/>
                  </a:cubicBezTo>
                  <a:cubicBezTo>
                    <a:pt x="3903" y="284"/>
                    <a:pt x="3467" y="0"/>
                    <a:pt x="3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8974549" y="3409786"/>
              <a:ext cx="209494" cy="167112"/>
            </a:xfrm>
            <a:custGeom>
              <a:avLst/>
              <a:gdLst/>
              <a:ahLst/>
              <a:cxnLst/>
              <a:rect l="l" t="t" r="r" b="b"/>
              <a:pathLst>
                <a:path w="6505" h="5189" extrusionOk="0">
                  <a:moveTo>
                    <a:pt x="6504" y="0"/>
                  </a:moveTo>
                  <a:lnTo>
                    <a:pt x="2344" y="1659"/>
                  </a:lnTo>
                  <a:cubicBezTo>
                    <a:pt x="2096" y="1304"/>
                    <a:pt x="1750" y="1152"/>
                    <a:pt x="1408" y="1152"/>
                  </a:cubicBezTo>
                  <a:cubicBezTo>
                    <a:pt x="694" y="1152"/>
                    <a:pt x="1" y="1817"/>
                    <a:pt x="277" y="2680"/>
                  </a:cubicBezTo>
                  <a:cubicBezTo>
                    <a:pt x="455" y="3063"/>
                    <a:pt x="813" y="3343"/>
                    <a:pt x="1247" y="3369"/>
                  </a:cubicBezTo>
                  <a:cubicBezTo>
                    <a:pt x="940" y="3650"/>
                    <a:pt x="864" y="4109"/>
                    <a:pt x="991" y="4492"/>
                  </a:cubicBezTo>
                  <a:cubicBezTo>
                    <a:pt x="1184" y="4934"/>
                    <a:pt x="1608" y="5188"/>
                    <a:pt x="2046" y="5188"/>
                  </a:cubicBezTo>
                  <a:cubicBezTo>
                    <a:pt x="2189" y="5188"/>
                    <a:pt x="2333" y="5161"/>
                    <a:pt x="2472" y="5104"/>
                  </a:cubicBezTo>
                  <a:cubicBezTo>
                    <a:pt x="2982" y="4900"/>
                    <a:pt x="3288" y="4364"/>
                    <a:pt x="3186" y="3854"/>
                  </a:cubicBezTo>
                  <a:lnTo>
                    <a:pt x="6504" y="2527"/>
                  </a:lnTo>
                  <a:lnTo>
                    <a:pt x="6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8703351" y="2995759"/>
              <a:ext cx="306431" cy="294611"/>
            </a:xfrm>
            <a:custGeom>
              <a:avLst/>
              <a:gdLst/>
              <a:ahLst/>
              <a:cxnLst/>
              <a:rect l="l" t="t" r="r" b="b"/>
              <a:pathLst>
                <a:path w="9515" h="9148" extrusionOk="0">
                  <a:moveTo>
                    <a:pt x="6891" y="1"/>
                  </a:moveTo>
                  <a:cubicBezTo>
                    <a:pt x="6576" y="1"/>
                    <a:pt x="6262" y="130"/>
                    <a:pt x="6043" y="376"/>
                  </a:cubicBezTo>
                  <a:cubicBezTo>
                    <a:pt x="5661" y="758"/>
                    <a:pt x="5610" y="1371"/>
                    <a:pt x="5916" y="1805"/>
                  </a:cubicBezTo>
                  <a:lnTo>
                    <a:pt x="2164" y="5735"/>
                  </a:lnTo>
                  <a:cubicBezTo>
                    <a:pt x="1964" y="5612"/>
                    <a:pt x="1761" y="5558"/>
                    <a:pt x="1568" y="5558"/>
                  </a:cubicBezTo>
                  <a:cubicBezTo>
                    <a:pt x="680" y="5558"/>
                    <a:pt x="1" y="6700"/>
                    <a:pt x="735" y="7496"/>
                  </a:cubicBezTo>
                  <a:cubicBezTo>
                    <a:pt x="939" y="7701"/>
                    <a:pt x="1211" y="7803"/>
                    <a:pt x="1483" y="7803"/>
                  </a:cubicBezTo>
                  <a:cubicBezTo>
                    <a:pt x="1620" y="7803"/>
                    <a:pt x="1756" y="7777"/>
                    <a:pt x="1883" y="7726"/>
                  </a:cubicBezTo>
                  <a:lnTo>
                    <a:pt x="1883" y="7726"/>
                  </a:lnTo>
                  <a:cubicBezTo>
                    <a:pt x="1756" y="8109"/>
                    <a:pt x="1858" y="8568"/>
                    <a:pt x="2164" y="8849"/>
                  </a:cubicBezTo>
                  <a:cubicBezTo>
                    <a:pt x="2377" y="9051"/>
                    <a:pt x="2640" y="9147"/>
                    <a:pt x="2904" y="9147"/>
                  </a:cubicBezTo>
                  <a:cubicBezTo>
                    <a:pt x="3208" y="9147"/>
                    <a:pt x="3514" y="9019"/>
                    <a:pt x="3746" y="8772"/>
                  </a:cubicBezTo>
                  <a:cubicBezTo>
                    <a:pt x="4129" y="8390"/>
                    <a:pt x="4180" y="7803"/>
                    <a:pt x="3874" y="7343"/>
                  </a:cubicBezTo>
                  <a:lnTo>
                    <a:pt x="7600" y="3438"/>
                  </a:lnTo>
                  <a:cubicBezTo>
                    <a:pt x="7784" y="3561"/>
                    <a:pt x="7992" y="3618"/>
                    <a:pt x="8201" y="3618"/>
                  </a:cubicBezTo>
                  <a:cubicBezTo>
                    <a:pt x="8513" y="3618"/>
                    <a:pt x="8825" y="3489"/>
                    <a:pt x="9055" y="3260"/>
                  </a:cubicBezTo>
                  <a:cubicBezTo>
                    <a:pt x="9515" y="2800"/>
                    <a:pt x="9515" y="2086"/>
                    <a:pt x="9055" y="1652"/>
                  </a:cubicBezTo>
                  <a:cubicBezTo>
                    <a:pt x="8853" y="1466"/>
                    <a:pt x="8583" y="1359"/>
                    <a:pt x="8314" y="1359"/>
                  </a:cubicBezTo>
                  <a:cubicBezTo>
                    <a:pt x="8175" y="1359"/>
                    <a:pt x="8036" y="1387"/>
                    <a:pt x="7907" y="1448"/>
                  </a:cubicBezTo>
                  <a:cubicBezTo>
                    <a:pt x="8060" y="1039"/>
                    <a:pt x="7958" y="605"/>
                    <a:pt x="7651" y="299"/>
                  </a:cubicBezTo>
                  <a:cubicBezTo>
                    <a:pt x="7438" y="98"/>
                    <a:pt x="7164"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8627927" y="3465662"/>
              <a:ext cx="251553" cy="326011"/>
            </a:xfrm>
            <a:custGeom>
              <a:avLst/>
              <a:gdLst/>
              <a:ahLst/>
              <a:cxnLst/>
              <a:rect l="l" t="t" r="r" b="b"/>
              <a:pathLst>
                <a:path w="7811" h="10123" extrusionOk="0">
                  <a:moveTo>
                    <a:pt x="3365" y="1"/>
                  </a:moveTo>
                  <a:cubicBezTo>
                    <a:pt x="3234" y="1"/>
                    <a:pt x="3102" y="25"/>
                    <a:pt x="2975" y="77"/>
                  </a:cubicBezTo>
                  <a:cubicBezTo>
                    <a:pt x="2958" y="695"/>
                    <a:pt x="2432" y="1106"/>
                    <a:pt x="1888" y="1106"/>
                  </a:cubicBezTo>
                  <a:cubicBezTo>
                    <a:pt x="1623" y="1106"/>
                    <a:pt x="1354" y="1009"/>
                    <a:pt x="1137" y="792"/>
                  </a:cubicBezTo>
                  <a:lnTo>
                    <a:pt x="1137" y="792"/>
                  </a:lnTo>
                  <a:cubicBezTo>
                    <a:pt x="0" y="1324"/>
                    <a:pt x="445" y="3002"/>
                    <a:pt x="1603" y="3002"/>
                  </a:cubicBezTo>
                  <a:cubicBezTo>
                    <a:pt x="1667" y="3002"/>
                    <a:pt x="1733" y="2997"/>
                    <a:pt x="1801" y="2987"/>
                  </a:cubicBezTo>
                  <a:lnTo>
                    <a:pt x="3817" y="8015"/>
                  </a:lnTo>
                  <a:cubicBezTo>
                    <a:pt x="3358" y="8295"/>
                    <a:pt x="3179" y="8882"/>
                    <a:pt x="3383" y="9393"/>
                  </a:cubicBezTo>
                  <a:cubicBezTo>
                    <a:pt x="3562" y="9851"/>
                    <a:pt x="3991" y="10123"/>
                    <a:pt x="4449" y="10123"/>
                  </a:cubicBezTo>
                  <a:cubicBezTo>
                    <a:pt x="4578" y="10123"/>
                    <a:pt x="4709" y="10101"/>
                    <a:pt x="4838" y="10056"/>
                  </a:cubicBezTo>
                  <a:cubicBezTo>
                    <a:pt x="5221" y="9903"/>
                    <a:pt x="5501" y="9520"/>
                    <a:pt x="5501" y="9087"/>
                  </a:cubicBezTo>
                  <a:cubicBezTo>
                    <a:pt x="5714" y="9299"/>
                    <a:pt x="6000" y="9401"/>
                    <a:pt x="6283" y="9401"/>
                  </a:cubicBezTo>
                  <a:cubicBezTo>
                    <a:pt x="6408" y="9401"/>
                    <a:pt x="6533" y="9381"/>
                    <a:pt x="6650" y="9342"/>
                  </a:cubicBezTo>
                  <a:cubicBezTo>
                    <a:pt x="7810" y="8786"/>
                    <a:pt x="7368" y="7131"/>
                    <a:pt x="6212" y="7131"/>
                  </a:cubicBezTo>
                  <a:cubicBezTo>
                    <a:pt x="6147" y="7131"/>
                    <a:pt x="6081" y="7136"/>
                    <a:pt x="6012" y="7147"/>
                  </a:cubicBezTo>
                  <a:lnTo>
                    <a:pt x="3996" y="2119"/>
                  </a:lnTo>
                  <a:cubicBezTo>
                    <a:pt x="4455" y="1813"/>
                    <a:pt x="4608" y="1226"/>
                    <a:pt x="4404" y="741"/>
                  </a:cubicBezTo>
                  <a:cubicBezTo>
                    <a:pt x="4246" y="287"/>
                    <a:pt x="3813" y="1"/>
                    <a:pt x="3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8208360" y="3034018"/>
              <a:ext cx="336188" cy="219026"/>
            </a:xfrm>
            <a:custGeom>
              <a:avLst/>
              <a:gdLst/>
              <a:ahLst/>
              <a:cxnLst/>
              <a:rect l="l" t="t" r="r" b="b"/>
              <a:pathLst>
                <a:path w="10439" h="6801" extrusionOk="0">
                  <a:moveTo>
                    <a:pt x="1963" y="1"/>
                  </a:moveTo>
                  <a:cubicBezTo>
                    <a:pt x="1521" y="1"/>
                    <a:pt x="1094" y="265"/>
                    <a:pt x="919" y="693"/>
                  </a:cubicBezTo>
                  <a:cubicBezTo>
                    <a:pt x="766" y="1102"/>
                    <a:pt x="868" y="1536"/>
                    <a:pt x="1174" y="1842"/>
                  </a:cubicBezTo>
                  <a:cubicBezTo>
                    <a:pt x="740" y="1867"/>
                    <a:pt x="383" y="2123"/>
                    <a:pt x="204" y="2531"/>
                  </a:cubicBezTo>
                  <a:cubicBezTo>
                    <a:pt x="0" y="3093"/>
                    <a:pt x="306" y="3756"/>
                    <a:pt x="893" y="3960"/>
                  </a:cubicBezTo>
                  <a:cubicBezTo>
                    <a:pt x="1035" y="4017"/>
                    <a:pt x="1180" y="4044"/>
                    <a:pt x="1323" y="4044"/>
                  </a:cubicBezTo>
                  <a:cubicBezTo>
                    <a:pt x="1695" y="4044"/>
                    <a:pt x="2050" y="3859"/>
                    <a:pt x="2272" y="3526"/>
                  </a:cubicBezTo>
                  <a:lnTo>
                    <a:pt x="7325" y="5466"/>
                  </a:lnTo>
                  <a:cubicBezTo>
                    <a:pt x="7223" y="6002"/>
                    <a:pt x="7529" y="6538"/>
                    <a:pt x="8040" y="6717"/>
                  </a:cubicBezTo>
                  <a:cubicBezTo>
                    <a:pt x="8184" y="6773"/>
                    <a:pt x="8332" y="6800"/>
                    <a:pt x="8476" y="6800"/>
                  </a:cubicBezTo>
                  <a:cubicBezTo>
                    <a:pt x="8918" y="6800"/>
                    <a:pt x="9328" y="6547"/>
                    <a:pt x="9520" y="6104"/>
                  </a:cubicBezTo>
                  <a:cubicBezTo>
                    <a:pt x="9673" y="5721"/>
                    <a:pt x="9571" y="5262"/>
                    <a:pt x="9265" y="4981"/>
                  </a:cubicBezTo>
                  <a:cubicBezTo>
                    <a:pt x="9699" y="4956"/>
                    <a:pt x="10056" y="4675"/>
                    <a:pt x="10235" y="4292"/>
                  </a:cubicBezTo>
                  <a:cubicBezTo>
                    <a:pt x="10439" y="3705"/>
                    <a:pt x="10133" y="3067"/>
                    <a:pt x="9546" y="2863"/>
                  </a:cubicBezTo>
                  <a:cubicBezTo>
                    <a:pt x="9404" y="2806"/>
                    <a:pt x="9259" y="2779"/>
                    <a:pt x="9116" y="2779"/>
                  </a:cubicBezTo>
                  <a:cubicBezTo>
                    <a:pt x="8744" y="2779"/>
                    <a:pt x="8389" y="2964"/>
                    <a:pt x="8167" y="3297"/>
                  </a:cubicBezTo>
                  <a:lnTo>
                    <a:pt x="3114" y="1331"/>
                  </a:lnTo>
                  <a:cubicBezTo>
                    <a:pt x="3216" y="795"/>
                    <a:pt x="2910" y="285"/>
                    <a:pt x="2374" y="81"/>
                  </a:cubicBezTo>
                  <a:cubicBezTo>
                    <a:pt x="2240" y="26"/>
                    <a:pt x="2101" y="1"/>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8464809" y="3847291"/>
              <a:ext cx="335383" cy="218382"/>
            </a:xfrm>
            <a:custGeom>
              <a:avLst/>
              <a:gdLst/>
              <a:ahLst/>
              <a:cxnLst/>
              <a:rect l="l" t="t" r="r" b="b"/>
              <a:pathLst>
                <a:path w="10414" h="6781" extrusionOk="0">
                  <a:moveTo>
                    <a:pt x="1936" y="0"/>
                  </a:moveTo>
                  <a:cubicBezTo>
                    <a:pt x="1504" y="0"/>
                    <a:pt x="1090" y="263"/>
                    <a:pt x="919" y="682"/>
                  </a:cubicBezTo>
                  <a:cubicBezTo>
                    <a:pt x="766" y="1090"/>
                    <a:pt x="868" y="1524"/>
                    <a:pt x="1149" y="1831"/>
                  </a:cubicBezTo>
                  <a:cubicBezTo>
                    <a:pt x="740" y="1856"/>
                    <a:pt x="357" y="2111"/>
                    <a:pt x="204" y="2520"/>
                  </a:cubicBezTo>
                  <a:cubicBezTo>
                    <a:pt x="0" y="3107"/>
                    <a:pt x="306" y="3745"/>
                    <a:pt x="893" y="3949"/>
                  </a:cubicBezTo>
                  <a:cubicBezTo>
                    <a:pt x="1028" y="4005"/>
                    <a:pt x="1170" y="4033"/>
                    <a:pt x="1312" y="4033"/>
                  </a:cubicBezTo>
                  <a:cubicBezTo>
                    <a:pt x="1682" y="4033"/>
                    <a:pt x="2050" y="3847"/>
                    <a:pt x="2272" y="3515"/>
                  </a:cubicBezTo>
                  <a:lnTo>
                    <a:pt x="7325" y="5455"/>
                  </a:lnTo>
                  <a:cubicBezTo>
                    <a:pt x="7200" y="6265"/>
                    <a:pt x="7837" y="6780"/>
                    <a:pt x="8479" y="6780"/>
                  </a:cubicBezTo>
                  <a:cubicBezTo>
                    <a:pt x="8889" y="6780"/>
                    <a:pt x="9301" y="6570"/>
                    <a:pt x="9520" y="6093"/>
                  </a:cubicBezTo>
                  <a:cubicBezTo>
                    <a:pt x="9648" y="5710"/>
                    <a:pt x="9546" y="5251"/>
                    <a:pt x="9265" y="4970"/>
                  </a:cubicBezTo>
                  <a:cubicBezTo>
                    <a:pt x="9673" y="4944"/>
                    <a:pt x="10056" y="4664"/>
                    <a:pt x="10209" y="4281"/>
                  </a:cubicBezTo>
                  <a:cubicBezTo>
                    <a:pt x="10413" y="3694"/>
                    <a:pt x="10107" y="3056"/>
                    <a:pt x="9546" y="2851"/>
                  </a:cubicBezTo>
                  <a:cubicBezTo>
                    <a:pt x="9404" y="2795"/>
                    <a:pt x="9257" y="2768"/>
                    <a:pt x="9112" y="2768"/>
                  </a:cubicBezTo>
                  <a:cubicBezTo>
                    <a:pt x="8733" y="2768"/>
                    <a:pt x="8370" y="2953"/>
                    <a:pt x="8167" y="3285"/>
                  </a:cubicBezTo>
                  <a:lnTo>
                    <a:pt x="3114" y="1346"/>
                  </a:lnTo>
                  <a:cubicBezTo>
                    <a:pt x="3190" y="784"/>
                    <a:pt x="2884" y="274"/>
                    <a:pt x="2374" y="95"/>
                  </a:cubicBezTo>
                  <a:cubicBezTo>
                    <a:pt x="2231" y="30"/>
                    <a:pt x="2083" y="0"/>
                    <a:pt x="1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8847018" y="2679924"/>
              <a:ext cx="330456" cy="218640"/>
            </a:xfrm>
            <a:custGeom>
              <a:avLst/>
              <a:gdLst/>
              <a:ahLst/>
              <a:cxnLst/>
              <a:rect l="l" t="t" r="r" b="b"/>
              <a:pathLst>
                <a:path w="10261" h="6789" extrusionOk="0">
                  <a:moveTo>
                    <a:pt x="1821" y="1"/>
                  </a:moveTo>
                  <a:cubicBezTo>
                    <a:pt x="1410" y="1"/>
                    <a:pt x="1000" y="211"/>
                    <a:pt x="791" y="688"/>
                  </a:cubicBezTo>
                  <a:cubicBezTo>
                    <a:pt x="638" y="1097"/>
                    <a:pt x="740" y="1531"/>
                    <a:pt x="1047" y="1837"/>
                  </a:cubicBezTo>
                  <a:cubicBezTo>
                    <a:pt x="613" y="1862"/>
                    <a:pt x="230" y="2118"/>
                    <a:pt x="77" y="2500"/>
                  </a:cubicBezTo>
                  <a:cubicBezTo>
                    <a:pt x="26" y="2653"/>
                    <a:pt x="0" y="2781"/>
                    <a:pt x="26" y="2934"/>
                  </a:cubicBezTo>
                  <a:cubicBezTo>
                    <a:pt x="51" y="3394"/>
                    <a:pt x="332" y="3776"/>
                    <a:pt x="766" y="3955"/>
                  </a:cubicBezTo>
                  <a:cubicBezTo>
                    <a:pt x="894" y="4009"/>
                    <a:pt x="1030" y="4035"/>
                    <a:pt x="1166" y="4035"/>
                  </a:cubicBezTo>
                  <a:cubicBezTo>
                    <a:pt x="1543" y="4035"/>
                    <a:pt x="1919" y="3840"/>
                    <a:pt x="2144" y="3521"/>
                  </a:cubicBezTo>
                  <a:lnTo>
                    <a:pt x="7172" y="5461"/>
                  </a:lnTo>
                  <a:cubicBezTo>
                    <a:pt x="7146" y="5589"/>
                    <a:pt x="7146" y="5716"/>
                    <a:pt x="7172" y="5844"/>
                  </a:cubicBezTo>
                  <a:cubicBezTo>
                    <a:pt x="7223" y="6099"/>
                    <a:pt x="7351" y="6329"/>
                    <a:pt x="7555" y="6482"/>
                  </a:cubicBezTo>
                  <a:cubicBezTo>
                    <a:pt x="7657" y="6584"/>
                    <a:pt x="7784" y="6635"/>
                    <a:pt x="7912" y="6686"/>
                  </a:cubicBezTo>
                  <a:cubicBezTo>
                    <a:pt x="8048" y="6754"/>
                    <a:pt x="8196" y="6788"/>
                    <a:pt x="8347" y="6788"/>
                  </a:cubicBezTo>
                  <a:cubicBezTo>
                    <a:pt x="8423" y="6788"/>
                    <a:pt x="8499" y="6780"/>
                    <a:pt x="8576" y="6763"/>
                  </a:cubicBezTo>
                  <a:cubicBezTo>
                    <a:pt x="8703" y="6737"/>
                    <a:pt x="8856" y="6661"/>
                    <a:pt x="8958" y="6584"/>
                  </a:cubicBezTo>
                  <a:cubicBezTo>
                    <a:pt x="9086" y="6507"/>
                    <a:pt x="9188" y="6405"/>
                    <a:pt x="9265" y="6303"/>
                  </a:cubicBezTo>
                  <a:cubicBezTo>
                    <a:pt x="9316" y="6227"/>
                    <a:pt x="9341" y="6150"/>
                    <a:pt x="9367" y="6099"/>
                  </a:cubicBezTo>
                  <a:cubicBezTo>
                    <a:pt x="9494" y="5742"/>
                    <a:pt x="9443" y="5359"/>
                    <a:pt x="9214" y="5053"/>
                  </a:cubicBezTo>
                  <a:cubicBezTo>
                    <a:pt x="9188" y="5027"/>
                    <a:pt x="9163" y="4976"/>
                    <a:pt x="9112" y="4951"/>
                  </a:cubicBezTo>
                  <a:cubicBezTo>
                    <a:pt x="9163" y="4951"/>
                    <a:pt x="9214" y="4925"/>
                    <a:pt x="9265" y="4925"/>
                  </a:cubicBezTo>
                  <a:cubicBezTo>
                    <a:pt x="9622" y="4848"/>
                    <a:pt x="9928" y="4619"/>
                    <a:pt x="10081" y="4261"/>
                  </a:cubicBezTo>
                  <a:cubicBezTo>
                    <a:pt x="10260" y="3751"/>
                    <a:pt x="10056" y="3189"/>
                    <a:pt x="9571" y="2934"/>
                  </a:cubicBezTo>
                  <a:cubicBezTo>
                    <a:pt x="9520" y="2883"/>
                    <a:pt x="9469" y="2858"/>
                    <a:pt x="9418" y="2832"/>
                  </a:cubicBezTo>
                  <a:cubicBezTo>
                    <a:pt x="9274" y="2781"/>
                    <a:pt x="9130" y="2754"/>
                    <a:pt x="8989" y="2754"/>
                  </a:cubicBezTo>
                  <a:cubicBezTo>
                    <a:pt x="8781" y="2754"/>
                    <a:pt x="8580" y="2812"/>
                    <a:pt x="8397" y="2934"/>
                  </a:cubicBezTo>
                  <a:cubicBezTo>
                    <a:pt x="8244" y="3011"/>
                    <a:pt x="8116" y="3138"/>
                    <a:pt x="8040" y="3266"/>
                  </a:cubicBezTo>
                  <a:lnTo>
                    <a:pt x="7121" y="2934"/>
                  </a:lnTo>
                  <a:lnTo>
                    <a:pt x="2986" y="1326"/>
                  </a:lnTo>
                  <a:cubicBezTo>
                    <a:pt x="3111" y="516"/>
                    <a:pt x="2465"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8142759" y="3454744"/>
              <a:ext cx="339344" cy="220797"/>
            </a:xfrm>
            <a:custGeom>
              <a:avLst/>
              <a:gdLst/>
              <a:ahLst/>
              <a:cxnLst/>
              <a:rect l="l" t="t" r="r" b="b"/>
              <a:pathLst>
                <a:path w="10537" h="6856" extrusionOk="0">
                  <a:moveTo>
                    <a:pt x="8574" y="1"/>
                  </a:moveTo>
                  <a:cubicBezTo>
                    <a:pt x="8429" y="1"/>
                    <a:pt x="8282" y="28"/>
                    <a:pt x="8137" y="84"/>
                  </a:cubicBezTo>
                  <a:cubicBezTo>
                    <a:pt x="7627" y="289"/>
                    <a:pt x="7320" y="799"/>
                    <a:pt x="7422" y="1335"/>
                  </a:cubicBezTo>
                  <a:lnTo>
                    <a:pt x="2394" y="3326"/>
                  </a:lnTo>
                  <a:cubicBezTo>
                    <a:pt x="2153" y="2942"/>
                    <a:pt x="1796" y="2779"/>
                    <a:pt x="1443" y="2779"/>
                  </a:cubicBezTo>
                  <a:cubicBezTo>
                    <a:pt x="715" y="2779"/>
                    <a:pt x="1" y="3470"/>
                    <a:pt x="327" y="4347"/>
                  </a:cubicBezTo>
                  <a:cubicBezTo>
                    <a:pt x="480" y="4755"/>
                    <a:pt x="863" y="5010"/>
                    <a:pt x="1297" y="5036"/>
                  </a:cubicBezTo>
                  <a:cubicBezTo>
                    <a:pt x="991" y="5316"/>
                    <a:pt x="889" y="5776"/>
                    <a:pt x="1042" y="6184"/>
                  </a:cubicBezTo>
                  <a:cubicBezTo>
                    <a:pt x="1234" y="6606"/>
                    <a:pt x="1642" y="6855"/>
                    <a:pt x="2082" y="6855"/>
                  </a:cubicBezTo>
                  <a:cubicBezTo>
                    <a:pt x="2228" y="6855"/>
                    <a:pt x="2376" y="6828"/>
                    <a:pt x="2522" y="6771"/>
                  </a:cubicBezTo>
                  <a:cubicBezTo>
                    <a:pt x="3032" y="6567"/>
                    <a:pt x="3313" y="6057"/>
                    <a:pt x="3237" y="5521"/>
                  </a:cubicBezTo>
                  <a:lnTo>
                    <a:pt x="8265" y="3530"/>
                  </a:lnTo>
                  <a:cubicBezTo>
                    <a:pt x="8481" y="3854"/>
                    <a:pt x="8836" y="4038"/>
                    <a:pt x="9206" y="4038"/>
                  </a:cubicBezTo>
                  <a:cubicBezTo>
                    <a:pt x="9361" y="4038"/>
                    <a:pt x="9518" y="4006"/>
                    <a:pt x="9668" y="3938"/>
                  </a:cubicBezTo>
                  <a:cubicBezTo>
                    <a:pt x="10255" y="3734"/>
                    <a:pt x="10536" y="3070"/>
                    <a:pt x="10332" y="2509"/>
                  </a:cubicBezTo>
                  <a:cubicBezTo>
                    <a:pt x="10179" y="2101"/>
                    <a:pt x="9796" y="1845"/>
                    <a:pt x="9362" y="1820"/>
                  </a:cubicBezTo>
                  <a:cubicBezTo>
                    <a:pt x="9668" y="1539"/>
                    <a:pt x="9770" y="1080"/>
                    <a:pt x="9617" y="697"/>
                  </a:cubicBezTo>
                  <a:cubicBezTo>
                    <a:pt x="9425" y="255"/>
                    <a:pt x="9015" y="1"/>
                    <a:pt x="8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8362912" y="2664691"/>
              <a:ext cx="329586" cy="247495"/>
            </a:xfrm>
            <a:custGeom>
              <a:avLst/>
              <a:gdLst/>
              <a:ahLst/>
              <a:cxnLst/>
              <a:rect l="l" t="t" r="r" b="b"/>
              <a:pathLst>
                <a:path w="10234" h="7685" extrusionOk="0">
                  <a:moveTo>
                    <a:pt x="8131" y="0"/>
                  </a:moveTo>
                  <a:cubicBezTo>
                    <a:pt x="7422" y="0"/>
                    <a:pt x="6721" y="652"/>
                    <a:pt x="6993" y="1519"/>
                  </a:cubicBezTo>
                  <a:lnTo>
                    <a:pt x="3649" y="3407"/>
                  </a:lnTo>
                  <a:lnTo>
                    <a:pt x="2296" y="4173"/>
                  </a:lnTo>
                  <a:cubicBezTo>
                    <a:pt x="2043" y="3906"/>
                    <a:pt x="1743" y="3791"/>
                    <a:pt x="1454" y="3791"/>
                  </a:cubicBezTo>
                  <a:cubicBezTo>
                    <a:pt x="692" y="3791"/>
                    <a:pt x="1" y="4580"/>
                    <a:pt x="408" y="5449"/>
                  </a:cubicBezTo>
                  <a:cubicBezTo>
                    <a:pt x="535" y="5679"/>
                    <a:pt x="739" y="5832"/>
                    <a:pt x="995" y="5934"/>
                  </a:cubicBezTo>
                  <a:cubicBezTo>
                    <a:pt x="1122" y="5985"/>
                    <a:pt x="1275" y="5985"/>
                    <a:pt x="1429" y="5985"/>
                  </a:cubicBezTo>
                  <a:cubicBezTo>
                    <a:pt x="1378" y="6062"/>
                    <a:pt x="1327" y="6164"/>
                    <a:pt x="1301" y="6266"/>
                  </a:cubicBezTo>
                  <a:cubicBezTo>
                    <a:pt x="1250" y="6342"/>
                    <a:pt x="1224" y="6444"/>
                    <a:pt x="1224" y="6546"/>
                  </a:cubicBezTo>
                  <a:cubicBezTo>
                    <a:pt x="1199" y="6751"/>
                    <a:pt x="1250" y="6980"/>
                    <a:pt x="1352" y="7159"/>
                  </a:cubicBezTo>
                  <a:cubicBezTo>
                    <a:pt x="1429" y="7287"/>
                    <a:pt x="1531" y="7389"/>
                    <a:pt x="1658" y="7465"/>
                  </a:cubicBezTo>
                  <a:cubicBezTo>
                    <a:pt x="1841" y="7607"/>
                    <a:pt x="2056" y="7685"/>
                    <a:pt x="2278" y="7685"/>
                  </a:cubicBezTo>
                  <a:cubicBezTo>
                    <a:pt x="2335" y="7685"/>
                    <a:pt x="2392" y="7680"/>
                    <a:pt x="2449" y="7669"/>
                  </a:cubicBezTo>
                  <a:cubicBezTo>
                    <a:pt x="2603" y="7644"/>
                    <a:pt x="2756" y="7593"/>
                    <a:pt x="2883" y="7542"/>
                  </a:cubicBezTo>
                  <a:cubicBezTo>
                    <a:pt x="3368" y="7261"/>
                    <a:pt x="3598" y="6700"/>
                    <a:pt x="3445" y="6189"/>
                  </a:cubicBezTo>
                  <a:lnTo>
                    <a:pt x="8167" y="3535"/>
                  </a:lnTo>
                  <a:cubicBezTo>
                    <a:pt x="8388" y="3788"/>
                    <a:pt x="8706" y="3923"/>
                    <a:pt x="9026" y="3923"/>
                  </a:cubicBezTo>
                  <a:cubicBezTo>
                    <a:pt x="9223" y="3923"/>
                    <a:pt x="9421" y="3872"/>
                    <a:pt x="9596" y="3765"/>
                  </a:cubicBezTo>
                  <a:cubicBezTo>
                    <a:pt x="9749" y="3688"/>
                    <a:pt x="9902" y="3560"/>
                    <a:pt x="10004" y="3407"/>
                  </a:cubicBezTo>
                  <a:cubicBezTo>
                    <a:pt x="10234" y="3050"/>
                    <a:pt x="10234" y="2616"/>
                    <a:pt x="10030" y="2259"/>
                  </a:cubicBezTo>
                  <a:cubicBezTo>
                    <a:pt x="9902" y="2029"/>
                    <a:pt x="9698" y="1850"/>
                    <a:pt x="9468" y="1774"/>
                  </a:cubicBezTo>
                  <a:cubicBezTo>
                    <a:pt x="9356" y="1736"/>
                    <a:pt x="9244" y="1713"/>
                    <a:pt x="9122" y="1713"/>
                  </a:cubicBezTo>
                  <a:cubicBezTo>
                    <a:pt x="9077" y="1713"/>
                    <a:pt x="9031" y="1716"/>
                    <a:pt x="8983" y="1723"/>
                  </a:cubicBezTo>
                  <a:cubicBezTo>
                    <a:pt x="9238" y="1391"/>
                    <a:pt x="9290" y="932"/>
                    <a:pt x="9085" y="549"/>
                  </a:cubicBezTo>
                  <a:cubicBezTo>
                    <a:pt x="8846" y="165"/>
                    <a:pt x="8488" y="0"/>
                    <a:pt x="8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8974549" y="4950924"/>
              <a:ext cx="210299" cy="167112"/>
            </a:xfrm>
            <a:custGeom>
              <a:avLst/>
              <a:gdLst/>
              <a:ahLst/>
              <a:cxnLst/>
              <a:rect l="l" t="t" r="r" b="b"/>
              <a:pathLst>
                <a:path w="6530" h="5189" extrusionOk="0">
                  <a:moveTo>
                    <a:pt x="6530" y="0"/>
                  </a:moveTo>
                  <a:lnTo>
                    <a:pt x="2344" y="1659"/>
                  </a:lnTo>
                  <a:cubicBezTo>
                    <a:pt x="2096" y="1304"/>
                    <a:pt x="1750" y="1152"/>
                    <a:pt x="1408" y="1152"/>
                  </a:cubicBezTo>
                  <a:cubicBezTo>
                    <a:pt x="694" y="1152"/>
                    <a:pt x="1" y="1817"/>
                    <a:pt x="277" y="2680"/>
                  </a:cubicBezTo>
                  <a:cubicBezTo>
                    <a:pt x="455" y="3063"/>
                    <a:pt x="813" y="3344"/>
                    <a:pt x="1247" y="3369"/>
                  </a:cubicBezTo>
                  <a:cubicBezTo>
                    <a:pt x="940" y="3650"/>
                    <a:pt x="864" y="4110"/>
                    <a:pt x="991" y="4492"/>
                  </a:cubicBezTo>
                  <a:cubicBezTo>
                    <a:pt x="1184" y="4935"/>
                    <a:pt x="1608" y="5189"/>
                    <a:pt x="2046" y="5189"/>
                  </a:cubicBezTo>
                  <a:cubicBezTo>
                    <a:pt x="2189" y="5189"/>
                    <a:pt x="2333" y="5162"/>
                    <a:pt x="2472" y="5105"/>
                  </a:cubicBezTo>
                  <a:cubicBezTo>
                    <a:pt x="2982" y="4901"/>
                    <a:pt x="3288" y="4365"/>
                    <a:pt x="3186" y="3854"/>
                  </a:cubicBezTo>
                  <a:lnTo>
                    <a:pt x="6504" y="2527"/>
                  </a:lnTo>
                  <a:lnTo>
                    <a:pt x="6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8703351" y="4536929"/>
              <a:ext cx="306431" cy="294579"/>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8627927" y="5006800"/>
              <a:ext cx="251553" cy="326043"/>
            </a:xfrm>
            <a:custGeom>
              <a:avLst/>
              <a:gdLst/>
              <a:ahLst/>
              <a:cxnLst/>
              <a:rect l="l" t="t" r="r" b="b"/>
              <a:pathLst>
                <a:path w="7811" h="10124" extrusionOk="0">
                  <a:moveTo>
                    <a:pt x="3365" y="1"/>
                  </a:moveTo>
                  <a:cubicBezTo>
                    <a:pt x="3234"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2" y="9851"/>
                    <a:pt x="3991" y="10123"/>
                    <a:pt x="4449" y="10123"/>
                  </a:cubicBezTo>
                  <a:cubicBezTo>
                    <a:pt x="4578" y="10123"/>
                    <a:pt x="4709" y="10102"/>
                    <a:pt x="4838" y="10057"/>
                  </a:cubicBezTo>
                  <a:cubicBezTo>
                    <a:pt x="5221" y="9904"/>
                    <a:pt x="5501" y="9521"/>
                    <a:pt x="5501" y="9087"/>
                  </a:cubicBezTo>
                  <a:cubicBezTo>
                    <a:pt x="5706" y="9291"/>
                    <a:pt x="5978" y="9393"/>
                    <a:pt x="6250" y="9393"/>
                  </a:cubicBezTo>
                  <a:cubicBezTo>
                    <a:pt x="6386" y="9393"/>
                    <a:pt x="6522" y="9368"/>
                    <a:pt x="6650" y="9317"/>
                  </a:cubicBezTo>
                  <a:cubicBezTo>
                    <a:pt x="7810" y="8785"/>
                    <a:pt x="7368" y="7131"/>
                    <a:pt x="6212" y="7131"/>
                  </a:cubicBezTo>
                  <a:cubicBezTo>
                    <a:pt x="6148" y="7131"/>
                    <a:pt x="6081" y="7136"/>
                    <a:pt x="6012" y="7147"/>
                  </a:cubicBezTo>
                  <a:lnTo>
                    <a:pt x="3996" y="2119"/>
                  </a:lnTo>
                  <a:cubicBezTo>
                    <a:pt x="4455" y="1813"/>
                    <a:pt x="4608" y="1226"/>
                    <a:pt x="4404" y="741"/>
                  </a:cubicBezTo>
                  <a:cubicBezTo>
                    <a:pt x="4246" y="287"/>
                    <a:pt x="3813" y="1"/>
                    <a:pt x="3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8208360" y="4575156"/>
              <a:ext cx="336188" cy="219026"/>
            </a:xfrm>
            <a:custGeom>
              <a:avLst/>
              <a:gdLst/>
              <a:ahLst/>
              <a:cxnLst/>
              <a:rect l="l" t="t" r="r" b="b"/>
              <a:pathLst>
                <a:path w="10439" h="6801" extrusionOk="0">
                  <a:moveTo>
                    <a:pt x="1963" y="1"/>
                  </a:moveTo>
                  <a:cubicBezTo>
                    <a:pt x="1521" y="1"/>
                    <a:pt x="1094" y="266"/>
                    <a:pt x="919" y="694"/>
                  </a:cubicBezTo>
                  <a:cubicBezTo>
                    <a:pt x="766" y="1102"/>
                    <a:pt x="868" y="1536"/>
                    <a:pt x="1174" y="1842"/>
                  </a:cubicBezTo>
                  <a:cubicBezTo>
                    <a:pt x="740" y="1868"/>
                    <a:pt x="383" y="2123"/>
                    <a:pt x="204" y="2531"/>
                  </a:cubicBezTo>
                  <a:cubicBezTo>
                    <a:pt x="0" y="3093"/>
                    <a:pt x="306" y="3757"/>
                    <a:pt x="893" y="3961"/>
                  </a:cubicBezTo>
                  <a:cubicBezTo>
                    <a:pt x="1035" y="4017"/>
                    <a:pt x="1180" y="4044"/>
                    <a:pt x="1323" y="4044"/>
                  </a:cubicBezTo>
                  <a:cubicBezTo>
                    <a:pt x="1695" y="4044"/>
                    <a:pt x="2050" y="3859"/>
                    <a:pt x="2272" y="3527"/>
                  </a:cubicBezTo>
                  <a:lnTo>
                    <a:pt x="7325" y="5467"/>
                  </a:lnTo>
                  <a:cubicBezTo>
                    <a:pt x="7223" y="6002"/>
                    <a:pt x="7529" y="6538"/>
                    <a:pt x="8040" y="6717"/>
                  </a:cubicBezTo>
                  <a:cubicBezTo>
                    <a:pt x="8184" y="6774"/>
                    <a:pt x="8332" y="6801"/>
                    <a:pt x="8476" y="6801"/>
                  </a:cubicBezTo>
                  <a:cubicBezTo>
                    <a:pt x="8918" y="6801"/>
                    <a:pt x="9328" y="6547"/>
                    <a:pt x="9520" y="6105"/>
                  </a:cubicBezTo>
                  <a:cubicBezTo>
                    <a:pt x="9673" y="5722"/>
                    <a:pt x="9571" y="5262"/>
                    <a:pt x="9265" y="4982"/>
                  </a:cubicBezTo>
                  <a:cubicBezTo>
                    <a:pt x="9699" y="4956"/>
                    <a:pt x="10056" y="4675"/>
                    <a:pt x="10235" y="4292"/>
                  </a:cubicBezTo>
                  <a:cubicBezTo>
                    <a:pt x="10439" y="3705"/>
                    <a:pt x="10133" y="3067"/>
                    <a:pt x="9546" y="2863"/>
                  </a:cubicBezTo>
                  <a:cubicBezTo>
                    <a:pt x="9404" y="2807"/>
                    <a:pt x="9259" y="2780"/>
                    <a:pt x="9116" y="2780"/>
                  </a:cubicBezTo>
                  <a:cubicBezTo>
                    <a:pt x="8744" y="2780"/>
                    <a:pt x="8389" y="2965"/>
                    <a:pt x="8167" y="3297"/>
                  </a:cubicBezTo>
                  <a:lnTo>
                    <a:pt x="3114" y="1332"/>
                  </a:lnTo>
                  <a:cubicBezTo>
                    <a:pt x="3216" y="796"/>
                    <a:pt x="2910" y="285"/>
                    <a:pt x="2374" y="81"/>
                  </a:cubicBezTo>
                  <a:cubicBezTo>
                    <a:pt x="2240" y="27"/>
                    <a:pt x="2101" y="1"/>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8847018" y="4221094"/>
              <a:ext cx="330456" cy="218608"/>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8142759" y="4995882"/>
              <a:ext cx="339344" cy="220797"/>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8369450" y="4205829"/>
              <a:ext cx="323048" cy="248011"/>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f section + description 1">
  <p:cSld name="CUSTOM_28">
    <p:spTree>
      <p:nvGrpSpPr>
        <p:cNvPr id="1" name="Shape 280"/>
        <p:cNvGrpSpPr/>
        <p:nvPr/>
      </p:nvGrpSpPr>
      <p:grpSpPr>
        <a:xfrm>
          <a:off x="0" y="0"/>
          <a:ext cx="0" cy="0"/>
          <a:chOff x="0" y="0"/>
          <a:chExt cx="0" cy="0"/>
        </a:xfrm>
      </p:grpSpPr>
      <p:sp>
        <p:nvSpPr>
          <p:cNvPr id="281" name="Google Shape;281;p23"/>
          <p:cNvSpPr txBox="1">
            <a:spLocks noGrp="1"/>
          </p:cNvSpPr>
          <p:nvPr>
            <p:ph type="title"/>
          </p:nvPr>
        </p:nvSpPr>
        <p:spPr>
          <a:xfrm>
            <a:off x="4888550" y="1445975"/>
            <a:ext cx="3221700" cy="611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35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2" name="Google Shape;282;p23"/>
          <p:cNvSpPr txBox="1">
            <a:spLocks noGrp="1"/>
          </p:cNvSpPr>
          <p:nvPr>
            <p:ph type="subTitle" idx="1"/>
          </p:nvPr>
        </p:nvSpPr>
        <p:spPr>
          <a:xfrm>
            <a:off x="4894450" y="2044850"/>
            <a:ext cx="3221700" cy="16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3" name="Google Shape;283;p23"/>
          <p:cNvSpPr/>
          <p:nvPr/>
        </p:nvSpPr>
        <p:spPr>
          <a:xfrm rot="-10680086" flipH="1">
            <a:off x="-4039574" y="3952544"/>
            <a:ext cx="17944001" cy="2456911"/>
          </a:xfrm>
          <a:custGeom>
            <a:avLst/>
            <a:gdLst/>
            <a:ahLst/>
            <a:cxnLst/>
            <a:rect l="l" t="t" r="r" b="b"/>
            <a:pathLst>
              <a:path w="13613" h="8083" extrusionOk="0">
                <a:moveTo>
                  <a:pt x="4845" y="1"/>
                </a:moveTo>
                <a:cubicBezTo>
                  <a:pt x="4249" y="1"/>
                  <a:pt x="3621" y="84"/>
                  <a:pt x="2920" y="278"/>
                </a:cubicBezTo>
                <a:cubicBezTo>
                  <a:pt x="560" y="935"/>
                  <a:pt x="0" y="3495"/>
                  <a:pt x="460" y="5511"/>
                </a:cubicBezTo>
                <a:cubicBezTo>
                  <a:pt x="460" y="5511"/>
                  <a:pt x="901" y="7071"/>
                  <a:pt x="2635" y="7761"/>
                </a:cubicBezTo>
                <a:cubicBezTo>
                  <a:pt x="3232" y="8000"/>
                  <a:pt x="3804" y="8082"/>
                  <a:pt x="4356" y="8082"/>
                </a:cubicBezTo>
                <a:cubicBezTo>
                  <a:pt x="5404" y="8082"/>
                  <a:pt x="6383" y="7785"/>
                  <a:pt x="7334" y="7700"/>
                </a:cubicBezTo>
                <a:cubicBezTo>
                  <a:pt x="7408" y="7693"/>
                  <a:pt x="7482" y="7690"/>
                  <a:pt x="7556" y="7690"/>
                </a:cubicBezTo>
                <a:cubicBezTo>
                  <a:pt x="8241" y="7690"/>
                  <a:pt x="8927" y="7954"/>
                  <a:pt x="9619" y="8024"/>
                </a:cubicBezTo>
                <a:cubicBezTo>
                  <a:pt x="9742" y="8036"/>
                  <a:pt x="9862" y="8042"/>
                  <a:pt x="9980" y="8042"/>
                </a:cubicBezTo>
                <a:cubicBezTo>
                  <a:pt x="12220" y="8042"/>
                  <a:pt x="13613" y="5912"/>
                  <a:pt x="13060" y="4301"/>
                </a:cubicBezTo>
                <a:cubicBezTo>
                  <a:pt x="12559" y="2830"/>
                  <a:pt x="11251" y="1777"/>
                  <a:pt x="9032" y="1007"/>
                </a:cubicBezTo>
                <a:cubicBezTo>
                  <a:pt x="7474" y="463"/>
                  <a:pt x="6252" y="1"/>
                  <a:pt x="4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292"/>
        <p:cNvGrpSpPr/>
        <p:nvPr/>
      </p:nvGrpSpPr>
      <p:grpSpPr>
        <a:xfrm>
          <a:off x="0" y="0"/>
          <a:ext cx="0" cy="0"/>
          <a:chOff x="0" y="0"/>
          <a:chExt cx="0" cy="0"/>
        </a:xfrm>
      </p:grpSpPr>
      <p:sp>
        <p:nvSpPr>
          <p:cNvPr id="293" name="Google Shape;293;p26"/>
          <p:cNvSpPr/>
          <p:nvPr/>
        </p:nvSpPr>
        <p:spPr>
          <a:xfrm>
            <a:off x="8886285" y="4790638"/>
            <a:ext cx="298568" cy="237254"/>
          </a:xfrm>
          <a:custGeom>
            <a:avLst/>
            <a:gdLst/>
            <a:ahLst/>
            <a:cxnLst/>
            <a:rect l="l" t="t" r="r" b="b"/>
            <a:pathLst>
              <a:path w="6530" h="5189" extrusionOk="0">
                <a:moveTo>
                  <a:pt x="6530" y="0"/>
                </a:moveTo>
                <a:lnTo>
                  <a:pt x="2344" y="1659"/>
                </a:lnTo>
                <a:cubicBezTo>
                  <a:pt x="2096" y="1304"/>
                  <a:pt x="1750" y="1152"/>
                  <a:pt x="1408" y="1152"/>
                </a:cubicBezTo>
                <a:cubicBezTo>
                  <a:pt x="694" y="1152"/>
                  <a:pt x="1" y="1817"/>
                  <a:pt x="277" y="2680"/>
                </a:cubicBezTo>
                <a:cubicBezTo>
                  <a:pt x="455" y="3063"/>
                  <a:pt x="813" y="3344"/>
                  <a:pt x="1247" y="3369"/>
                </a:cubicBezTo>
                <a:cubicBezTo>
                  <a:pt x="940" y="3650"/>
                  <a:pt x="864" y="4110"/>
                  <a:pt x="991" y="4492"/>
                </a:cubicBezTo>
                <a:cubicBezTo>
                  <a:pt x="1184" y="4935"/>
                  <a:pt x="1608" y="5189"/>
                  <a:pt x="2046" y="5189"/>
                </a:cubicBezTo>
                <a:cubicBezTo>
                  <a:pt x="2189" y="5189"/>
                  <a:pt x="2333" y="5162"/>
                  <a:pt x="2472" y="5105"/>
                </a:cubicBezTo>
                <a:cubicBezTo>
                  <a:pt x="2982" y="4901"/>
                  <a:pt x="3288" y="4365"/>
                  <a:pt x="3186" y="3854"/>
                </a:cubicBezTo>
                <a:lnTo>
                  <a:pt x="6504" y="2527"/>
                </a:lnTo>
                <a:lnTo>
                  <a:pt x="6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8501260" y="4202888"/>
            <a:ext cx="435050" cy="418224"/>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8394178" y="4869965"/>
            <a:ext cx="357138" cy="462895"/>
          </a:xfrm>
          <a:custGeom>
            <a:avLst/>
            <a:gdLst/>
            <a:ahLst/>
            <a:cxnLst/>
            <a:rect l="l" t="t" r="r" b="b"/>
            <a:pathLst>
              <a:path w="7811" h="10124" extrusionOk="0">
                <a:moveTo>
                  <a:pt x="3365" y="1"/>
                </a:moveTo>
                <a:cubicBezTo>
                  <a:pt x="3234"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2" y="9851"/>
                  <a:pt x="3991" y="10123"/>
                  <a:pt x="4449" y="10123"/>
                </a:cubicBezTo>
                <a:cubicBezTo>
                  <a:pt x="4578" y="10123"/>
                  <a:pt x="4709" y="10102"/>
                  <a:pt x="4838" y="10057"/>
                </a:cubicBezTo>
                <a:cubicBezTo>
                  <a:pt x="5221" y="9904"/>
                  <a:pt x="5501" y="9521"/>
                  <a:pt x="5501" y="9087"/>
                </a:cubicBezTo>
                <a:cubicBezTo>
                  <a:pt x="5706" y="9291"/>
                  <a:pt x="5978" y="9393"/>
                  <a:pt x="6250" y="9393"/>
                </a:cubicBezTo>
                <a:cubicBezTo>
                  <a:pt x="6386" y="9393"/>
                  <a:pt x="6522" y="9368"/>
                  <a:pt x="6650" y="9317"/>
                </a:cubicBezTo>
                <a:cubicBezTo>
                  <a:pt x="7810" y="8785"/>
                  <a:pt x="7368" y="7131"/>
                  <a:pt x="6212" y="7131"/>
                </a:cubicBezTo>
                <a:cubicBezTo>
                  <a:pt x="6148" y="7131"/>
                  <a:pt x="6081" y="7136"/>
                  <a:pt x="6012" y="7147"/>
                </a:cubicBezTo>
                <a:lnTo>
                  <a:pt x="3996" y="2119"/>
                </a:lnTo>
                <a:cubicBezTo>
                  <a:pt x="4455" y="1813"/>
                  <a:pt x="4608" y="1226"/>
                  <a:pt x="4404" y="741"/>
                </a:cubicBezTo>
                <a:cubicBezTo>
                  <a:pt x="4246" y="287"/>
                  <a:pt x="3813" y="1"/>
                  <a:pt x="3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8705226" y="3754498"/>
            <a:ext cx="469159" cy="310364"/>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7705375" y="4854466"/>
            <a:ext cx="481778" cy="313473"/>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7935538" y="4080101"/>
            <a:ext cx="458642" cy="352109"/>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1_1">
    <p:bg>
      <p:bgPr>
        <a:solidFill>
          <a:schemeClr val="lt2"/>
        </a:solidFill>
        <a:effectLst/>
      </p:bgPr>
    </p:bg>
    <p:spTree>
      <p:nvGrpSpPr>
        <p:cNvPr id="1" name="Shape 299"/>
        <p:cNvGrpSpPr/>
        <p:nvPr/>
      </p:nvGrpSpPr>
      <p:grpSpPr>
        <a:xfrm>
          <a:off x="0" y="0"/>
          <a:ext cx="0" cy="0"/>
          <a:chOff x="0" y="0"/>
          <a:chExt cx="0" cy="0"/>
        </a:xfrm>
      </p:grpSpPr>
      <p:sp>
        <p:nvSpPr>
          <p:cNvPr id="300" name="Google Shape;300;p27"/>
          <p:cNvSpPr/>
          <p:nvPr/>
        </p:nvSpPr>
        <p:spPr>
          <a:xfrm rot="5010061">
            <a:off x="8447566" y="674855"/>
            <a:ext cx="435038" cy="418213"/>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711301" y="4565348"/>
            <a:ext cx="469159" cy="310364"/>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286625" y="4118716"/>
            <a:ext cx="481778" cy="313473"/>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8106575" y="292076"/>
            <a:ext cx="458642" cy="352109"/>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304"/>
        <p:cNvGrpSpPr/>
        <p:nvPr/>
      </p:nvGrpSpPr>
      <p:grpSpPr>
        <a:xfrm>
          <a:off x="0" y="0"/>
          <a:ext cx="0" cy="0"/>
          <a:chOff x="0" y="0"/>
          <a:chExt cx="0" cy="0"/>
        </a:xfrm>
      </p:grpSpPr>
      <p:sp>
        <p:nvSpPr>
          <p:cNvPr id="305" name="Google Shape;305;p28"/>
          <p:cNvSpPr/>
          <p:nvPr/>
        </p:nvSpPr>
        <p:spPr>
          <a:xfrm>
            <a:off x="7906251" y="-308025"/>
            <a:ext cx="760849" cy="759442"/>
          </a:xfrm>
          <a:custGeom>
            <a:avLst/>
            <a:gdLst/>
            <a:ahLst/>
            <a:cxnLst/>
            <a:rect l="l" t="t" r="r" b="b"/>
            <a:pathLst>
              <a:path w="9189" h="9172" extrusionOk="0">
                <a:moveTo>
                  <a:pt x="6563" y="1"/>
                </a:moveTo>
                <a:cubicBezTo>
                  <a:pt x="6256" y="1"/>
                  <a:pt x="5947" y="122"/>
                  <a:pt x="5718" y="366"/>
                </a:cubicBezTo>
                <a:cubicBezTo>
                  <a:pt x="5335" y="774"/>
                  <a:pt x="5284" y="1361"/>
                  <a:pt x="5590" y="1820"/>
                </a:cubicBezTo>
                <a:lnTo>
                  <a:pt x="1889" y="5751"/>
                </a:lnTo>
                <a:cubicBezTo>
                  <a:pt x="1695" y="5628"/>
                  <a:pt x="1485" y="5571"/>
                  <a:pt x="1278" y="5571"/>
                </a:cubicBezTo>
                <a:cubicBezTo>
                  <a:pt x="967" y="5571"/>
                  <a:pt x="664" y="5700"/>
                  <a:pt x="434" y="5929"/>
                </a:cubicBezTo>
                <a:cubicBezTo>
                  <a:pt x="0" y="6389"/>
                  <a:pt x="0" y="7103"/>
                  <a:pt x="434" y="7537"/>
                </a:cubicBezTo>
                <a:cubicBezTo>
                  <a:pt x="653" y="7723"/>
                  <a:pt x="917" y="7819"/>
                  <a:pt x="1188" y="7819"/>
                </a:cubicBezTo>
                <a:cubicBezTo>
                  <a:pt x="1328" y="7819"/>
                  <a:pt x="1470" y="7794"/>
                  <a:pt x="1608" y="7742"/>
                </a:cubicBezTo>
                <a:lnTo>
                  <a:pt x="1608" y="7742"/>
                </a:lnTo>
                <a:cubicBezTo>
                  <a:pt x="1455" y="8124"/>
                  <a:pt x="1557" y="8584"/>
                  <a:pt x="1864" y="8865"/>
                </a:cubicBezTo>
                <a:cubicBezTo>
                  <a:pt x="2081" y="9069"/>
                  <a:pt x="2354" y="9172"/>
                  <a:pt x="2626" y="9172"/>
                </a:cubicBezTo>
                <a:cubicBezTo>
                  <a:pt x="2930" y="9172"/>
                  <a:pt x="3230" y="9044"/>
                  <a:pt x="3446" y="8788"/>
                </a:cubicBezTo>
                <a:cubicBezTo>
                  <a:pt x="3829" y="8405"/>
                  <a:pt x="3880" y="7818"/>
                  <a:pt x="3574" y="7359"/>
                </a:cubicBezTo>
                <a:lnTo>
                  <a:pt x="7300" y="3454"/>
                </a:lnTo>
                <a:cubicBezTo>
                  <a:pt x="7483" y="3566"/>
                  <a:pt x="7690" y="3621"/>
                  <a:pt x="7896" y="3621"/>
                </a:cubicBezTo>
                <a:cubicBezTo>
                  <a:pt x="8207" y="3621"/>
                  <a:pt x="8514" y="3495"/>
                  <a:pt x="8729" y="3250"/>
                </a:cubicBezTo>
                <a:cubicBezTo>
                  <a:pt x="9189" y="2816"/>
                  <a:pt x="9189" y="2101"/>
                  <a:pt x="8729" y="1642"/>
                </a:cubicBezTo>
                <a:cubicBezTo>
                  <a:pt x="8527" y="1456"/>
                  <a:pt x="8269" y="1360"/>
                  <a:pt x="8000" y="1360"/>
                </a:cubicBezTo>
                <a:cubicBezTo>
                  <a:pt x="7861" y="1360"/>
                  <a:pt x="7719" y="1385"/>
                  <a:pt x="7581" y="1438"/>
                </a:cubicBezTo>
                <a:cubicBezTo>
                  <a:pt x="7734" y="1055"/>
                  <a:pt x="7632" y="595"/>
                  <a:pt x="7325" y="289"/>
                </a:cubicBezTo>
                <a:cubicBezTo>
                  <a:pt x="7109"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8764234" y="451419"/>
            <a:ext cx="646834" cy="839012"/>
          </a:xfrm>
          <a:custGeom>
            <a:avLst/>
            <a:gdLst/>
            <a:ahLst/>
            <a:cxnLst/>
            <a:rect l="l" t="t" r="r" b="b"/>
            <a:pathLst>
              <a:path w="7812" h="10133" extrusionOk="0">
                <a:moveTo>
                  <a:pt x="3366" y="0"/>
                </a:moveTo>
                <a:cubicBezTo>
                  <a:pt x="3235" y="0"/>
                  <a:pt x="3102" y="25"/>
                  <a:pt x="2975" y="77"/>
                </a:cubicBezTo>
                <a:cubicBezTo>
                  <a:pt x="2567" y="230"/>
                  <a:pt x="2312" y="613"/>
                  <a:pt x="2286" y="1021"/>
                </a:cubicBezTo>
                <a:cubicBezTo>
                  <a:pt x="2076" y="829"/>
                  <a:pt x="1806" y="720"/>
                  <a:pt x="1526" y="720"/>
                </a:cubicBezTo>
                <a:cubicBezTo>
                  <a:pt x="1397" y="720"/>
                  <a:pt x="1266" y="743"/>
                  <a:pt x="1138" y="792"/>
                </a:cubicBezTo>
                <a:cubicBezTo>
                  <a:pt x="1" y="1324"/>
                  <a:pt x="446" y="3002"/>
                  <a:pt x="1603" y="3002"/>
                </a:cubicBezTo>
                <a:cubicBezTo>
                  <a:pt x="1667" y="3002"/>
                  <a:pt x="1733" y="2997"/>
                  <a:pt x="1801" y="2987"/>
                </a:cubicBezTo>
                <a:lnTo>
                  <a:pt x="3817" y="8014"/>
                </a:lnTo>
                <a:cubicBezTo>
                  <a:pt x="3358" y="8321"/>
                  <a:pt x="3179" y="8882"/>
                  <a:pt x="3409" y="9393"/>
                </a:cubicBezTo>
                <a:cubicBezTo>
                  <a:pt x="3567" y="9847"/>
                  <a:pt x="3984" y="10133"/>
                  <a:pt x="4437" y="10133"/>
                </a:cubicBezTo>
                <a:cubicBezTo>
                  <a:pt x="4570" y="10133"/>
                  <a:pt x="4705" y="10108"/>
                  <a:pt x="4838" y="10056"/>
                </a:cubicBezTo>
                <a:cubicBezTo>
                  <a:pt x="5221" y="9903"/>
                  <a:pt x="5476" y="9520"/>
                  <a:pt x="5502" y="9112"/>
                </a:cubicBezTo>
                <a:cubicBezTo>
                  <a:pt x="5712" y="9304"/>
                  <a:pt x="5993" y="9413"/>
                  <a:pt x="6273" y="9413"/>
                </a:cubicBezTo>
                <a:cubicBezTo>
                  <a:pt x="6402" y="9413"/>
                  <a:pt x="6530" y="9390"/>
                  <a:pt x="6650" y="9342"/>
                </a:cubicBezTo>
                <a:cubicBezTo>
                  <a:pt x="7812" y="8809"/>
                  <a:pt x="7391" y="7131"/>
                  <a:pt x="6214" y="7131"/>
                </a:cubicBezTo>
                <a:cubicBezTo>
                  <a:pt x="6149" y="7131"/>
                  <a:pt x="6082" y="7136"/>
                  <a:pt x="6012" y="7147"/>
                </a:cubicBezTo>
                <a:lnTo>
                  <a:pt x="3996" y="2119"/>
                </a:lnTo>
                <a:cubicBezTo>
                  <a:pt x="4430" y="1812"/>
                  <a:pt x="4609" y="1225"/>
                  <a:pt x="4404" y="741"/>
                </a:cubicBezTo>
                <a:cubicBezTo>
                  <a:pt x="4246" y="286"/>
                  <a:pt x="3814"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8818937" y="3399628"/>
            <a:ext cx="862279" cy="566186"/>
          </a:xfrm>
          <a:custGeom>
            <a:avLst/>
            <a:gdLst/>
            <a:ahLst/>
            <a:cxnLst/>
            <a:rect l="l" t="t" r="r" b="b"/>
            <a:pathLst>
              <a:path w="10414" h="6838" extrusionOk="0">
                <a:moveTo>
                  <a:pt x="8467" y="0"/>
                </a:moveTo>
                <a:cubicBezTo>
                  <a:pt x="7821" y="0"/>
                  <a:pt x="7175" y="527"/>
                  <a:pt x="7300" y="1342"/>
                </a:cubicBezTo>
                <a:lnTo>
                  <a:pt x="2272" y="3333"/>
                </a:lnTo>
                <a:cubicBezTo>
                  <a:pt x="2051" y="3001"/>
                  <a:pt x="1682" y="2816"/>
                  <a:pt x="1312" y="2816"/>
                </a:cubicBezTo>
                <a:cubicBezTo>
                  <a:pt x="1170" y="2816"/>
                  <a:pt x="1028" y="2843"/>
                  <a:pt x="894" y="2899"/>
                </a:cubicBezTo>
                <a:cubicBezTo>
                  <a:pt x="307" y="3104"/>
                  <a:pt x="1" y="3767"/>
                  <a:pt x="205" y="4329"/>
                </a:cubicBezTo>
                <a:cubicBezTo>
                  <a:pt x="383" y="4737"/>
                  <a:pt x="741" y="4992"/>
                  <a:pt x="1175" y="5018"/>
                </a:cubicBezTo>
                <a:cubicBezTo>
                  <a:pt x="868" y="5324"/>
                  <a:pt x="792" y="5758"/>
                  <a:pt x="945" y="6166"/>
                </a:cubicBezTo>
                <a:cubicBezTo>
                  <a:pt x="1118" y="6588"/>
                  <a:pt x="1536" y="6837"/>
                  <a:pt x="1971" y="6837"/>
                </a:cubicBezTo>
                <a:cubicBezTo>
                  <a:pt x="2115" y="6837"/>
                  <a:pt x="2260" y="6810"/>
                  <a:pt x="2400" y="6753"/>
                </a:cubicBezTo>
                <a:cubicBezTo>
                  <a:pt x="2910" y="6549"/>
                  <a:pt x="3216" y="6039"/>
                  <a:pt x="3114" y="5503"/>
                </a:cubicBezTo>
                <a:lnTo>
                  <a:pt x="8168" y="3512"/>
                </a:lnTo>
                <a:cubicBezTo>
                  <a:pt x="8367" y="3837"/>
                  <a:pt x="8719" y="4009"/>
                  <a:pt x="9089" y="4009"/>
                </a:cubicBezTo>
                <a:cubicBezTo>
                  <a:pt x="9242" y="4009"/>
                  <a:pt x="9397" y="3980"/>
                  <a:pt x="9546" y="3920"/>
                </a:cubicBezTo>
                <a:cubicBezTo>
                  <a:pt x="10108" y="3716"/>
                  <a:pt x="10414" y="3078"/>
                  <a:pt x="10210" y="2491"/>
                </a:cubicBezTo>
                <a:cubicBezTo>
                  <a:pt x="10031" y="2108"/>
                  <a:pt x="9674" y="1827"/>
                  <a:pt x="9240" y="1827"/>
                </a:cubicBezTo>
                <a:cubicBezTo>
                  <a:pt x="9546" y="1521"/>
                  <a:pt x="9623" y="1062"/>
                  <a:pt x="9495" y="679"/>
                </a:cubicBezTo>
                <a:cubicBezTo>
                  <a:pt x="9279" y="207"/>
                  <a:pt x="8873" y="0"/>
                  <a:pt x="8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8818935" y="2084136"/>
            <a:ext cx="862279" cy="487609"/>
          </a:xfrm>
          <a:custGeom>
            <a:avLst/>
            <a:gdLst/>
            <a:ahLst/>
            <a:cxnLst/>
            <a:rect l="l" t="t" r="r" b="b"/>
            <a:pathLst>
              <a:path w="10414" h="5889" extrusionOk="0">
                <a:moveTo>
                  <a:pt x="1657" y="1"/>
                </a:moveTo>
                <a:cubicBezTo>
                  <a:pt x="1177" y="1"/>
                  <a:pt x="735" y="329"/>
                  <a:pt x="588" y="813"/>
                </a:cubicBezTo>
                <a:cubicBezTo>
                  <a:pt x="511" y="1247"/>
                  <a:pt x="664" y="1655"/>
                  <a:pt x="996" y="1936"/>
                </a:cubicBezTo>
                <a:cubicBezTo>
                  <a:pt x="588" y="2012"/>
                  <a:pt x="256" y="2319"/>
                  <a:pt x="154" y="2702"/>
                </a:cubicBezTo>
                <a:cubicBezTo>
                  <a:pt x="1" y="3314"/>
                  <a:pt x="383" y="3901"/>
                  <a:pt x="996" y="4054"/>
                </a:cubicBezTo>
                <a:cubicBezTo>
                  <a:pt x="1084" y="4076"/>
                  <a:pt x="1174" y="4087"/>
                  <a:pt x="1263" y="4087"/>
                </a:cubicBezTo>
                <a:cubicBezTo>
                  <a:pt x="1690" y="4087"/>
                  <a:pt x="2107" y="3843"/>
                  <a:pt x="2298" y="3442"/>
                </a:cubicBezTo>
                <a:lnTo>
                  <a:pt x="7555" y="4718"/>
                </a:lnTo>
                <a:cubicBezTo>
                  <a:pt x="7541" y="5465"/>
                  <a:pt x="8133" y="5888"/>
                  <a:pt x="8726" y="5888"/>
                </a:cubicBezTo>
                <a:cubicBezTo>
                  <a:pt x="9187" y="5888"/>
                  <a:pt x="9648" y="5633"/>
                  <a:pt x="9827" y="5075"/>
                </a:cubicBezTo>
                <a:cubicBezTo>
                  <a:pt x="9903" y="4667"/>
                  <a:pt x="9750" y="4233"/>
                  <a:pt x="9418" y="3978"/>
                </a:cubicBezTo>
                <a:cubicBezTo>
                  <a:pt x="9827" y="3901"/>
                  <a:pt x="10184" y="3595"/>
                  <a:pt x="10286" y="3161"/>
                </a:cubicBezTo>
                <a:cubicBezTo>
                  <a:pt x="10414" y="2574"/>
                  <a:pt x="10031" y="1987"/>
                  <a:pt x="9418" y="1859"/>
                </a:cubicBezTo>
                <a:cubicBezTo>
                  <a:pt x="9318" y="1829"/>
                  <a:pt x="9216" y="1815"/>
                  <a:pt x="9115" y="1815"/>
                </a:cubicBezTo>
                <a:cubicBezTo>
                  <a:pt x="8701" y="1815"/>
                  <a:pt x="8301" y="2056"/>
                  <a:pt x="8117" y="2446"/>
                </a:cubicBezTo>
                <a:lnTo>
                  <a:pt x="2859" y="1170"/>
                </a:lnTo>
                <a:cubicBezTo>
                  <a:pt x="2859" y="634"/>
                  <a:pt x="2502" y="149"/>
                  <a:pt x="1966" y="47"/>
                </a:cubicBezTo>
                <a:cubicBezTo>
                  <a:pt x="1863" y="16"/>
                  <a:pt x="1759" y="1"/>
                  <a:pt x="1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8764234" y="4676396"/>
            <a:ext cx="646834" cy="839095"/>
          </a:xfrm>
          <a:custGeom>
            <a:avLst/>
            <a:gdLst/>
            <a:ahLst/>
            <a:cxnLst/>
            <a:rect l="l" t="t" r="r" b="b"/>
            <a:pathLst>
              <a:path w="7812" h="10134" extrusionOk="0">
                <a:moveTo>
                  <a:pt x="3366" y="1"/>
                </a:moveTo>
                <a:cubicBezTo>
                  <a:pt x="3235" y="1"/>
                  <a:pt x="3102" y="25"/>
                  <a:pt x="2975" y="77"/>
                </a:cubicBezTo>
                <a:cubicBezTo>
                  <a:pt x="2567" y="231"/>
                  <a:pt x="2312" y="613"/>
                  <a:pt x="2286" y="1022"/>
                </a:cubicBezTo>
                <a:cubicBezTo>
                  <a:pt x="2076" y="829"/>
                  <a:pt x="1806" y="721"/>
                  <a:pt x="1526" y="721"/>
                </a:cubicBezTo>
                <a:cubicBezTo>
                  <a:pt x="1397" y="721"/>
                  <a:pt x="1266" y="744"/>
                  <a:pt x="1138" y="792"/>
                </a:cubicBezTo>
                <a:cubicBezTo>
                  <a:pt x="1" y="1324"/>
                  <a:pt x="446" y="3003"/>
                  <a:pt x="1603" y="3003"/>
                </a:cubicBezTo>
                <a:cubicBezTo>
                  <a:pt x="1667" y="3003"/>
                  <a:pt x="1733" y="2998"/>
                  <a:pt x="1801" y="2987"/>
                </a:cubicBezTo>
                <a:lnTo>
                  <a:pt x="3817" y="8015"/>
                </a:lnTo>
                <a:cubicBezTo>
                  <a:pt x="3358" y="8321"/>
                  <a:pt x="3179" y="8883"/>
                  <a:pt x="3409" y="9393"/>
                </a:cubicBezTo>
                <a:cubicBezTo>
                  <a:pt x="3567" y="9847"/>
                  <a:pt x="3984" y="10133"/>
                  <a:pt x="4437" y="10133"/>
                </a:cubicBezTo>
                <a:cubicBezTo>
                  <a:pt x="4570" y="10133"/>
                  <a:pt x="4705" y="10109"/>
                  <a:pt x="4838" y="10057"/>
                </a:cubicBezTo>
                <a:cubicBezTo>
                  <a:pt x="5221" y="9904"/>
                  <a:pt x="5476" y="9521"/>
                  <a:pt x="5502" y="9112"/>
                </a:cubicBezTo>
                <a:cubicBezTo>
                  <a:pt x="5712" y="9305"/>
                  <a:pt x="5993" y="9413"/>
                  <a:pt x="6273" y="9413"/>
                </a:cubicBezTo>
                <a:cubicBezTo>
                  <a:pt x="6402" y="9413"/>
                  <a:pt x="6530" y="9390"/>
                  <a:pt x="6650" y="9342"/>
                </a:cubicBezTo>
                <a:cubicBezTo>
                  <a:pt x="7812" y="8810"/>
                  <a:pt x="7368" y="7131"/>
                  <a:pt x="6188" y="7131"/>
                </a:cubicBezTo>
                <a:cubicBezTo>
                  <a:pt x="6123" y="7131"/>
                  <a:pt x="6056" y="7136"/>
                  <a:pt x="5987" y="7147"/>
                </a:cubicBezTo>
                <a:lnTo>
                  <a:pt x="3996" y="2119"/>
                </a:lnTo>
                <a:cubicBezTo>
                  <a:pt x="4455" y="1813"/>
                  <a:pt x="4609" y="1226"/>
                  <a:pt x="4404" y="741"/>
                </a:cubicBezTo>
                <a:cubicBezTo>
                  <a:pt x="4246"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943800" y="-308025"/>
            <a:ext cx="760849" cy="759442"/>
          </a:xfrm>
          <a:custGeom>
            <a:avLst/>
            <a:gdLst/>
            <a:ahLst/>
            <a:cxnLst/>
            <a:rect l="l" t="t" r="r" b="b"/>
            <a:pathLst>
              <a:path w="9189" h="9172" extrusionOk="0">
                <a:moveTo>
                  <a:pt x="6563" y="1"/>
                </a:moveTo>
                <a:cubicBezTo>
                  <a:pt x="6256" y="1"/>
                  <a:pt x="5948" y="122"/>
                  <a:pt x="5718" y="366"/>
                </a:cubicBezTo>
                <a:cubicBezTo>
                  <a:pt x="5335" y="774"/>
                  <a:pt x="5284" y="1361"/>
                  <a:pt x="5590" y="1820"/>
                </a:cubicBezTo>
                <a:lnTo>
                  <a:pt x="1889" y="5751"/>
                </a:lnTo>
                <a:cubicBezTo>
                  <a:pt x="1695" y="5628"/>
                  <a:pt x="1485" y="5571"/>
                  <a:pt x="1278" y="5571"/>
                </a:cubicBezTo>
                <a:cubicBezTo>
                  <a:pt x="968" y="5571"/>
                  <a:pt x="664" y="5700"/>
                  <a:pt x="435" y="5929"/>
                </a:cubicBezTo>
                <a:cubicBezTo>
                  <a:pt x="1" y="6389"/>
                  <a:pt x="1" y="7103"/>
                  <a:pt x="435" y="7537"/>
                </a:cubicBezTo>
                <a:cubicBezTo>
                  <a:pt x="654" y="7723"/>
                  <a:pt x="917" y="7819"/>
                  <a:pt x="1189" y="7819"/>
                </a:cubicBezTo>
                <a:cubicBezTo>
                  <a:pt x="1328" y="7819"/>
                  <a:pt x="1470" y="7794"/>
                  <a:pt x="1609" y="7742"/>
                </a:cubicBezTo>
                <a:lnTo>
                  <a:pt x="1609" y="7742"/>
                </a:lnTo>
                <a:cubicBezTo>
                  <a:pt x="1456" y="8124"/>
                  <a:pt x="1558" y="8584"/>
                  <a:pt x="1864" y="8865"/>
                </a:cubicBezTo>
                <a:cubicBezTo>
                  <a:pt x="2081" y="9069"/>
                  <a:pt x="2355" y="9172"/>
                  <a:pt x="2626" y="9172"/>
                </a:cubicBezTo>
                <a:cubicBezTo>
                  <a:pt x="2930" y="9172"/>
                  <a:pt x="3231" y="9044"/>
                  <a:pt x="3446" y="8788"/>
                </a:cubicBezTo>
                <a:cubicBezTo>
                  <a:pt x="3829" y="8405"/>
                  <a:pt x="3880" y="7818"/>
                  <a:pt x="3574" y="7359"/>
                </a:cubicBezTo>
                <a:lnTo>
                  <a:pt x="7300" y="3454"/>
                </a:lnTo>
                <a:cubicBezTo>
                  <a:pt x="7483" y="3566"/>
                  <a:pt x="7691" y="3621"/>
                  <a:pt x="7897" y="3621"/>
                </a:cubicBezTo>
                <a:cubicBezTo>
                  <a:pt x="8207" y="3621"/>
                  <a:pt x="8515" y="3495"/>
                  <a:pt x="8729" y="3250"/>
                </a:cubicBezTo>
                <a:cubicBezTo>
                  <a:pt x="9189" y="2816"/>
                  <a:pt x="9189" y="2101"/>
                  <a:pt x="8729" y="1642"/>
                </a:cubicBezTo>
                <a:cubicBezTo>
                  <a:pt x="8527" y="1456"/>
                  <a:pt x="8269" y="1360"/>
                  <a:pt x="8000" y="1360"/>
                </a:cubicBezTo>
                <a:cubicBezTo>
                  <a:pt x="7861" y="1360"/>
                  <a:pt x="7720" y="1385"/>
                  <a:pt x="7581" y="1438"/>
                </a:cubicBezTo>
                <a:cubicBezTo>
                  <a:pt x="7734" y="1055"/>
                  <a:pt x="7632" y="595"/>
                  <a:pt x="7326" y="289"/>
                </a:cubicBezTo>
                <a:cubicBezTo>
                  <a:pt x="7110"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6127117" y="-396657"/>
            <a:ext cx="868324" cy="565027"/>
          </a:xfrm>
          <a:custGeom>
            <a:avLst/>
            <a:gdLst/>
            <a:ahLst/>
            <a:cxnLst/>
            <a:rect l="l" t="t" r="r" b="b"/>
            <a:pathLst>
              <a:path w="10487" h="6824" extrusionOk="0">
                <a:moveTo>
                  <a:pt x="8444" y="0"/>
                </a:moveTo>
                <a:cubicBezTo>
                  <a:pt x="8300" y="0"/>
                  <a:pt x="8154" y="27"/>
                  <a:pt x="8015" y="84"/>
                </a:cubicBezTo>
                <a:cubicBezTo>
                  <a:pt x="7504" y="288"/>
                  <a:pt x="7198" y="799"/>
                  <a:pt x="7300" y="1335"/>
                </a:cubicBezTo>
                <a:lnTo>
                  <a:pt x="6458" y="1667"/>
                </a:lnTo>
                <a:lnTo>
                  <a:pt x="2272" y="3326"/>
                </a:lnTo>
                <a:cubicBezTo>
                  <a:pt x="2119" y="3096"/>
                  <a:pt x="1915" y="2943"/>
                  <a:pt x="1660" y="2866"/>
                </a:cubicBezTo>
                <a:cubicBezTo>
                  <a:pt x="1549" y="2835"/>
                  <a:pt x="1429" y="2813"/>
                  <a:pt x="1305" y="2813"/>
                </a:cubicBezTo>
                <a:cubicBezTo>
                  <a:pt x="1229" y="2813"/>
                  <a:pt x="1151" y="2821"/>
                  <a:pt x="1073" y="2841"/>
                </a:cubicBezTo>
                <a:cubicBezTo>
                  <a:pt x="1022" y="2841"/>
                  <a:pt x="945" y="2866"/>
                  <a:pt x="869" y="2892"/>
                </a:cubicBezTo>
                <a:cubicBezTo>
                  <a:pt x="307" y="3121"/>
                  <a:pt x="1" y="3759"/>
                  <a:pt x="205" y="4321"/>
                </a:cubicBezTo>
                <a:cubicBezTo>
                  <a:pt x="307" y="4576"/>
                  <a:pt x="486" y="4780"/>
                  <a:pt x="741" y="4882"/>
                </a:cubicBezTo>
                <a:cubicBezTo>
                  <a:pt x="869" y="4959"/>
                  <a:pt x="1022" y="4985"/>
                  <a:pt x="1175" y="5010"/>
                </a:cubicBezTo>
                <a:cubicBezTo>
                  <a:pt x="1098" y="5087"/>
                  <a:pt x="1047" y="5163"/>
                  <a:pt x="996" y="5265"/>
                </a:cubicBezTo>
                <a:cubicBezTo>
                  <a:pt x="971" y="5291"/>
                  <a:pt x="945" y="5342"/>
                  <a:pt x="945" y="5393"/>
                </a:cubicBezTo>
                <a:cubicBezTo>
                  <a:pt x="894" y="5495"/>
                  <a:pt x="869" y="5597"/>
                  <a:pt x="869" y="5699"/>
                </a:cubicBezTo>
                <a:cubicBezTo>
                  <a:pt x="843" y="5852"/>
                  <a:pt x="869" y="6005"/>
                  <a:pt x="945" y="6159"/>
                </a:cubicBezTo>
                <a:cubicBezTo>
                  <a:pt x="1022" y="6363"/>
                  <a:pt x="1149" y="6541"/>
                  <a:pt x="1354" y="6643"/>
                </a:cubicBezTo>
                <a:cubicBezTo>
                  <a:pt x="1536" y="6765"/>
                  <a:pt x="1756" y="6824"/>
                  <a:pt x="1973" y="6824"/>
                </a:cubicBezTo>
                <a:cubicBezTo>
                  <a:pt x="2120" y="6824"/>
                  <a:pt x="2266" y="6797"/>
                  <a:pt x="2400" y="6746"/>
                </a:cubicBezTo>
                <a:cubicBezTo>
                  <a:pt x="2604" y="6669"/>
                  <a:pt x="2757" y="6541"/>
                  <a:pt x="2885" y="6388"/>
                </a:cubicBezTo>
                <a:cubicBezTo>
                  <a:pt x="3089" y="6133"/>
                  <a:pt x="3191" y="5801"/>
                  <a:pt x="3115" y="5495"/>
                </a:cubicBezTo>
                <a:lnTo>
                  <a:pt x="6458" y="4168"/>
                </a:lnTo>
                <a:lnTo>
                  <a:pt x="8168" y="3504"/>
                </a:lnTo>
                <a:cubicBezTo>
                  <a:pt x="8407" y="3859"/>
                  <a:pt x="8748" y="4011"/>
                  <a:pt x="9086" y="4011"/>
                </a:cubicBezTo>
                <a:cubicBezTo>
                  <a:pt x="9793" y="4011"/>
                  <a:pt x="10486" y="3347"/>
                  <a:pt x="10210" y="2483"/>
                </a:cubicBezTo>
                <a:lnTo>
                  <a:pt x="10210" y="2483"/>
                </a:lnTo>
                <a:lnTo>
                  <a:pt x="10210" y="2509"/>
                </a:lnTo>
                <a:cubicBezTo>
                  <a:pt x="10031" y="2100"/>
                  <a:pt x="9674" y="1845"/>
                  <a:pt x="9240" y="1820"/>
                </a:cubicBezTo>
                <a:cubicBezTo>
                  <a:pt x="9546" y="1513"/>
                  <a:pt x="9648" y="1080"/>
                  <a:pt x="9495" y="671"/>
                </a:cubicBezTo>
                <a:cubicBezTo>
                  <a:pt x="9303" y="249"/>
                  <a:pt x="8881" y="0"/>
                  <a:pt x="8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6059080" y="4825158"/>
            <a:ext cx="760849" cy="757454"/>
          </a:xfrm>
          <a:custGeom>
            <a:avLst/>
            <a:gdLst/>
            <a:ahLst/>
            <a:cxnLst/>
            <a:rect l="l" t="t" r="r" b="b"/>
            <a:pathLst>
              <a:path w="9189" h="9148" extrusionOk="0">
                <a:moveTo>
                  <a:pt x="6577" y="1"/>
                </a:moveTo>
                <a:cubicBezTo>
                  <a:pt x="6268" y="1"/>
                  <a:pt x="5962" y="130"/>
                  <a:pt x="5743" y="376"/>
                </a:cubicBezTo>
                <a:cubicBezTo>
                  <a:pt x="5360" y="759"/>
                  <a:pt x="5309" y="1346"/>
                  <a:pt x="5616" y="1805"/>
                </a:cubicBezTo>
                <a:lnTo>
                  <a:pt x="1864" y="5710"/>
                </a:lnTo>
                <a:cubicBezTo>
                  <a:pt x="1681" y="5598"/>
                  <a:pt x="1477" y="5543"/>
                  <a:pt x="1275" y="5543"/>
                </a:cubicBezTo>
                <a:cubicBezTo>
                  <a:pt x="969" y="5543"/>
                  <a:pt x="665" y="5668"/>
                  <a:pt x="435" y="5914"/>
                </a:cubicBezTo>
                <a:cubicBezTo>
                  <a:pt x="1" y="6348"/>
                  <a:pt x="1" y="7063"/>
                  <a:pt x="435" y="7496"/>
                </a:cubicBezTo>
                <a:cubicBezTo>
                  <a:pt x="639" y="7701"/>
                  <a:pt x="911" y="7803"/>
                  <a:pt x="1191" y="7803"/>
                </a:cubicBezTo>
                <a:cubicBezTo>
                  <a:pt x="1331" y="7803"/>
                  <a:pt x="1472" y="7777"/>
                  <a:pt x="1609" y="7726"/>
                </a:cubicBezTo>
                <a:lnTo>
                  <a:pt x="1609" y="7726"/>
                </a:lnTo>
                <a:cubicBezTo>
                  <a:pt x="1455" y="8109"/>
                  <a:pt x="1557" y="8568"/>
                  <a:pt x="1864" y="8849"/>
                </a:cubicBezTo>
                <a:cubicBezTo>
                  <a:pt x="2077" y="9051"/>
                  <a:pt x="2340" y="9148"/>
                  <a:pt x="2604" y="9148"/>
                </a:cubicBezTo>
                <a:cubicBezTo>
                  <a:pt x="2908" y="9148"/>
                  <a:pt x="3214" y="9019"/>
                  <a:pt x="3446" y="8773"/>
                </a:cubicBezTo>
                <a:cubicBezTo>
                  <a:pt x="3829" y="8390"/>
                  <a:pt x="3880" y="7803"/>
                  <a:pt x="3574" y="7343"/>
                </a:cubicBezTo>
                <a:lnTo>
                  <a:pt x="7300" y="3438"/>
                </a:lnTo>
                <a:cubicBezTo>
                  <a:pt x="7483" y="3550"/>
                  <a:pt x="7691" y="3605"/>
                  <a:pt x="7896" y="3605"/>
                </a:cubicBezTo>
                <a:cubicBezTo>
                  <a:pt x="8207" y="3605"/>
                  <a:pt x="8514" y="3480"/>
                  <a:pt x="8729" y="3234"/>
                </a:cubicBezTo>
                <a:cubicBezTo>
                  <a:pt x="9189" y="2800"/>
                  <a:pt x="9189" y="2086"/>
                  <a:pt x="8729" y="1652"/>
                </a:cubicBezTo>
                <a:cubicBezTo>
                  <a:pt x="8525" y="1448"/>
                  <a:pt x="8264" y="1346"/>
                  <a:pt x="7992" y="1346"/>
                </a:cubicBezTo>
                <a:cubicBezTo>
                  <a:pt x="7856" y="1346"/>
                  <a:pt x="7717" y="1371"/>
                  <a:pt x="7581" y="1422"/>
                </a:cubicBezTo>
                <a:cubicBezTo>
                  <a:pt x="7734" y="1039"/>
                  <a:pt x="7632" y="580"/>
                  <a:pt x="7326" y="299"/>
                </a:cubicBezTo>
                <a:cubicBezTo>
                  <a:pt x="7112" y="98"/>
                  <a:pt x="6844" y="1"/>
                  <a:pt x="6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704658" y="4723958"/>
            <a:ext cx="646834" cy="839095"/>
          </a:xfrm>
          <a:custGeom>
            <a:avLst/>
            <a:gdLst/>
            <a:ahLst/>
            <a:cxnLst/>
            <a:rect l="l" t="t" r="r" b="b"/>
            <a:pathLst>
              <a:path w="7812" h="10134" extrusionOk="0">
                <a:moveTo>
                  <a:pt x="3366" y="1"/>
                </a:moveTo>
                <a:cubicBezTo>
                  <a:pt x="3235" y="1"/>
                  <a:pt x="3103" y="25"/>
                  <a:pt x="2975" y="77"/>
                </a:cubicBezTo>
                <a:cubicBezTo>
                  <a:pt x="2567" y="231"/>
                  <a:pt x="2312" y="613"/>
                  <a:pt x="2286" y="1022"/>
                </a:cubicBezTo>
                <a:cubicBezTo>
                  <a:pt x="2077" y="829"/>
                  <a:pt x="1807" y="721"/>
                  <a:pt x="1526" y="721"/>
                </a:cubicBezTo>
                <a:cubicBezTo>
                  <a:pt x="1398" y="721"/>
                  <a:pt x="1266" y="744"/>
                  <a:pt x="1138" y="792"/>
                </a:cubicBezTo>
                <a:cubicBezTo>
                  <a:pt x="1" y="1324"/>
                  <a:pt x="446" y="3003"/>
                  <a:pt x="1604" y="3003"/>
                </a:cubicBezTo>
                <a:cubicBezTo>
                  <a:pt x="1667" y="3003"/>
                  <a:pt x="1733" y="2998"/>
                  <a:pt x="1801" y="2987"/>
                </a:cubicBezTo>
                <a:lnTo>
                  <a:pt x="3818" y="8015"/>
                </a:lnTo>
                <a:cubicBezTo>
                  <a:pt x="3358" y="8321"/>
                  <a:pt x="3180" y="8883"/>
                  <a:pt x="3409" y="9393"/>
                </a:cubicBezTo>
                <a:cubicBezTo>
                  <a:pt x="3567" y="9847"/>
                  <a:pt x="3985" y="10133"/>
                  <a:pt x="4437" y="10133"/>
                </a:cubicBezTo>
                <a:cubicBezTo>
                  <a:pt x="4570" y="10133"/>
                  <a:pt x="4706" y="10109"/>
                  <a:pt x="4839" y="10057"/>
                </a:cubicBezTo>
                <a:cubicBezTo>
                  <a:pt x="5221" y="9904"/>
                  <a:pt x="5477" y="9521"/>
                  <a:pt x="5502" y="9112"/>
                </a:cubicBezTo>
                <a:cubicBezTo>
                  <a:pt x="5712" y="9305"/>
                  <a:pt x="5994" y="9413"/>
                  <a:pt x="6273" y="9413"/>
                </a:cubicBezTo>
                <a:cubicBezTo>
                  <a:pt x="6402" y="9413"/>
                  <a:pt x="6530" y="9390"/>
                  <a:pt x="6651" y="9342"/>
                </a:cubicBezTo>
                <a:cubicBezTo>
                  <a:pt x="7812" y="8810"/>
                  <a:pt x="7368" y="7131"/>
                  <a:pt x="6189" y="7131"/>
                </a:cubicBezTo>
                <a:cubicBezTo>
                  <a:pt x="6124" y="7131"/>
                  <a:pt x="6056" y="7136"/>
                  <a:pt x="5987" y="7147"/>
                </a:cubicBezTo>
                <a:lnTo>
                  <a:pt x="3996" y="2119"/>
                </a:lnTo>
                <a:cubicBezTo>
                  <a:pt x="4456" y="1813"/>
                  <a:pt x="4609" y="1226"/>
                  <a:pt x="4405" y="741"/>
                </a:cubicBezTo>
                <a:cubicBezTo>
                  <a:pt x="4247"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8568" y="-306700"/>
            <a:ext cx="760849" cy="758117"/>
          </a:xfrm>
          <a:custGeom>
            <a:avLst/>
            <a:gdLst/>
            <a:ahLst/>
            <a:cxnLst/>
            <a:rect l="l" t="t" r="r" b="b"/>
            <a:pathLst>
              <a:path w="9189" h="9156" extrusionOk="0">
                <a:moveTo>
                  <a:pt x="6580" y="0"/>
                </a:moveTo>
                <a:cubicBezTo>
                  <a:pt x="6268" y="0"/>
                  <a:pt x="5961" y="129"/>
                  <a:pt x="5743" y="375"/>
                </a:cubicBezTo>
                <a:cubicBezTo>
                  <a:pt x="5360" y="758"/>
                  <a:pt x="5309" y="1370"/>
                  <a:pt x="5615" y="1804"/>
                </a:cubicBezTo>
                <a:lnTo>
                  <a:pt x="1889" y="5735"/>
                </a:lnTo>
                <a:cubicBezTo>
                  <a:pt x="1697" y="5614"/>
                  <a:pt x="1490" y="5557"/>
                  <a:pt x="1286" y="5557"/>
                </a:cubicBezTo>
                <a:cubicBezTo>
                  <a:pt x="972" y="5557"/>
                  <a:pt x="666" y="5692"/>
                  <a:pt x="434" y="5939"/>
                </a:cubicBezTo>
                <a:cubicBezTo>
                  <a:pt x="0" y="6373"/>
                  <a:pt x="0" y="7087"/>
                  <a:pt x="434" y="7521"/>
                </a:cubicBezTo>
                <a:cubicBezTo>
                  <a:pt x="653" y="7707"/>
                  <a:pt x="917" y="7803"/>
                  <a:pt x="1188" y="7803"/>
                </a:cubicBezTo>
                <a:cubicBezTo>
                  <a:pt x="1328" y="7803"/>
                  <a:pt x="1469" y="7778"/>
                  <a:pt x="1608" y="7726"/>
                </a:cubicBezTo>
                <a:lnTo>
                  <a:pt x="1608" y="7726"/>
                </a:lnTo>
                <a:cubicBezTo>
                  <a:pt x="1455" y="8108"/>
                  <a:pt x="1557" y="8568"/>
                  <a:pt x="1863" y="8849"/>
                </a:cubicBezTo>
                <a:cubicBezTo>
                  <a:pt x="2080" y="9053"/>
                  <a:pt x="2354" y="9156"/>
                  <a:pt x="2626" y="9156"/>
                </a:cubicBezTo>
                <a:cubicBezTo>
                  <a:pt x="2929" y="9156"/>
                  <a:pt x="3230" y="9028"/>
                  <a:pt x="3446" y="8772"/>
                </a:cubicBezTo>
                <a:cubicBezTo>
                  <a:pt x="3828" y="8389"/>
                  <a:pt x="3879" y="7802"/>
                  <a:pt x="3573" y="7343"/>
                </a:cubicBezTo>
                <a:lnTo>
                  <a:pt x="7300" y="3438"/>
                </a:lnTo>
                <a:cubicBezTo>
                  <a:pt x="7483" y="3550"/>
                  <a:pt x="7690" y="3605"/>
                  <a:pt x="7896" y="3605"/>
                </a:cubicBezTo>
                <a:cubicBezTo>
                  <a:pt x="8207" y="3605"/>
                  <a:pt x="8514" y="3479"/>
                  <a:pt x="8729" y="3234"/>
                </a:cubicBezTo>
                <a:cubicBezTo>
                  <a:pt x="9188" y="2800"/>
                  <a:pt x="9188" y="2085"/>
                  <a:pt x="8729" y="1626"/>
                </a:cubicBezTo>
                <a:cubicBezTo>
                  <a:pt x="8527" y="1440"/>
                  <a:pt x="8269" y="1344"/>
                  <a:pt x="7999" y="1344"/>
                </a:cubicBezTo>
                <a:cubicBezTo>
                  <a:pt x="7861" y="1344"/>
                  <a:pt x="7719" y="1369"/>
                  <a:pt x="7580" y="1422"/>
                </a:cubicBezTo>
                <a:cubicBezTo>
                  <a:pt x="7733" y="1039"/>
                  <a:pt x="7631" y="605"/>
                  <a:pt x="7351" y="299"/>
                </a:cubicBezTo>
                <a:cubicBezTo>
                  <a:pt x="7125" y="97"/>
                  <a:pt x="6851" y="0"/>
                  <a:pt x="6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8" y="2909292"/>
            <a:ext cx="221987" cy="490342"/>
          </a:xfrm>
          <a:custGeom>
            <a:avLst/>
            <a:gdLst/>
            <a:ahLst/>
            <a:cxnLst/>
            <a:rect l="l" t="t" r="r" b="b"/>
            <a:pathLst>
              <a:path w="2681" h="5922" extrusionOk="0">
                <a:moveTo>
                  <a:pt x="1" y="0"/>
                </a:moveTo>
                <a:lnTo>
                  <a:pt x="1" y="5921"/>
                </a:lnTo>
                <a:lnTo>
                  <a:pt x="26" y="5921"/>
                </a:lnTo>
                <a:cubicBezTo>
                  <a:pt x="409" y="5743"/>
                  <a:pt x="690" y="5385"/>
                  <a:pt x="690" y="4952"/>
                </a:cubicBezTo>
                <a:cubicBezTo>
                  <a:pt x="894" y="5156"/>
                  <a:pt x="1166" y="5258"/>
                  <a:pt x="1438" y="5258"/>
                </a:cubicBezTo>
                <a:cubicBezTo>
                  <a:pt x="1575" y="5258"/>
                  <a:pt x="1711" y="5232"/>
                  <a:pt x="1838" y="5181"/>
                </a:cubicBezTo>
                <a:cubicBezTo>
                  <a:pt x="2425" y="4952"/>
                  <a:pt x="2680" y="4288"/>
                  <a:pt x="2425" y="3726"/>
                </a:cubicBezTo>
                <a:cubicBezTo>
                  <a:pt x="2247" y="3282"/>
                  <a:pt x="1837" y="2992"/>
                  <a:pt x="1380" y="2992"/>
                </a:cubicBezTo>
                <a:cubicBezTo>
                  <a:pt x="1313" y="2992"/>
                  <a:pt x="1244" y="2999"/>
                  <a:pt x="1175" y="301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0" y="1043404"/>
            <a:ext cx="329710" cy="347180"/>
          </a:xfrm>
          <a:custGeom>
            <a:avLst/>
            <a:gdLst/>
            <a:ahLst/>
            <a:cxnLst/>
            <a:rect l="l" t="t" r="r" b="b"/>
            <a:pathLst>
              <a:path w="3982" h="4193" extrusionOk="0">
                <a:moveTo>
                  <a:pt x="2009" y="0"/>
                </a:moveTo>
                <a:cubicBezTo>
                  <a:pt x="1865" y="0"/>
                  <a:pt x="1721" y="27"/>
                  <a:pt x="1582" y="84"/>
                </a:cubicBezTo>
                <a:cubicBezTo>
                  <a:pt x="1072" y="288"/>
                  <a:pt x="766" y="798"/>
                  <a:pt x="868" y="1334"/>
                </a:cubicBezTo>
                <a:lnTo>
                  <a:pt x="0" y="1666"/>
                </a:lnTo>
                <a:lnTo>
                  <a:pt x="26" y="4193"/>
                </a:lnTo>
                <a:lnTo>
                  <a:pt x="1736" y="3529"/>
                </a:lnTo>
                <a:cubicBezTo>
                  <a:pt x="1938" y="3842"/>
                  <a:pt x="2299" y="4022"/>
                  <a:pt x="2676" y="4022"/>
                </a:cubicBezTo>
                <a:cubicBezTo>
                  <a:pt x="2822" y="4022"/>
                  <a:pt x="2971" y="3995"/>
                  <a:pt x="3114" y="3938"/>
                </a:cubicBezTo>
                <a:cubicBezTo>
                  <a:pt x="3675" y="3733"/>
                  <a:pt x="3982" y="3070"/>
                  <a:pt x="3777" y="2508"/>
                </a:cubicBezTo>
                <a:cubicBezTo>
                  <a:pt x="3599" y="2100"/>
                  <a:pt x="3241" y="1845"/>
                  <a:pt x="2808" y="1819"/>
                </a:cubicBezTo>
                <a:cubicBezTo>
                  <a:pt x="3114" y="1539"/>
                  <a:pt x="3216" y="1079"/>
                  <a:pt x="3063" y="696"/>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2094749" y="-308032"/>
            <a:ext cx="868241" cy="565027"/>
          </a:xfrm>
          <a:custGeom>
            <a:avLst/>
            <a:gdLst/>
            <a:ahLst/>
            <a:cxnLst/>
            <a:rect l="l" t="t" r="r" b="b"/>
            <a:pathLst>
              <a:path w="10486" h="6824" extrusionOk="0">
                <a:moveTo>
                  <a:pt x="8443" y="0"/>
                </a:moveTo>
                <a:cubicBezTo>
                  <a:pt x="8299" y="0"/>
                  <a:pt x="8154" y="27"/>
                  <a:pt x="8014" y="84"/>
                </a:cubicBezTo>
                <a:cubicBezTo>
                  <a:pt x="7504" y="288"/>
                  <a:pt x="7197" y="799"/>
                  <a:pt x="7300" y="1335"/>
                </a:cubicBezTo>
                <a:lnTo>
                  <a:pt x="6457" y="1667"/>
                </a:lnTo>
                <a:lnTo>
                  <a:pt x="2272" y="3326"/>
                </a:lnTo>
                <a:cubicBezTo>
                  <a:pt x="2118" y="3096"/>
                  <a:pt x="1914" y="2943"/>
                  <a:pt x="1659" y="2866"/>
                </a:cubicBezTo>
                <a:cubicBezTo>
                  <a:pt x="1549" y="2835"/>
                  <a:pt x="1429" y="2813"/>
                  <a:pt x="1305" y="2813"/>
                </a:cubicBezTo>
                <a:cubicBezTo>
                  <a:pt x="1228" y="2813"/>
                  <a:pt x="1150" y="2821"/>
                  <a:pt x="1072" y="2841"/>
                </a:cubicBezTo>
                <a:cubicBezTo>
                  <a:pt x="1021" y="2841"/>
                  <a:pt x="944" y="2866"/>
                  <a:pt x="868" y="2892"/>
                </a:cubicBezTo>
                <a:cubicBezTo>
                  <a:pt x="306" y="3121"/>
                  <a:pt x="0" y="3759"/>
                  <a:pt x="204" y="4321"/>
                </a:cubicBezTo>
                <a:cubicBezTo>
                  <a:pt x="281" y="4525"/>
                  <a:pt x="434" y="4704"/>
                  <a:pt x="587" y="4806"/>
                </a:cubicBezTo>
                <a:cubicBezTo>
                  <a:pt x="766" y="4933"/>
                  <a:pt x="970" y="4985"/>
                  <a:pt x="1174" y="5010"/>
                </a:cubicBezTo>
                <a:cubicBezTo>
                  <a:pt x="1098" y="5087"/>
                  <a:pt x="1047" y="5163"/>
                  <a:pt x="996" y="5265"/>
                </a:cubicBezTo>
                <a:cubicBezTo>
                  <a:pt x="970" y="5291"/>
                  <a:pt x="944" y="5342"/>
                  <a:pt x="919" y="5393"/>
                </a:cubicBezTo>
                <a:cubicBezTo>
                  <a:pt x="766" y="5852"/>
                  <a:pt x="919" y="6388"/>
                  <a:pt x="1353" y="6643"/>
                </a:cubicBezTo>
                <a:cubicBezTo>
                  <a:pt x="1536" y="6765"/>
                  <a:pt x="1755" y="6824"/>
                  <a:pt x="1972" y="6824"/>
                </a:cubicBezTo>
                <a:cubicBezTo>
                  <a:pt x="2119" y="6824"/>
                  <a:pt x="2265" y="6797"/>
                  <a:pt x="2399" y="6746"/>
                </a:cubicBezTo>
                <a:cubicBezTo>
                  <a:pt x="2910" y="6541"/>
                  <a:pt x="3216" y="6031"/>
                  <a:pt x="3114" y="5495"/>
                </a:cubicBezTo>
                <a:lnTo>
                  <a:pt x="6457" y="4168"/>
                </a:lnTo>
                <a:lnTo>
                  <a:pt x="8167" y="3504"/>
                </a:lnTo>
                <a:cubicBezTo>
                  <a:pt x="8407" y="3859"/>
                  <a:pt x="8748" y="4011"/>
                  <a:pt x="9086" y="4011"/>
                </a:cubicBezTo>
                <a:cubicBezTo>
                  <a:pt x="9792" y="4011"/>
                  <a:pt x="10485" y="3347"/>
                  <a:pt x="10209" y="2483"/>
                </a:cubicBezTo>
                <a:lnTo>
                  <a:pt x="10209" y="2483"/>
                </a:lnTo>
                <a:lnTo>
                  <a:pt x="10209" y="2509"/>
                </a:lnTo>
                <a:cubicBezTo>
                  <a:pt x="10030" y="2100"/>
                  <a:pt x="9673" y="1845"/>
                  <a:pt x="9239" y="1820"/>
                </a:cubicBezTo>
                <a:cubicBezTo>
                  <a:pt x="9546" y="1513"/>
                  <a:pt x="9648" y="1080"/>
                  <a:pt x="9494" y="671"/>
                </a:cubicBezTo>
                <a:cubicBezTo>
                  <a:pt x="9303" y="249"/>
                  <a:pt x="8880" y="0"/>
                  <a:pt x="8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93706" y="3965822"/>
            <a:ext cx="787428" cy="758117"/>
          </a:xfrm>
          <a:custGeom>
            <a:avLst/>
            <a:gdLst/>
            <a:ahLst/>
            <a:cxnLst/>
            <a:rect l="l" t="t" r="r" b="b"/>
            <a:pathLst>
              <a:path w="9510" h="9156" extrusionOk="0">
                <a:moveTo>
                  <a:pt x="6585" y="0"/>
                </a:moveTo>
                <a:cubicBezTo>
                  <a:pt x="6279" y="0"/>
                  <a:pt x="5972" y="128"/>
                  <a:pt x="5743" y="384"/>
                </a:cubicBezTo>
                <a:cubicBezTo>
                  <a:pt x="5360" y="767"/>
                  <a:pt x="5309" y="1354"/>
                  <a:pt x="5615" y="1813"/>
                </a:cubicBezTo>
                <a:lnTo>
                  <a:pt x="1889" y="5718"/>
                </a:lnTo>
                <a:cubicBezTo>
                  <a:pt x="1697" y="5597"/>
                  <a:pt x="1490" y="5540"/>
                  <a:pt x="1286" y="5540"/>
                </a:cubicBezTo>
                <a:cubicBezTo>
                  <a:pt x="972" y="5540"/>
                  <a:pt x="666" y="5675"/>
                  <a:pt x="434" y="5922"/>
                </a:cubicBezTo>
                <a:cubicBezTo>
                  <a:pt x="0" y="6356"/>
                  <a:pt x="0" y="7071"/>
                  <a:pt x="434" y="7505"/>
                </a:cubicBezTo>
                <a:cubicBezTo>
                  <a:pt x="653" y="7690"/>
                  <a:pt x="917" y="7798"/>
                  <a:pt x="1189" y="7798"/>
                </a:cubicBezTo>
                <a:cubicBezTo>
                  <a:pt x="1328" y="7798"/>
                  <a:pt x="1470" y="7770"/>
                  <a:pt x="1608" y="7709"/>
                </a:cubicBezTo>
                <a:lnTo>
                  <a:pt x="1608" y="7709"/>
                </a:lnTo>
                <a:cubicBezTo>
                  <a:pt x="1455" y="8117"/>
                  <a:pt x="1557" y="8551"/>
                  <a:pt x="1863" y="8857"/>
                </a:cubicBezTo>
                <a:cubicBezTo>
                  <a:pt x="2077" y="9059"/>
                  <a:pt x="2345" y="9156"/>
                  <a:pt x="2612" y="9156"/>
                </a:cubicBezTo>
                <a:cubicBezTo>
                  <a:pt x="2920" y="9156"/>
                  <a:pt x="3227" y="9027"/>
                  <a:pt x="3446" y="8781"/>
                </a:cubicBezTo>
                <a:cubicBezTo>
                  <a:pt x="3828" y="8398"/>
                  <a:pt x="3879" y="7786"/>
                  <a:pt x="3573" y="7352"/>
                </a:cubicBezTo>
                <a:lnTo>
                  <a:pt x="7325" y="3421"/>
                </a:lnTo>
                <a:cubicBezTo>
                  <a:pt x="7530" y="3544"/>
                  <a:pt x="7737" y="3598"/>
                  <a:pt x="7933" y="3598"/>
                </a:cubicBezTo>
                <a:cubicBezTo>
                  <a:pt x="8834" y="3598"/>
                  <a:pt x="9509" y="2457"/>
                  <a:pt x="8754" y="1660"/>
                </a:cubicBezTo>
                <a:cubicBezTo>
                  <a:pt x="8550" y="1456"/>
                  <a:pt x="8278" y="1354"/>
                  <a:pt x="8006" y="1354"/>
                </a:cubicBezTo>
                <a:cubicBezTo>
                  <a:pt x="7870" y="1354"/>
                  <a:pt x="7733" y="1379"/>
                  <a:pt x="7606" y="1430"/>
                </a:cubicBezTo>
                <a:cubicBezTo>
                  <a:pt x="7759" y="1048"/>
                  <a:pt x="7657" y="588"/>
                  <a:pt x="7351" y="307"/>
                </a:cubicBezTo>
                <a:cubicBezTo>
                  <a:pt x="7134" y="103"/>
                  <a:pt x="6860"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09265" y="4565783"/>
            <a:ext cx="646834" cy="839095"/>
          </a:xfrm>
          <a:custGeom>
            <a:avLst/>
            <a:gdLst/>
            <a:ahLst/>
            <a:cxnLst/>
            <a:rect l="l" t="t" r="r" b="b"/>
            <a:pathLst>
              <a:path w="7812" h="10134" extrusionOk="0">
                <a:moveTo>
                  <a:pt x="3365" y="1"/>
                </a:moveTo>
                <a:cubicBezTo>
                  <a:pt x="3234" y="1"/>
                  <a:pt x="3102" y="25"/>
                  <a:pt x="2975" y="77"/>
                </a:cubicBezTo>
                <a:cubicBezTo>
                  <a:pt x="2566" y="231"/>
                  <a:pt x="2311" y="613"/>
                  <a:pt x="2286" y="1022"/>
                </a:cubicBezTo>
                <a:cubicBezTo>
                  <a:pt x="2076" y="829"/>
                  <a:pt x="1806" y="721"/>
                  <a:pt x="1526" y="721"/>
                </a:cubicBezTo>
                <a:cubicBezTo>
                  <a:pt x="1397" y="721"/>
                  <a:pt x="1266" y="744"/>
                  <a:pt x="1137" y="792"/>
                </a:cubicBezTo>
                <a:cubicBezTo>
                  <a:pt x="0" y="1324"/>
                  <a:pt x="445" y="3003"/>
                  <a:pt x="1603" y="3003"/>
                </a:cubicBezTo>
                <a:cubicBezTo>
                  <a:pt x="1667" y="3003"/>
                  <a:pt x="1733" y="2998"/>
                  <a:pt x="1801" y="2987"/>
                </a:cubicBezTo>
                <a:lnTo>
                  <a:pt x="3817" y="8015"/>
                </a:lnTo>
                <a:cubicBezTo>
                  <a:pt x="3358" y="8321"/>
                  <a:pt x="3179" y="8883"/>
                  <a:pt x="3409" y="9393"/>
                </a:cubicBezTo>
                <a:cubicBezTo>
                  <a:pt x="3567" y="9847"/>
                  <a:pt x="3984" y="10133"/>
                  <a:pt x="4437" y="10133"/>
                </a:cubicBezTo>
                <a:cubicBezTo>
                  <a:pt x="4569" y="10133"/>
                  <a:pt x="4705" y="10109"/>
                  <a:pt x="4838" y="10057"/>
                </a:cubicBezTo>
                <a:cubicBezTo>
                  <a:pt x="5221" y="9904"/>
                  <a:pt x="5476" y="9521"/>
                  <a:pt x="5501" y="9112"/>
                </a:cubicBezTo>
                <a:cubicBezTo>
                  <a:pt x="5711" y="9305"/>
                  <a:pt x="5993" y="9413"/>
                  <a:pt x="6273" y="9413"/>
                </a:cubicBezTo>
                <a:cubicBezTo>
                  <a:pt x="6401" y="9413"/>
                  <a:pt x="6529" y="9390"/>
                  <a:pt x="6650" y="9342"/>
                </a:cubicBezTo>
                <a:cubicBezTo>
                  <a:pt x="7811" y="8810"/>
                  <a:pt x="7390" y="7131"/>
                  <a:pt x="6213" y="7131"/>
                </a:cubicBezTo>
                <a:cubicBezTo>
                  <a:pt x="6148" y="7131"/>
                  <a:pt x="6081" y="7136"/>
                  <a:pt x="6012" y="7147"/>
                </a:cubicBezTo>
                <a:lnTo>
                  <a:pt x="3996" y="2119"/>
                </a:lnTo>
                <a:cubicBezTo>
                  <a:pt x="4430"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1307256">
            <a:off x="2020286" y="4814376"/>
            <a:ext cx="862276" cy="563121"/>
          </a:xfrm>
          <a:custGeom>
            <a:avLst/>
            <a:gdLst/>
            <a:ahLst/>
            <a:cxnLst/>
            <a:rect l="l" t="t" r="r" b="b"/>
            <a:pathLst>
              <a:path w="10414" h="6801" extrusionOk="0">
                <a:moveTo>
                  <a:pt x="1975" y="0"/>
                </a:moveTo>
                <a:cubicBezTo>
                  <a:pt x="1522" y="0"/>
                  <a:pt x="1094" y="265"/>
                  <a:pt x="919" y="693"/>
                </a:cubicBezTo>
                <a:cubicBezTo>
                  <a:pt x="766" y="1101"/>
                  <a:pt x="868" y="1535"/>
                  <a:pt x="1175" y="1841"/>
                </a:cubicBezTo>
                <a:cubicBezTo>
                  <a:pt x="741" y="1867"/>
                  <a:pt x="358" y="2122"/>
                  <a:pt x="205" y="2531"/>
                </a:cubicBezTo>
                <a:cubicBezTo>
                  <a:pt x="1" y="3092"/>
                  <a:pt x="307" y="3756"/>
                  <a:pt x="894" y="3960"/>
                </a:cubicBezTo>
                <a:cubicBezTo>
                  <a:pt x="1028" y="4016"/>
                  <a:pt x="1170" y="4044"/>
                  <a:pt x="1312" y="4044"/>
                </a:cubicBezTo>
                <a:cubicBezTo>
                  <a:pt x="1682" y="4044"/>
                  <a:pt x="2051" y="3858"/>
                  <a:pt x="2272" y="3526"/>
                </a:cubicBezTo>
                <a:lnTo>
                  <a:pt x="7326" y="5466"/>
                </a:lnTo>
                <a:cubicBezTo>
                  <a:pt x="7223" y="6002"/>
                  <a:pt x="7530" y="6538"/>
                  <a:pt x="8040" y="6716"/>
                </a:cubicBezTo>
                <a:cubicBezTo>
                  <a:pt x="8179" y="6773"/>
                  <a:pt x="8323" y="6800"/>
                  <a:pt x="8466" y="6800"/>
                </a:cubicBezTo>
                <a:cubicBezTo>
                  <a:pt x="8902" y="6800"/>
                  <a:pt x="9322" y="6546"/>
                  <a:pt x="9495" y="6104"/>
                </a:cubicBezTo>
                <a:cubicBezTo>
                  <a:pt x="9648" y="5721"/>
                  <a:pt x="9546" y="5261"/>
                  <a:pt x="9265" y="4981"/>
                </a:cubicBezTo>
                <a:cubicBezTo>
                  <a:pt x="9674" y="4955"/>
                  <a:pt x="10056" y="4674"/>
                  <a:pt x="10210" y="4292"/>
                </a:cubicBezTo>
                <a:cubicBezTo>
                  <a:pt x="10414" y="3705"/>
                  <a:pt x="10107" y="3067"/>
                  <a:pt x="9546" y="2862"/>
                </a:cubicBezTo>
                <a:cubicBezTo>
                  <a:pt x="9405" y="2806"/>
                  <a:pt x="9259" y="2779"/>
                  <a:pt x="9117" y="2779"/>
                </a:cubicBezTo>
                <a:cubicBezTo>
                  <a:pt x="8746" y="2779"/>
                  <a:pt x="8396" y="2964"/>
                  <a:pt x="8193" y="3296"/>
                </a:cubicBezTo>
                <a:lnTo>
                  <a:pt x="3114" y="1331"/>
                </a:lnTo>
                <a:cubicBezTo>
                  <a:pt x="3216" y="795"/>
                  <a:pt x="2910" y="285"/>
                  <a:pt x="2400" y="80"/>
                </a:cubicBezTo>
                <a:cubicBezTo>
                  <a:pt x="2260" y="26"/>
                  <a:pt x="2116"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667375" y="5030238"/>
            <a:ext cx="329710" cy="347263"/>
          </a:xfrm>
          <a:custGeom>
            <a:avLst/>
            <a:gdLst/>
            <a:ahLst/>
            <a:cxnLst/>
            <a:rect l="l" t="t" r="r" b="b"/>
            <a:pathLst>
              <a:path w="3982" h="4194" extrusionOk="0">
                <a:moveTo>
                  <a:pt x="2009" y="0"/>
                </a:moveTo>
                <a:cubicBezTo>
                  <a:pt x="1865" y="0"/>
                  <a:pt x="1721" y="28"/>
                  <a:pt x="1582" y="84"/>
                </a:cubicBezTo>
                <a:cubicBezTo>
                  <a:pt x="1072" y="288"/>
                  <a:pt x="766" y="799"/>
                  <a:pt x="868" y="1335"/>
                </a:cubicBezTo>
                <a:lnTo>
                  <a:pt x="0" y="1667"/>
                </a:lnTo>
                <a:lnTo>
                  <a:pt x="26" y="4193"/>
                </a:lnTo>
                <a:lnTo>
                  <a:pt x="1736" y="3530"/>
                </a:lnTo>
                <a:cubicBezTo>
                  <a:pt x="1938" y="3842"/>
                  <a:pt x="2299" y="4022"/>
                  <a:pt x="2676" y="4022"/>
                </a:cubicBezTo>
                <a:cubicBezTo>
                  <a:pt x="2822" y="4022"/>
                  <a:pt x="2971" y="3995"/>
                  <a:pt x="3114" y="3938"/>
                </a:cubicBezTo>
                <a:cubicBezTo>
                  <a:pt x="3675" y="3734"/>
                  <a:pt x="3982" y="3070"/>
                  <a:pt x="3777" y="2509"/>
                </a:cubicBezTo>
                <a:cubicBezTo>
                  <a:pt x="3599" y="2100"/>
                  <a:pt x="3241" y="1845"/>
                  <a:pt x="2808" y="1820"/>
                </a:cubicBezTo>
                <a:cubicBezTo>
                  <a:pt x="3114" y="1539"/>
                  <a:pt x="3216" y="1080"/>
                  <a:pt x="3063" y="697"/>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7743600" y="5030238"/>
            <a:ext cx="329710" cy="347263"/>
          </a:xfrm>
          <a:custGeom>
            <a:avLst/>
            <a:gdLst/>
            <a:ahLst/>
            <a:cxnLst/>
            <a:rect l="l" t="t" r="r" b="b"/>
            <a:pathLst>
              <a:path w="3982" h="4194" extrusionOk="0">
                <a:moveTo>
                  <a:pt x="2009" y="0"/>
                </a:moveTo>
                <a:cubicBezTo>
                  <a:pt x="1865" y="0"/>
                  <a:pt x="1721" y="28"/>
                  <a:pt x="1582" y="84"/>
                </a:cubicBezTo>
                <a:cubicBezTo>
                  <a:pt x="1072" y="288"/>
                  <a:pt x="766" y="799"/>
                  <a:pt x="868" y="1335"/>
                </a:cubicBezTo>
                <a:lnTo>
                  <a:pt x="0" y="1667"/>
                </a:lnTo>
                <a:lnTo>
                  <a:pt x="26" y="4193"/>
                </a:lnTo>
                <a:lnTo>
                  <a:pt x="1736" y="3530"/>
                </a:lnTo>
                <a:cubicBezTo>
                  <a:pt x="1938" y="3842"/>
                  <a:pt x="2299" y="4022"/>
                  <a:pt x="2676" y="4022"/>
                </a:cubicBezTo>
                <a:cubicBezTo>
                  <a:pt x="2822" y="4022"/>
                  <a:pt x="2971" y="3995"/>
                  <a:pt x="3114" y="3938"/>
                </a:cubicBezTo>
                <a:cubicBezTo>
                  <a:pt x="3675" y="3734"/>
                  <a:pt x="3982" y="3070"/>
                  <a:pt x="3777" y="2509"/>
                </a:cubicBezTo>
                <a:cubicBezTo>
                  <a:pt x="3599" y="2100"/>
                  <a:pt x="3241" y="1845"/>
                  <a:pt x="2808" y="1820"/>
                </a:cubicBezTo>
                <a:cubicBezTo>
                  <a:pt x="3114" y="1539"/>
                  <a:pt x="3216" y="1080"/>
                  <a:pt x="3063" y="697"/>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49390" y="2084136"/>
            <a:ext cx="862279" cy="487609"/>
          </a:xfrm>
          <a:custGeom>
            <a:avLst/>
            <a:gdLst/>
            <a:ahLst/>
            <a:cxnLst/>
            <a:rect l="l" t="t" r="r" b="b"/>
            <a:pathLst>
              <a:path w="10414" h="5889" extrusionOk="0">
                <a:moveTo>
                  <a:pt x="1657" y="1"/>
                </a:moveTo>
                <a:cubicBezTo>
                  <a:pt x="1177" y="1"/>
                  <a:pt x="735" y="329"/>
                  <a:pt x="588" y="813"/>
                </a:cubicBezTo>
                <a:cubicBezTo>
                  <a:pt x="511" y="1247"/>
                  <a:pt x="664" y="1655"/>
                  <a:pt x="996" y="1936"/>
                </a:cubicBezTo>
                <a:cubicBezTo>
                  <a:pt x="588" y="2012"/>
                  <a:pt x="256" y="2319"/>
                  <a:pt x="154" y="2702"/>
                </a:cubicBezTo>
                <a:cubicBezTo>
                  <a:pt x="1" y="3314"/>
                  <a:pt x="383" y="3901"/>
                  <a:pt x="996" y="4054"/>
                </a:cubicBezTo>
                <a:cubicBezTo>
                  <a:pt x="1084" y="4076"/>
                  <a:pt x="1174" y="4087"/>
                  <a:pt x="1263" y="4087"/>
                </a:cubicBezTo>
                <a:cubicBezTo>
                  <a:pt x="1690" y="4087"/>
                  <a:pt x="2107" y="3843"/>
                  <a:pt x="2298" y="3442"/>
                </a:cubicBezTo>
                <a:lnTo>
                  <a:pt x="7555" y="4718"/>
                </a:lnTo>
                <a:cubicBezTo>
                  <a:pt x="7541" y="5465"/>
                  <a:pt x="8133" y="5888"/>
                  <a:pt x="8726" y="5888"/>
                </a:cubicBezTo>
                <a:cubicBezTo>
                  <a:pt x="9187" y="5888"/>
                  <a:pt x="9648" y="5633"/>
                  <a:pt x="9827" y="5075"/>
                </a:cubicBezTo>
                <a:cubicBezTo>
                  <a:pt x="9903" y="4667"/>
                  <a:pt x="9750" y="4233"/>
                  <a:pt x="9418" y="3978"/>
                </a:cubicBezTo>
                <a:cubicBezTo>
                  <a:pt x="9827" y="3901"/>
                  <a:pt x="10184" y="3595"/>
                  <a:pt x="10286" y="3161"/>
                </a:cubicBezTo>
                <a:cubicBezTo>
                  <a:pt x="10414" y="2574"/>
                  <a:pt x="10031" y="1987"/>
                  <a:pt x="9418" y="1859"/>
                </a:cubicBezTo>
                <a:cubicBezTo>
                  <a:pt x="9318" y="1829"/>
                  <a:pt x="9216" y="1815"/>
                  <a:pt x="9115" y="1815"/>
                </a:cubicBezTo>
                <a:cubicBezTo>
                  <a:pt x="8701" y="1815"/>
                  <a:pt x="8301" y="2056"/>
                  <a:pt x="8117" y="2446"/>
                </a:cubicBezTo>
                <a:lnTo>
                  <a:pt x="2859" y="1170"/>
                </a:lnTo>
                <a:cubicBezTo>
                  <a:pt x="2859" y="634"/>
                  <a:pt x="2502" y="149"/>
                  <a:pt x="1966" y="47"/>
                </a:cubicBezTo>
                <a:cubicBezTo>
                  <a:pt x="1863" y="16"/>
                  <a:pt x="1759" y="1"/>
                  <a:pt x="1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1">
  <p:cSld name="CUSTOM_31">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2624225" y="2285400"/>
            <a:ext cx="388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25" y="437215"/>
            <a:ext cx="79461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599025" y="1293925"/>
            <a:ext cx="7946100" cy="28311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Char char="●"/>
              <a:defRPr sz="1200">
                <a:solidFill>
                  <a:schemeClr val="dk1"/>
                </a:solidFill>
                <a:latin typeface="Muli"/>
                <a:ea typeface="Muli"/>
                <a:cs typeface="Muli"/>
                <a:sym typeface="Muli"/>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grpSp>
        <p:nvGrpSpPr>
          <p:cNvPr id="20" name="Google Shape;20;p4"/>
          <p:cNvGrpSpPr/>
          <p:nvPr/>
        </p:nvGrpSpPr>
        <p:grpSpPr>
          <a:xfrm>
            <a:off x="7017459" y="3274417"/>
            <a:ext cx="2167389" cy="2063190"/>
            <a:chOff x="7017459" y="3298536"/>
            <a:chExt cx="2167389" cy="2063190"/>
          </a:xfrm>
        </p:grpSpPr>
        <p:sp>
          <p:nvSpPr>
            <p:cNvPr id="21" name="Google Shape;21;p4"/>
            <p:cNvSpPr/>
            <p:nvPr/>
          </p:nvSpPr>
          <p:spPr>
            <a:xfrm>
              <a:off x="9007763" y="3739684"/>
              <a:ext cx="143860" cy="325979"/>
            </a:xfrm>
            <a:custGeom>
              <a:avLst/>
              <a:gdLst/>
              <a:ahLst/>
              <a:cxnLst/>
              <a:rect l="l" t="t" r="r" b="b"/>
              <a:pathLst>
                <a:path w="4467" h="10122" extrusionOk="0">
                  <a:moveTo>
                    <a:pt x="3004" y="0"/>
                  </a:moveTo>
                  <a:cubicBezTo>
                    <a:pt x="2879" y="0"/>
                    <a:pt x="2753" y="20"/>
                    <a:pt x="2629" y="63"/>
                  </a:cubicBezTo>
                  <a:cubicBezTo>
                    <a:pt x="2612" y="688"/>
                    <a:pt x="2100" y="1100"/>
                    <a:pt x="1565" y="1100"/>
                  </a:cubicBezTo>
                  <a:cubicBezTo>
                    <a:pt x="1313" y="1100"/>
                    <a:pt x="1055" y="1008"/>
                    <a:pt x="843" y="804"/>
                  </a:cubicBezTo>
                  <a:cubicBezTo>
                    <a:pt x="256" y="1033"/>
                    <a:pt x="0" y="1697"/>
                    <a:pt x="230" y="2284"/>
                  </a:cubicBezTo>
                  <a:cubicBezTo>
                    <a:pt x="413" y="2719"/>
                    <a:pt x="843" y="3010"/>
                    <a:pt x="1335" y="3010"/>
                  </a:cubicBezTo>
                  <a:cubicBezTo>
                    <a:pt x="1391" y="3010"/>
                    <a:pt x="1449" y="3006"/>
                    <a:pt x="1506" y="2999"/>
                  </a:cubicBezTo>
                  <a:lnTo>
                    <a:pt x="3497" y="8026"/>
                  </a:lnTo>
                  <a:cubicBezTo>
                    <a:pt x="3038" y="8307"/>
                    <a:pt x="2859" y="8894"/>
                    <a:pt x="3063" y="9405"/>
                  </a:cubicBezTo>
                  <a:cubicBezTo>
                    <a:pt x="3226" y="9853"/>
                    <a:pt x="3649" y="10122"/>
                    <a:pt x="4111" y="10122"/>
                  </a:cubicBezTo>
                  <a:cubicBezTo>
                    <a:pt x="4228" y="10122"/>
                    <a:pt x="4348" y="10104"/>
                    <a:pt x="4467" y="10068"/>
                  </a:cubicBezTo>
                  <a:lnTo>
                    <a:pt x="4467" y="4147"/>
                  </a:lnTo>
                  <a:lnTo>
                    <a:pt x="3650" y="2105"/>
                  </a:lnTo>
                  <a:cubicBezTo>
                    <a:pt x="4110" y="1825"/>
                    <a:pt x="4288" y="1238"/>
                    <a:pt x="4084" y="727"/>
                  </a:cubicBezTo>
                  <a:cubicBezTo>
                    <a:pt x="3903" y="284"/>
                    <a:pt x="3467" y="0"/>
                    <a:pt x="3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8962274" y="3298536"/>
              <a:ext cx="209494" cy="167112"/>
            </a:xfrm>
            <a:custGeom>
              <a:avLst/>
              <a:gdLst/>
              <a:ahLst/>
              <a:cxnLst/>
              <a:rect l="l" t="t" r="r" b="b"/>
              <a:pathLst>
                <a:path w="6505" h="5189" extrusionOk="0">
                  <a:moveTo>
                    <a:pt x="6504" y="0"/>
                  </a:moveTo>
                  <a:lnTo>
                    <a:pt x="2344" y="1659"/>
                  </a:lnTo>
                  <a:cubicBezTo>
                    <a:pt x="2096" y="1304"/>
                    <a:pt x="1750" y="1152"/>
                    <a:pt x="1408" y="1152"/>
                  </a:cubicBezTo>
                  <a:cubicBezTo>
                    <a:pt x="694" y="1152"/>
                    <a:pt x="1" y="1817"/>
                    <a:pt x="277" y="2680"/>
                  </a:cubicBezTo>
                  <a:cubicBezTo>
                    <a:pt x="455" y="3063"/>
                    <a:pt x="813" y="3343"/>
                    <a:pt x="1247" y="3369"/>
                  </a:cubicBezTo>
                  <a:cubicBezTo>
                    <a:pt x="940" y="3650"/>
                    <a:pt x="864" y="4109"/>
                    <a:pt x="991" y="4492"/>
                  </a:cubicBezTo>
                  <a:cubicBezTo>
                    <a:pt x="1184" y="4934"/>
                    <a:pt x="1608" y="5188"/>
                    <a:pt x="2046" y="5188"/>
                  </a:cubicBezTo>
                  <a:cubicBezTo>
                    <a:pt x="2189" y="5188"/>
                    <a:pt x="2333" y="5161"/>
                    <a:pt x="2472" y="5104"/>
                  </a:cubicBezTo>
                  <a:cubicBezTo>
                    <a:pt x="2982" y="4900"/>
                    <a:pt x="3288" y="4364"/>
                    <a:pt x="3186" y="3854"/>
                  </a:cubicBezTo>
                  <a:lnTo>
                    <a:pt x="6504" y="2527"/>
                  </a:lnTo>
                  <a:lnTo>
                    <a:pt x="6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2700000">
              <a:off x="8627926" y="3465662"/>
              <a:ext cx="251555" cy="326013"/>
            </a:xfrm>
            <a:custGeom>
              <a:avLst/>
              <a:gdLst/>
              <a:ahLst/>
              <a:cxnLst/>
              <a:rect l="l" t="t" r="r" b="b"/>
              <a:pathLst>
                <a:path w="7811" h="10123" extrusionOk="0">
                  <a:moveTo>
                    <a:pt x="3365" y="1"/>
                  </a:moveTo>
                  <a:cubicBezTo>
                    <a:pt x="3234" y="1"/>
                    <a:pt x="3102" y="25"/>
                    <a:pt x="2975" y="77"/>
                  </a:cubicBezTo>
                  <a:cubicBezTo>
                    <a:pt x="2958" y="695"/>
                    <a:pt x="2432" y="1106"/>
                    <a:pt x="1888" y="1106"/>
                  </a:cubicBezTo>
                  <a:cubicBezTo>
                    <a:pt x="1623" y="1106"/>
                    <a:pt x="1354" y="1009"/>
                    <a:pt x="1137" y="792"/>
                  </a:cubicBezTo>
                  <a:lnTo>
                    <a:pt x="1137" y="792"/>
                  </a:lnTo>
                  <a:cubicBezTo>
                    <a:pt x="0" y="1324"/>
                    <a:pt x="445" y="3002"/>
                    <a:pt x="1603" y="3002"/>
                  </a:cubicBezTo>
                  <a:cubicBezTo>
                    <a:pt x="1667" y="3002"/>
                    <a:pt x="1733" y="2997"/>
                    <a:pt x="1801" y="2987"/>
                  </a:cubicBezTo>
                  <a:lnTo>
                    <a:pt x="3817" y="8015"/>
                  </a:lnTo>
                  <a:cubicBezTo>
                    <a:pt x="3358" y="8295"/>
                    <a:pt x="3179" y="8882"/>
                    <a:pt x="3383" y="9393"/>
                  </a:cubicBezTo>
                  <a:cubicBezTo>
                    <a:pt x="3562" y="9851"/>
                    <a:pt x="3991" y="10123"/>
                    <a:pt x="4449" y="10123"/>
                  </a:cubicBezTo>
                  <a:cubicBezTo>
                    <a:pt x="4578" y="10123"/>
                    <a:pt x="4709" y="10101"/>
                    <a:pt x="4838" y="10056"/>
                  </a:cubicBezTo>
                  <a:cubicBezTo>
                    <a:pt x="5221" y="9903"/>
                    <a:pt x="5501" y="9520"/>
                    <a:pt x="5501" y="9087"/>
                  </a:cubicBezTo>
                  <a:cubicBezTo>
                    <a:pt x="5714" y="9299"/>
                    <a:pt x="6000" y="9401"/>
                    <a:pt x="6283" y="9401"/>
                  </a:cubicBezTo>
                  <a:cubicBezTo>
                    <a:pt x="6408" y="9401"/>
                    <a:pt x="6533" y="9381"/>
                    <a:pt x="6650" y="9342"/>
                  </a:cubicBezTo>
                  <a:cubicBezTo>
                    <a:pt x="7810" y="8786"/>
                    <a:pt x="7368" y="7131"/>
                    <a:pt x="6212" y="7131"/>
                  </a:cubicBezTo>
                  <a:cubicBezTo>
                    <a:pt x="6147" y="7131"/>
                    <a:pt x="6081" y="7136"/>
                    <a:pt x="6012" y="7147"/>
                  </a:cubicBezTo>
                  <a:lnTo>
                    <a:pt x="3996" y="2119"/>
                  </a:lnTo>
                  <a:cubicBezTo>
                    <a:pt x="4455"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432709" y="3866141"/>
              <a:ext cx="335383" cy="218382"/>
            </a:xfrm>
            <a:custGeom>
              <a:avLst/>
              <a:gdLst/>
              <a:ahLst/>
              <a:cxnLst/>
              <a:rect l="l" t="t" r="r" b="b"/>
              <a:pathLst>
                <a:path w="10414" h="6781" extrusionOk="0">
                  <a:moveTo>
                    <a:pt x="1936" y="0"/>
                  </a:moveTo>
                  <a:cubicBezTo>
                    <a:pt x="1504" y="0"/>
                    <a:pt x="1090" y="263"/>
                    <a:pt x="919" y="682"/>
                  </a:cubicBezTo>
                  <a:cubicBezTo>
                    <a:pt x="766" y="1090"/>
                    <a:pt x="868" y="1524"/>
                    <a:pt x="1149" y="1831"/>
                  </a:cubicBezTo>
                  <a:cubicBezTo>
                    <a:pt x="740" y="1856"/>
                    <a:pt x="357" y="2111"/>
                    <a:pt x="204" y="2520"/>
                  </a:cubicBezTo>
                  <a:cubicBezTo>
                    <a:pt x="0" y="3107"/>
                    <a:pt x="306" y="3745"/>
                    <a:pt x="893" y="3949"/>
                  </a:cubicBezTo>
                  <a:cubicBezTo>
                    <a:pt x="1028" y="4005"/>
                    <a:pt x="1170" y="4033"/>
                    <a:pt x="1312" y="4033"/>
                  </a:cubicBezTo>
                  <a:cubicBezTo>
                    <a:pt x="1682" y="4033"/>
                    <a:pt x="2050" y="3847"/>
                    <a:pt x="2272" y="3515"/>
                  </a:cubicBezTo>
                  <a:lnTo>
                    <a:pt x="7325" y="5455"/>
                  </a:lnTo>
                  <a:cubicBezTo>
                    <a:pt x="7200" y="6265"/>
                    <a:pt x="7837" y="6780"/>
                    <a:pt x="8479" y="6780"/>
                  </a:cubicBezTo>
                  <a:cubicBezTo>
                    <a:pt x="8889" y="6780"/>
                    <a:pt x="9301" y="6570"/>
                    <a:pt x="9520" y="6093"/>
                  </a:cubicBezTo>
                  <a:cubicBezTo>
                    <a:pt x="9648" y="5710"/>
                    <a:pt x="9546" y="5251"/>
                    <a:pt x="9265" y="4970"/>
                  </a:cubicBezTo>
                  <a:cubicBezTo>
                    <a:pt x="9673" y="4944"/>
                    <a:pt x="10056" y="4664"/>
                    <a:pt x="10209" y="4281"/>
                  </a:cubicBezTo>
                  <a:cubicBezTo>
                    <a:pt x="10413" y="3694"/>
                    <a:pt x="10107" y="3056"/>
                    <a:pt x="9546" y="2851"/>
                  </a:cubicBezTo>
                  <a:cubicBezTo>
                    <a:pt x="9404" y="2795"/>
                    <a:pt x="9257" y="2768"/>
                    <a:pt x="9112" y="2768"/>
                  </a:cubicBezTo>
                  <a:cubicBezTo>
                    <a:pt x="8733" y="2768"/>
                    <a:pt x="8370" y="2953"/>
                    <a:pt x="8167" y="3285"/>
                  </a:cubicBezTo>
                  <a:lnTo>
                    <a:pt x="3114" y="1346"/>
                  </a:lnTo>
                  <a:cubicBezTo>
                    <a:pt x="3190" y="784"/>
                    <a:pt x="2884" y="274"/>
                    <a:pt x="2374" y="95"/>
                  </a:cubicBezTo>
                  <a:cubicBezTo>
                    <a:pt x="2231" y="30"/>
                    <a:pt x="2083" y="0"/>
                    <a:pt x="1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968110" y="4153192"/>
              <a:ext cx="335383" cy="220250"/>
            </a:xfrm>
            <a:custGeom>
              <a:avLst/>
              <a:gdLst/>
              <a:ahLst/>
              <a:cxnLst/>
              <a:rect l="l" t="t" r="r" b="b"/>
              <a:pathLst>
                <a:path w="10414" h="6839" extrusionOk="0">
                  <a:moveTo>
                    <a:pt x="8468" y="1"/>
                  </a:moveTo>
                  <a:cubicBezTo>
                    <a:pt x="7821" y="1"/>
                    <a:pt x="7175" y="527"/>
                    <a:pt x="7300" y="1343"/>
                  </a:cubicBezTo>
                  <a:lnTo>
                    <a:pt x="2272" y="3334"/>
                  </a:lnTo>
                  <a:cubicBezTo>
                    <a:pt x="2051" y="3002"/>
                    <a:pt x="1682" y="2816"/>
                    <a:pt x="1312" y="2816"/>
                  </a:cubicBezTo>
                  <a:cubicBezTo>
                    <a:pt x="1170" y="2816"/>
                    <a:pt x="1028" y="2844"/>
                    <a:pt x="894" y="2900"/>
                  </a:cubicBezTo>
                  <a:cubicBezTo>
                    <a:pt x="307" y="3104"/>
                    <a:pt x="1" y="3768"/>
                    <a:pt x="230" y="4329"/>
                  </a:cubicBezTo>
                  <a:cubicBezTo>
                    <a:pt x="384" y="4738"/>
                    <a:pt x="741" y="4993"/>
                    <a:pt x="1175" y="5019"/>
                  </a:cubicBezTo>
                  <a:cubicBezTo>
                    <a:pt x="868" y="5325"/>
                    <a:pt x="792" y="5759"/>
                    <a:pt x="945" y="6167"/>
                  </a:cubicBezTo>
                  <a:cubicBezTo>
                    <a:pt x="1118" y="6589"/>
                    <a:pt x="1536" y="6838"/>
                    <a:pt x="1971" y="6838"/>
                  </a:cubicBezTo>
                  <a:cubicBezTo>
                    <a:pt x="2115" y="6838"/>
                    <a:pt x="2260" y="6811"/>
                    <a:pt x="2400" y="6754"/>
                  </a:cubicBezTo>
                  <a:cubicBezTo>
                    <a:pt x="2910" y="6550"/>
                    <a:pt x="3217" y="6039"/>
                    <a:pt x="3114" y="5503"/>
                  </a:cubicBezTo>
                  <a:lnTo>
                    <a:pt x="8168" y="3513"/>
                  </a:lnTo>
                  <a:cubicBezTo>
                    <a:pt x="8367" y="3838"/>
                    <a:pt x="8719" y="4010"/>
                    <a:pt x="9089" y="4010"/>
                  </a:cubicBezTo>
                  <a:cubicBezTo>
                    <a:pt x="9242" y="4010"/>
                    <a:pt x="9397" y="3981"/>
                    <a:pt x="9546" y="3921"/>
                  </a:cubicBezTo>
                  <a:cubicBezTo>
                    <a:pt x="10108" y="3717"/>
                    <a:pt x="10414" y="3079"/>
                    <a:pt x="10210" y="2492"/>
                  </a:cubicBezTo>
                  <a:cubicBezTo>
                    <a:pt x="10057" y="2109"/>
                    <a:pt x="9674" y="1828"/>
                    <a:pt x="9240" y="1828"/>
                  </a:cubicBezTo>
                  <a:cubicBezTo>
                    <a:pt x="9546" y="1522"/>
                    <a:pt x="9648" y="1063"/>
                    <a:pt x="9495" y="680"/>
                  </a:cubicBezTo>
                  <a:cubicBezTo>
                    <a:pt x="9279" y="208"/>
                    <a:pt x="8873" y="1"/>
                    <a:pt x="8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974549" y="4950924"/>
              <a:ext cx="210299" cy="167112"/>
            </a:xfrm>
            <a:custGeom>
              <a:avLst/>
              <a:gdLst/>
              <a:ahLst/>
              <a:cxnLst/>
              <a:rect l="l" t="t" r="r" b="b"/>
              <a:pathLst>
                <a:path w="6530" h="5189" extrusionOk="0">
                  <a:moveTo>
                    <a:pt x="6530" y="0"/>
                  </a:moveTo>
                  <a:lnTo>
                    <a:pt x="2344" y="1659"/>
                  </a:lnTo>
                  <a:cubicBezTo>
                    <a:pt x="2096" y="1304"/>
                    <a:pt x="1750" y="1152"/>
                    <a:pt x="1408" y="1152"/>
                  </a:cubicBezTo>
                  <a:cubicBezTo>
                    <a:pt x="694" y="1152"/>
                    <a:pt x="1" y="1817"/>
                    <a:pt x="277" y="2680"/>
                  </a:cubicBezTo>
                  <a:cubicBezTo>
                    <a:pt x="455" y="3063"/>
                    <a:pt x="813" y="3344"/>
                    <a:pt x="1247" y="3369"/>
                  </a:cubicBezTo>
                  <a:cubicBezTo>
                    <a:pt x="940" y="3650"/>
                    <a:pt x="864" y="4110"/>
                    <a:pt x="991" y="4492"/>
                  </a:cubicBezTo>
                  <a:cubicBezTo>
                    <a:pt x="1184" y="4935"/>
                    <a:pt x="1608" y="5189"/>
                    <a:pt x="2046" y="5189"/>
                  </a:cubicBezTo>
                  <a:cubicBezTo>
                    <a:pt x="2189" y="5189"/>
                    <a:pt x="2333" y="5162"/>
                    <a:pt x="2472" y="5105"/>
                  </a:cubicBezTo>
                  <a:cubicBezTo>
                    <a:pt x="2982" y="4901"/>
                    <a:pt x="3288" y="4365"/>
                    <a:pt x="3186" y="3854"/>
                  </a:cubicBezTo>
                  <a:lnTo>
                    <a:pt x="6504" y="2527"/>
                  </a:lnTo>
                  <a:lnTo>
                    <a:pt x="6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526022" y="4453859"/>
              <a:ext cx="296737" cy="295191"/>
            </a:xfrm>
            <a:custGeom>
              <a:avLst/>
              <a:gdLst/>
              <a:ahLst/>
              <a:cxnLst/>
              <a:rect l="l" t="t" r="r" b="b"/>
              <a:pathLst>
                <a:path w="9214" h="9166" extrusionOk="0">
                  <a:moveTo>
                    <a:pt x="6585" y="0"/>
                  </a:moveTo>
                  <a:cubicBezTo>
                    <a:pt x="6279" y="0"/>
                    <a:pt x="5972" y="128"/>
                    <a:pt x="5743" y="384"/>
                  </a:cubicBezTo>
                  <a:cubicBezTo>
                    <a:pt x="5360" y="767"/>
                    <a:pt x="5309" y="1354"/>
                    <a:pt x="5615" y="1814"/>
                  </a:cubicBezTo>
                  <a:lnTo>
                    <a:pt x="1889" y="5719"/>
                  </a:lnTo>
                  <a:cubicBezTo>
                    <a:pt x="1706" y="5607"/>
                    <a:pt x="1498" y="5552"/>
                    <a:pt x="1292" y="5552"/>
                  </a:cubicBezTo>
                  <a:cubicBezTo>
                    <a:pt x="982" y="5552"/>
                    <a:pt x="674" y="5677"/>
                    <a:pt x="459" y="5923"/>
                  </a:cubicBezTo>
                  <a:cubicBezTo>
                    <a:pt x="0" y="6357"/>
                    <a:pt x="0" y="7071"/>
                    <a:pt x="459" y="7505"/>
                  </a:cubicBezTo>
                  <a:cubicBezTo>
                    <a:pt x="596" y="7447"/>
                    <a:pt x="733" y="7421"/>
                    <a:pt x="867" y="7421"/>
                  </a:cubicBezTo>
                  <a:cubicBezTo>
                    <a:pt x="1559" y="7421"/>
                    <a:pt x="2141" y="8130"/>
                    <a:pt x="1863" y="8858"/>
                  </a:cubicBezTo>
                  <a:cubicBezTo>
                    <a:pt x="2080" y="9063"/>
                    <a:pt x="2354" y="9165"/>
                    <a:pt x="2626" y="9165"/>
                  </a:cubicBezTo>
                  <a:cubicBezTo>
                    <a:pt x="2929" y="9165"/>
                    <a:pt x="3230" y="9037"/>
                    <a:pt x="3446" y="8781"/>
                  </a:cubicBezTo>
                  <a:cubicBezTo>
                    <a:pt x="3828" y="8398"/>
                    <a:pt x="3905" y="7811"/>
                    <a:pt x="3599" y="7352"/>
                  </a:cubicBezTo>
                  <a:lnTo>
                    <a:pt x="7325" y="3447"/>
                  </a:lnTo>
                  <a:cubicBezTo>
                    <a:pt x="7508" y="3559"/>
                    <a:pt x="7716" y="3614"/>
                    <a:pt x="7921" y="3614"/>
                  </a:cubicBezTo>
                  <a:cubicBezTo>
                    <a:pt x="8232" y="3614"/>
                    <a:pt x="8539" y="3489"/>
                    <a:pt x="8754" y="3243"/>
                  </a:cubicBezTo>
                  <a:cubicBezTo>
                    <a:pt x="9214" y="2809"/>
                    <a:pt x="9214" y="2094"/>
                    <a:pt x="8754" y="1661"/>
                  </a:cubicBezTo>
                  <a:cubicBezTo>
                    <a:pt x="8550" y="1456"/>
                    <a:pt x="8289" y="1354"/>
                    <a:pt x="8017" y="1354"/>
                  </a:cubicBezTo>
                  <a:cubicBezTo>
                    <a:pt x="7881" y="1354"/>
                    <a:pt x="7742" y="1380"/>
                    <a:pt x="7606" y="1431"/>
                  </a:cubicBezTo>
                  <a:cubicBezTo>
                    <a:pt x="7759" y="1048"/>
                    <a:pt x="7657" y="589"/>
                    <a:pt x="7351" y="308"/>
                  </a:cubicBezTo>
                  <a:cubicBezTo>
                    <a:pt x="7134" y="103"/>
                    <a:pt x="6860"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742765" y="4576343"/>
              <a:ext cx="306431" cy="294579"/>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909495" y="4614559"/>
              <a:ext cx="251521" cy="326011"/>
            </a:xfrm>
            <a:custGeom>
              <a:avLst/>
              <a:gdLst/>
              <a:ahLst/>
              <a:cxnLst/>
              <a:rect l="l" t="t" r="r" b="b"/>
              <a:pathLst>
                <a:path w="7810" h="10123" extrusionOk="0">
                  <a:moveTo>
                    <a:pt x="3364" y="1"/>
                  </a:moveTo>
                  <a:cubicBezTo>
                    <a:pt x="3233" y="1"/>
                    <a:pt x="3100" y="25"/>
                    <a:pt x="2973" y="77"/>
                  </a:cubicBezTo>
                  <a:cubicBezTo>
                    <a:pt x="2956" y="696"/>
                    <a:pt x="2430" y="1106"/>
                    <a:pt x="1894" y="1106"/>
                  </a:cubicBezTo>
                  <a:cubicBezTo>
                    <a:pt x="1633" y="1106"/>
                    <a:pt x="1370" y="1009"/>
                    <a:pt x="1161" y="792"/>
                  </a:cubicBezTo>
                  <a:lnTo>
                    <a:pt x="1161" y="792"/>
                  </a:lnTo>
                  <a:cubicBezTo>
                    <a:pt x="0" y="1324"/>
                    <a:pt x="444" y="3003"/>
                    <a:pt x="1623" y="3003"/>
                  </a:cubicBezTo>
                  <a:cubicBezTo>
                    <a:pt x="1688" y="3003"/>
                    <a:pt x="1755" y="2997"/>
                    <a:pt x="1825" y="2987"/>
                  </a:cubicBezTo>
                  <a:lnTo>
                    <a:pt x="3816" y="8015"/>
                  </a:lnTo>
                  <a:cubicBezTo>
                    <a:pt x="3356" y="8321"/>
                    <a:pt x="3177" y="8882"/>
                    <a:pt x="3407" y="9393"/>
                  </a:cubicBezTo>
                  <a:cubicBezTo>
                    <a:pt x="3567" y="9851"/>
                    <a:pt x="3990" y="10123"/>
                    <a:pt x="4448" y="10123"/>
                  </a:cubicBezTo>
                  <a:cubicBezTo>
                    <a:pt x="4576" y="10123"/>
                    <a:pt x="4708" y="10101"/>
                    <a:pt x="4836" y="10056"/>
                  </a:cubicBezTo>
                  <a:cubicBezTo>
                    <a:pt x="4853" y="9425"/>
                    <a:pt x="5361" y="9022"/>
                    <a:pt x="5893" y="9022"/>
                  </a:cubicBezTo>
                  <a:cubicBezTo>
                    <a:pt x="6158" y="9022"/>
                    <a:pt x="6428" y="9122"/>
                    <a:pt x="6649" y="9342"/>
                  </a:cubicBezTo>
                  <a:cubicBezTo>
                    <a:pt x="7810" y="8810"/>
                    <a:pt x="7366" y="7131"/>
                    <a:pt x="6186" y="7131"/>
                  </a:cubicBezTo>
                  <a:cubicBezTo>
                    <a:pt x="6121" y="7131"/>
                    <a:pt x="6054" y="7136"/>
                    <a:pt x="5985" y="7147"/>
                  </a:cubicBezTo>
                  <a:lnTo>
                    <a:pt x="3994" y="2119"/>
                  </a:lnTo>
                  <a:cubicBezTo>
                    <a:pt x="4428" y="1813"/>
                    <a:pt x="4607" y="1226"/>
                    <a:pt x="4403" y="741"/>
                  </a:cubicBezTo>
                  <a:cubicBezTo>
                    <a:pt x="4245" y="287"/>
                    <a:pt x="3812" y="1"/>
                    <a:pt x="3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627927" y="5006800"/>
              <a:ext cx="251553" cy="326043"/>
            </a:xfrm>
            <a:custGeom>
              <a:avLst/>
              <a:gdLst/>
              <a:ahLst/>
              <a:cxnLst/>
              <a:rect l="l" t="t" r="r" b="b"/>
              <a:pathLst>
                <a:path w="7811" h="10124" extrusionOk="0">
                  <a:moveTo>
                    <a:pt x="3365" y="1"/>
                  </a:moveTo>
                  <a:cubicBezTo>
                    <a:pt x="3234"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2" y="9851"/>
                    <a:pt x="3991" y="10123"/>
                    <a:pt x="4449" y="10123"/>
                  </a:cubicBezTo>
                  <a:cubicBezTo>
                    <a:pt x="4578" y="10123"/>
                    <a:pt x="4709" y="10102"/>
                    <a:pt x="4838" y="10057"/>
                  </a:cubicBezTo>
                  <a:cubicBezTo>
                    <a:pt x="5221" y="9904"/>
                    <a:pt x="5501" y="9521"/>
                    <a:pt x="5501" y="9087"/>
                  </a:cubicBezTo>
                  <a:cubicBezTo>
                    <a:pt x="5706" y="9291"/>
                    <a:pt x="5978" y="9393"/>
                    <a:pt x="6250" y="9393"/>
                  </a:cubicBezTo>
                  <a:cubicBezTo>
                    <a:pt x="6386" y="9393"/>
                    <a:pt x="6522" y="9368"/>
                    <a:pt x="6650" y="9317"/>
                  </a:cubicBezTo>
                  <a:cubicBezTo>
                    <a:pt x="7810" y="8785"/>
                    <a:pt x="7368" y="7131"/>
                    <a:pt x="6212" y="7131"/>
                  </a:cubicBezTo>
                  <a:cubicBezTo>
                    <a:pt x="6148" y="7131"/>
                    <a:pt x="6081" y="7136"/>
                    <a:pt x="6012" y="7147"/>
                  </a:cubicBezTo>
                  <a:lnTo>
                    <a:pt x="3996" y="2119"/>
                  </a:lnTo>
                  <a:cubicBezTo>
                    <a:pt x="4455"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247774" y="4614570"/>
              <a:ext cx="336188" cy="219026"/>
            </a:xfrm>
            <a:custGeom>
              <a:avLst/>
              <a:gdLst/>
              <a:ahLst/>
              <a:cxnLst/>
              <a:rect l="l" t="t" r="r" b="b"/>
              <a:pathLst>
                <a:path w="10439" h="6801" extrusionOk="0">
                  <a:moveTo>
                    <a:pt x="1963" y="1"/>
                  </a:moveTo>
                  <a:cubicBezTo>
                    <a:pt x="1521" y="1"/>
                    <a:pt x="1094" y="266"/>
                    <a:pt x="919" y="694"/>
                  </a:cubicBezTo>
                  <a:cubicBezTo>
                    <a:pt x="766" y="1102"/>
                    <a:pt x="868" y="1536"/>
                    <a:pt x="1174" y="1842"/>
                  </a:cubicBezTo>
                  <a:cubicBezTo>
                    <a:pt x="740" y="1868"/>
                    <a:pt x="383" y="2123"/>
                    <a:pt x="204" y="2531"/>
                  </a:cubicBezTo>
                  <a:cubicBezTo>
                    <a:pt x="0" y="3093"/>
                    <a:pt x="306" y="3757"/>
                    <a:pt x="893" y="3961"/>
                  </a:cubicBezTo>
                  <a:cubicBezTo>
                    <a:pt x="1035" y="4017"/>
                    <a:pt x="1180" y="4044"/>
                    <a:pt x="1323" y="4044"/>
                  </a:cubicBezTo>
                  <a:cubicBezTo>
                    <a:pt x="1695" y="4044"/>
                    <a:pt x="2050" y="3859"/>
                    <a:pt x="2272" y="3527"/>
                  </a:cubicBezTo>
                  <a:lnTo>
                    <a:pt x="7325" y="5467"/>
                  </a:lnTo>
                  <a:cubicBezTo>
                    <a:pt x="7223" y="6002"/>
                    <a:pt x="7529" y="6538"/>
                    <a:pt x="8040" y="6717"/>
                  </a:cubicBezTo>
                  <a:cubicBezTo>
                    <a:pt x="8184" y="6774"/>
                    <a:pt x="8332" y="6801"/>
                    <a:pt x="8476" y="6801"/>
                  </a:cubicBezTo>
                  <a:cubicBezTo>
                    <a:pt x="8918" y="6801"/>
                    <a:pt x="9328" y="6547"/>
                    <a:pt x="9520" y="6105"/>
                  </a:cubicBezTo>
                  <a:cubicBezTo>
                    <a:pt x="9673" y="5722"/>
                    <a:pt x="9571" y="5262"/>
                    <a:pt x="9265" y="4982"/>
                  </a:cubicBezTo>
                  <a:cubicBezTo>
                    <a:pt x="9699" y="4956"/>
                    <a:pt x="10056" y="4675"/>
                    <a:pt x="10235" y="4292"/>
                  </a:cubicBezTo>
                  <a:cubicBezTo>
                    <a:pt x="10439" y="3705"/>
                    <a:pt x="10133" y="3067"/>
                    <a:pt x="9546" y="2863"/>
                  </a:cubicBezTo>
                  <a:cubicBezTo>
                    <a:pt x="9404" y="2807"/>
                    <a:pt x="9259" y="2780"/>
                    <a:pt x="9116" y="2780"/>
                  </a:cubicBezTo>
                  <a:cubicBezTo>
                    <a:pt x="8744" y="2780"/>
                    <a:pt x="8389" y="2965"/>
                    <a:pt x="8167" y="3297"/>
                  </a:cubicBezTo>
                  <a:lnTo>
                    <a:pt x="3114" y="1332"/>
                  </a:lnTo>
                  <a:cubicBezTo>
                    <a:pt x="3216" y="796"/>
                    <a:pt x="2910" y="285"/>
                    <a:pt x="2374" y="81"/>
                  </a:cubicBezTo>
                  <a:cubicBezTo>
                    <a:pt x="2240" y="27"/>
                    <a:pt x="2101"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847018" y="4221094"/>
              <a:ext cx="330456" cy="218608"/>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142759" y="4995882"/>
              <a:ext cx="339344" cy="220797"/>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408863" y="4282029"/>
              <a:ext cx="323048" cy="248011"/>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021552">
              <a:off x="7086764" y="4993299"/>
              <a:ext cx="251549" cy="326038"/>
            </a:xfrm>
            <a:custGeom>
              <a:avLst/>
              <a:gdLst/>
              <a:ahLst/>
              <a:cxnLst/>
              <a:rect l="l" t="t" r="r" b="b"/>
              <a:pathLst>
                <a:path w="7811" h="10124" extrusionOk="0">
                  <a:moveTo>
                    <a:pt x="3366" y="1"/>
                  </a:moveTo>
                  <a:cubicBezTo>
                    <a:pt x="3235"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3" y="9851"/>
                    <a:pt x="3991" y="10123"/>
                    <a:pt x="4449" y="10123"/>
                  </a:cubicBezTo>
                  <a:cubicBezTo>
                    <a:pt x="4578" y="10123"/>
                    <a:pt x="4709" y="10102"/>
                    <a:pt x="4838" y="10057"/>
                  </a:cubicBezTo>
                  <a:cubicBezTo>
                    <a:pt x="5221" y="9904"/>
                    <a:pt x="5502" y="9521"/>
                    <a:pt x="5502" y="9087"/>
                  </a:cubicBezTo>
                  <a:cubicBezTo>
                    <a:pt x="5706" y="9291"/>
                    <a:pt x="5978" y="9393"/>
                    <a:pt x="6250" y="9393"/>
                  </a:cubicBezTo>
                  <a:cubicBezTo>
                    <a:pt x="6387" y="9393"/>
                    <a:pt x="6523" y="9368"/>
                    <a:pt x="6650" y="9317"/>
                  </a:cubicBezTo>
                  <a:cubicBezTo>
                    <a:pt x="7811" y="8785"/>
                    <a:pt x="7368" y="7131"/>
                    <a:pt x="6212" y="7131"/>
                  </a:cubicBezTo>
                  <a:cubicBezTo>
                    <a:pt x="6148" y="7131"/>
                    <a:pt x="6081" y="7136"/>
                    <a:pt x="6012" y="7147"/>
                  </a:cubicBezTo>
                  <a:lnTo>
                    <a:pt x="3996" y="2119"/>
                  </a:lnTo>
                  <a:cubicBezTo>
                    <a:pt x="4455" y="1813"/>
                    <a:pt x="4608" y="1226"/>
                    <a:pt x="4404" y="741"/>
                  </a:cubicBezTo>
                  <a:cubicBezTo>
                    <a:pt x="4246"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7476747" y="4862764"/>
            <a:ext cx="296737" cy="295191"/>
          </a:xfrm>
          <a:custGeom>
            <a:avLst/>
            <a:gdLst/>
            <a:ahLst/>
            <a:cxnLst/>
            <a:rect l="l" t="t" r="r" b="b"/>
            <a:pathLst>
              <a:path w="9214" h="9166" extrusionOk="0">
                <a:moveTo>
                  <a:pt x="6585" y="0"/>
                </a:moveTo>
                <a:cubicBezTo>
                  <a:pt x="6279" y="0"/>
                  <a:pt x="5972" y="128"/>
                  <a:pt x="5743" y="384"/>
                </a:cubicBezTo>
                <a:cubicBezTo>
                  <a:pt x="5360" y="767"/>
                  <a:pt x="5309" y="1354"/>
                  <a:pt x="5615" y="1814"/>
                </a:cubicBezTo>
                <a:lnTo>
                  <a:pt x="1889" y="5719"/>
                </a:lnTo>
                <a:cubicBezTo>
                  <a:pt x="1706" y="5607"/>
                  <a:pt x="1498" y="5552"/>
                  <a:pt x="1292" y="5552"/>
                </a:cubicBezTo>
                <a:cubicBezTo>
                  <a:pt x="982" y="5552"/>
                  <a:pt x="674" y="5677"/>
                  <a:pt x="459" y="5923"/>
                </a:cubicBezTo>
                <a:cubicBezTo>
                  <a:pt x="0" y="6357"/>
                  <a:pt x="0" y="7071"/>
                  <a:pt x="459" y="7505"/>
                </a:cubicBezTo>
                <a:cubicBezTo>
                  <a:pt x="596" y="7447"/>
                  <a:pt x="733" y="7421"/>
                  <a:pt x="867" y="7421"/>
                </a:cubicBezTo>
                <a:cubicBezTo>
                  <a:pt x="1559" y="7421"/>
                  <a:pt x="2141" y="8130"/>
                  <a:pt x="1863" y="8858"/>
                </a:cubicBezTo>
                <a:cubicBezTo>
                  <a:pt x="2080" y="9063"/>
                  <a:pt x="2354" y="9165"/>
                  <a:pt x="2626" y="9165"/>
                </a:cubicBezTo>
                <a:cubicBezTo>
                  <a:pt x="2929" y="9165"/>
                  <a:pt x="3230" y="9037"/>
                  <a:pt x="3446" y="8781"/>
                </a:cubicBezTo>
                <a:cubicBezTo>
                  <a:pt x="3828" y="8398"/>
                  <a:pt x="3905" y="7811"/>
                  <a:pt x="3599" y="7352"/>
                </a:cubicBezTo>
                <a:lnTo>
                  <a:pt x="7325" y="3447"/>
                </a:lnTo>
                <a:cubicBezTo>
                  <a:pt x="7508" y="3559"/>
                  <a:pt x="7716" y="3614"/>
                  <a:pt x="7921" y="3614"/>
                </a:cubicBezTo>
                <a:cubicBezTo>
                  <a:pt x="8232" y="3614"/>
                  <a:pt x="8539" y="3489"/>
                  <a:pt x="8754" y="3243"/>
                </a:cubicBezTo>
                <a:cubicBezTo>
                  <a:pt x="9214" y="2809"/>
                  <a:pt x="9214" y="2094"/>
                  <a:pt x="8754" y="1661"/>
                </a:cubicBezTo>
                <a:cubicBezTo>
                  <a:pt x="8550" y="1456"/>
                  <a:pt x="8289" y="1354"/>
                  <a:pt x="8017" y="1354"/>
                </a:cubicBezTo>
                <a:cubicBezTo>
                  <a:pt x="7881" y="1354"/>
                  <a:pt x="7742" y="1380"/>
                  <a:pt x="7606" y="1431"/>
                </a:cubicBezTo>
                <a:cubicBezTo>
                  <a:pt x="7759" y="1048"/>
                  <a:pt x="7657" y="589"/>
                  <a:pt x="7351" y="308"/>
                </a:cubicBezTo>
                <a:cubicBezTo>
                  <a:pt x="7134" y="103"/>
                  <a:pt x="6860"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461125" y="575"/>
            <a:ext cx="4683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1736869" y="2256150"/>
            <a:ext cx="5184000" cy="631200"/>
          </a:xfrm>
          <a:prstGeom prst="wave">
            <a:avLst>
              <a:gd name="adj1" fmla="val 125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596850" y="435196"/>
            <a:ext cx="794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title" idx="2"/>
          </p:nvPr>
        </p:nvSpPr>
        <p:spPr>
          <a:xfrm>
            <a:off x="711300" y="2932426"/>
            <a:ext cx="31494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975925" y="3335803"/>
            <a:ext cx="2620200" cy="12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title" idx="3"/>
          </p:nvPr>
        </p:nvSpPr>
        <p:spPr>
          <a:xfrm>
            <a:off x="5283352" y="2932426"/>
            <a:ext cx="31494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4" name="Google Shape;44;p5"/>
          <p:cNvSpPr txBox="1">
            <a:spLocks noGrp="1"/>
          </p:cNvSpPr>
          <p:nvPr>
            <p:ph type="subTitle" idx="4"/>
          </p:nvPr>
        </p:nvSpPr>
        <p:spPr>
          <a:xfrm>
            <a:off x="5547975" y="3335800"/>
            <a:ext cx="2620200" cy="12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96850" y="435196"/>
            <a:ext cx="794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599025" y="434275"/>
            <a:ext cx="397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txBox="1">
            <a:spLocks noGrp="1"/>
          </p:cNvSpPr>
          <p:nvPr>
            <p:ph type="body" idx="1"/>
          </p:nvPr>
        </p:nvSpPr>
        <p:spPr>
          <a:xfrm>
            <a:off x="599025" y="1293925"/>
            <a:ext cx="3972900" cy="2618700"/>
          </a:xfrm>
          <a:prstGeom prst="rect">
            <a:avLst/>
          </a:prstGeom>
        </p:spPr>
        <p:txBody>
          <a:bodyPr spcFirstLastPara="1" wrap="square" lIns="91425" tIns="91425" rIns="91425" bIns="91425" anchor="t" anchorCtr="0">
            <a:noAutofit/>
          </a:bodyPr>
          <a:lstStyle>
            <a:lvl1pPr marL="457200" lvl="0" indent="-314325" rtl="0">
              <a:lnSpc>
                <a:spcPct val="100000"/>
              </a:lnSpc>
              <a:spcBef>
                <a:spcPts val="0"/>
              </a:spcBef>
              <a:spcAft>
                <a:spcPts val="0"/>
              </a:spcAft>
              <a:buClr>
                <a:schemeClr val="dk1"/>
              </a:buClr>
              <a:buSzPts val="1350"/>
              <a:buFont typeface="Arial"/>
              <a:buAutoNum type="arabicPeriod"/>
              <a:defRPr>
                <a:solidFill>
                  <a:schemeClr val="dk1"/>
                </a:solidFill>
                <a:latin typeface="Muli"/>
                <a:ea typeface="Muli"/>
                <a:cs typeface="Muli"/>
                <a:sym typeface="Muli"/>
              </a:defRPr>
            </a:lvl1pPr>
            <a:lvl2pPr marL="914400" lvl="1" indent="-298450" rtl="0">
              <a:spcBef>
                <a:spcPts val="1600"/>
              </a:spcBef>
              <a:spcAft>
                <a:spcPts val="0"/>
              </a:spcAft>
              <a:buClr>
                <a:srgbClr val="000000"/>
              </a:buClr>
              <a:buSzPts val="1100"/>
              <a:buFont typeface="Arial"/>
              <a:buAutoNum type="alphaLcPeriod"/>
              <a:defRPr>
                <a:solidFill>
                  <a:schemeClr val="dk1"/>
                </a:solidFill>
              </a:defRPr>
            </a:lvl2pPr>
            <a:lvl3pPr marL="1371600" lvl="2" indent="-298450" rtl="0">
              <a:spcBef>
                <a:spcPts val="1600"/>
              </a:spcBef>
              <a:spcAft>
                <a:spcPts val="0"/>
              </a:spcAft>
              <a:buClr>
                <a:srgbClr val="000000"/>
              </a:buClr>
              <a:buSzPts val="1100"/>
              <a:buFont typeface="Arial"/>
              <a:buAutoNum type="romanLcPeriod"/>
              <a:defRPr>
                <a:solidFill>
                  <a:schemeClr val="dk1"/>
                </a:solidFill>
              </a:defRPr>
            </a:lvl3pPr>
            <a:lvl4pPr marL="1828800" lvl="3" indent="-298450" rtl="0">
              <a:spcBef>
                <a:spcPts val="1600"/>
              </a:spcBef>
              <a:spcAft>
                <a:spcPts val="0"/>
              </a:spcAft>
              <a:buClr>
                <a:srgbClr val="000000"/>
              </a:buClr>
              <a:buSzPts val="1100"/>
              <a:buFont typeface="Arial"/>
              <a:buAutoNum type="arabicPeriod"/>
              <a:defRPr>
                <a:solidFill>
                  <a:schemeClr val="dk1"/>
                </a:solidFill>
              </a:defRPr>
            </a:lvl4pPr>
            <a:lvl5pPr marL="2286000" lvl="4" indent="-298450" rtl="0">
              <a:spcBef>
                <a:spcPts val="1600"/>
              </a:spcBef>
              <a:spcAft>
                <a:spcPts val="0"/>
              </a:spcAft>
              <a:buClr>
                <a:srgbClr val="000000"/>
              </a:buClr>
              <a:buSzPts val="1100"/>
              <a:buFont typeface="Arial"/>
              <a:buAutoNum type="alphaLcPeriod"/>
              <a:defRPr>
                <a:solidFill>
                  <a:schemeClr val="dk1"/>
                </a:solidFill>
              </a:defRPr>
            </a:lvl5pPr>
            <a:lvl6pPr marL="2743200" lvl="5" indent="-298450" rtl="0">
              <a:spcBef>
                <a:spcPts val="1600"/>
              </a:spcBef>
              <a:spcAft>
                <a:spcPts val="0"/>
              </a:spcAft>
              <a:buClr>
                <a:srgbClr val="000000"/>
              </a:buClr>
              <a:buSzPts val="1100"/>
              <a:buFont typeface="Arial"/>
              <a:buAutoNum type="romanLcPeriod"/>
              <a:defRPr>
                <a:solidFill>
                  <a:schemeClr val="dk1"/>
                </a:solidFill>
              </a:defRPr>
            </a:lvl6pPr>
            <a:lvl7pPr marL="3200400" lvl="6" indent="-298450" rtl="0">
              <a:spcBef>
                <a:spcPts val="1600"/>
              </a:spcBef>
              <a:spcAft>
                <a:spcPts val="0"/>
              </a:spcAft>
              <a:buClr>
                <a:srgbClr val="000000"/>
              </a:buClr>
              <a:buSzPts val="1100"/>
              <a:buFont typeface="Arial"/>
              <a:buAutoNum type="arabicPeriod"/>
              <a:defRPr>
                <a:solidFill>
                  <a:schemeClr val="dk1"/>
                </a:solidFill>
              </a:defRPr>
            </a:lvl7pPr>
            <a:lvl8pPr marL="3657600" lvl="7" indent="-298450" rtl="0">
              <a:spcBef>
                <a:spcPts val="1600"/>
              </a:spcBef>
              <a:spcAft>
                <a:spcPts val="0"/>
              </a:spcAft>
              <a:buClr>
                <a:srgbClr val="000000"/>
              </a:buClr>
              <a:buSzPts val="1100"/>
              <a:buFont typeface="Arial"/>
              <a:buAutoNum type="alphaLcPeriod"/>
              <a:defRPr>
                <a:solidFill>
                  <a:schemeClr val="dk1"/>
                </a:solidFill>
              </a:defRPr>
            </a:lvl8pPr>
            <a:lvl9pPr marL="4114800" lvl="8" indent="-298450" rtl="0">
              <a:spcBef>
                <a:spcPts val="1600"/>
              </a:spcBef>
              <a:spcAft>
                <a:spcPts val="1600"/>
              </a:spcAft>
              <a:buClr>
                <a:srgbClr val="000000"/>
              </a:buClr>
              <a:buSzPts val="1100"/>
              <a:buFont typeface="Arial"/>
              <a:buAutoNum type="romanLcPeriod"/>
              <a:defRPr>
                <a:solidFill>
                  <a:schemeClr val="dk1"/>
                </a:solidFill>
              </a:defRPr>
            </a:lvl9pPr>
          </a:lstStyle>
          <a:p>
            <a:endParaRPr/>
          </a:p>
        </p:txBody>
      </p:sp>
      <p:sp>
        <p:nvSpPr>
          <p:cNvPr id="50" name="Google Shape;50;p7"/>
          <p:cNvSpPr/>
          <p:nvPr/>
        </p:nvSpPr>
        <p:spPr>
          <a:xfrm flipH="1">
            <a:off x="-114300" y="4591050"/>
            <a:ext cx="9372600" cy="1104900"/>
          </a:xfrm>
          <a:prstGeom prst="wave">
            <a:avLst>
              <a:gd name="adj1" fmla="val 125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711300" y="1445975"/>
            <a:ext cx="3221700" cy="611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35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711300" y="2069777"/>
            <a:ext cx="3221700" cy="165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dk1"/>
                </a:solidFill>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title" hasCustomPrompt="1"/>
          </p:nvPr>
        </p:nvSpPr>
        <p:spPr>
          <a:xfrm>
            <a:off x="3050500" y="1623975"/>
            <a:ext cx="3042900" cy="1434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2000"/>
              <a:buNone/>
              <a:defRPr sz="100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5" name="Google Shape;65;p11"/>
          <p:cNvSpPr txBox="1">
            <a:spLocks noGrp="1"/>
          </p:cNvSpPr>
          <p:nvPr>
            <p:ph type="subTitle" idx="1"/>
          </p:nvPr>
        </p:nvSpPr>
        <p:spPr>
          <a:xfrm>
            <a:off x="2642950" y="2960624"/>
            <a:ext cx="38580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66" name="Google Shape;66;p11"/>
          <p:cNvGrpSpPr/>
          <p:nvPr/>
        </p:nvGrpSpPr>
        <p:grpSpPr>
          <a:xfrm>
            <a:off x="-165515" y="-585129"/>
            <a:ext cx="9679667" cy="1547358"/>
            <a:chOff x="1495453" y="-294175"/>
            <a:chExt cx="6277753" cy="1003540"/>
          </a:xfrm>
        </p:grpSpPr>
        <p:sp>
          <p:nvSpPr>
            <p:cNvPr id="67" name="Google Shape;67;p11"/>
            <p:cNvSpPr/>
            <p:nvPr/>
          </p:nvSpPr>
          <p:spPr>
            <a:xfrm>
              <a:off x="7439015" y="273792"/>
              <a:ext cx="334191" cy="221184"/>
            </a:xfrm>
            <a:custGeom>
              <a:avLst/>
              <a:gdLst/>
              <a:ahLst/>
              <a:cxnLst/>
              <a:rect l="l" t="t" r="r" b="b"/>
              <a:pathLst>
                <a:path w="10377" h="6868" extrusionOk="0">
                  <a:moveTo>
                    <a:pt x="8341" y="1"/>
                  </a:moveTo>
                  <a:cubicBezTo>
                    <a:pt x="8197" y="1"/>
                    <a:pt x="8051" y="28"/>
                    <a:pt x="7912" y="85"/>
                  </a:cubicBezTo>
                  <a:cubicBezTo>
                    <a:pt x="7402" y="289"/>
                    <a:pt x="7095" y="799"/>
                    <a:pt x="7197" y="1335"/>
                  </a:cubicBezTo>
                  <a:lnTo>
                    <a:pt x="6330" y="1667"/>
                  </a:lnTo>
                  <a:lnTo>
                    <a:pt x="2169" y="3326"/>
                  </a:lnTo>
                  <a:cubicBezTo>
                    <a:pt x="2042" y="3173"/>
                    <a:pt x="1914" y="3045"/>
                    <a:pt x="1736" y="2943"/>
                  </a:cubicBezTo>
                  <a:cubicBezTo>
                    <a:pt x="1567" y="2873"/>
                    <a:pt x="1391" y="2834"/>
                    <a:pt x="1216" y="2834"/>
                  </a:cubicBezTo>
                  <a:cubicBezTo>
                    <a:pt x="1072" y="2834"/>
                    <a:pt x="929" y="2860"/>
                    <a:pt x="791" y="2918"/>
                  </a:cubicBezTo>
                  <a:cubicBezTo>
                    <a:pt x="510" y="3020"/>
                    <a:pt x="281" y="3224"/>
                    <a:pt x="153" y="3505"/>
                  </a:cubicBezTo>
                  <a:cubicBezTo>
                    <a:pt x="26" y="3760"/>
                    <a:pt x="0" y="4066"/>
                    <a:pt x="102" y="4347"/>
                  </a:cubicBezTo>
                  <a:cubicBezTo>
                    <a:pt x="281" y="4730"/>
                    <a:pt x="638" y="5011"/>
                    <a:pt x="1072" y="5036"/>
                  </a:cubicBezTo>
                  <a:cubicBezTo>
                    <a:pt x="842" y="5240"/>
                    <a:pt x="740" y="5547"/>
                    <a:pt x="740" y="5878"/>
                  </a:cubicBezTo>
                  <a:cubicBezTo>
                    <a:pt x="800" y="6460"/>
                    <a:pt x="1301" y="6868"/>
                    <a:pt x="1847" y="6868"/>
                  </a:cubicBezTo>
                  <a:cubicBezTo>
                    <a:pt x="1997" y="6868"/>
                    <a:pt x="2149" y="6837"/>
                    <a:pt x="2297" y="6772"/>
                  </a:cubicBezTo>
                  <a:cubicBezTo>
                    <a:pt x="2476" y="6695"/>
                    <a:pt x="2654" y="6567"/>
                    <a:pt x="2782" y="6414"/>
                  </a:cubicBezTo>
                  <a:cubicBezTo>
                    <a:pt x="2986" y="6159"/>
                    <a:pt x="3063" y="5827"/>
                    <a:pt x="3012" y="5521"/>
                  </a:cubicBezTo>
                  <a:lnTo>
                    <a:pt x="6330" y="4194"/>
                  </a:lnTo>
                  <a:lnTo>
                    <a:pt x="8040" y="3530"/>
                  </a:lnTo>
                  <a:cubicBezTo>
                    <a:pt x="8285" y="3882"/>
                    <a:pt x="8628" y="4032"/>
                    <a:pt x="8965" y="4032"/>
                  </a:cubicBezTo>
                  <a:cubicBezTo>
                    <a:pt x="9681" y="4032"/>
                    <a:pt x="10376" y="3359"/>
                    <a:pt x="10081" y="2509"/>
                  </a:cubicBezTo>
                  <a:lnTo>
                    <a:pt x="10107" y="2509"/>
                  </a:lnTo>
                  <a:cubicBezTo>
                    <a:pt x="9928" y="2101"/>
                    <a:pt x="9571" y="1846"/>
                    <a:pt x="9137" y="1820"/>
                  </a:cubicBezTo>
                  <a:cubicBezTo>
                    <a:pt x="9443" y="1514"/>
                    <a:pt x="9545" y="1080"/>
                    <a:pt x="9392" y="672"/>
                  </a:cubicBezTo>
                  <a:cubicBezTo>
                    <a:pt x="9200" y="250"/>
                    <a:pt x="8778" y="1"/>
                    <a:pt x="8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p:nvPr/>
          </p:nvSpPr>
          <p:spPr>
            <a:xfrm>
              <a:off x="6118932" y="-294175"/>
              <a:ext cx="295932" cy="295384"/>
            </a:xfrm>
            <a:custGeom>
              <a:avLst/>
              <a:gdLst/>
              <a:ahLst/>
              <a:cxnLst/>
              <a:rect l="l" t="t" r="r" b="b"/>
              <a:pathLst>
                <a:path w="9189" h="9172" extrusionOk="0">
                  <a:moveTo>
                    <a:pt x="6564" y="1"/>
                  </a:moveTo>
                  <a:cubicBezTo>
                    <a:pt x="6256" y="1"/>
                    <a:pt x="5948" y="122"/>
                    <a:pt x="5718" y="366"/>
                  </a:cubicBezTo>
                  <a:cubicBezTo>
                    <a:pt x="5335" y="774"/>
                    <a:pt x="5284" y="1361"/>
                    <a:pt x="5590" y="1820"/>
                  </a:cubicBezTo>
                  <a:lnTo>
                    <a:pt x="1890" y="5751"/>
                  </a:lnTo>
                  <a:cubicBezTo>
                    <a:pt x="1696" y="5628"/>
                    <a:pt x="1485" y="5571"/>
                    <a:pt x="1278" y="5571"/>
                  </a:cubicBezTo>
                  <a:cubicBezTo>
                    <a:pt x="968" y="5571"/>
                    <a:pt x="664" y="5700"/>
                    <a:pt x="435" y="5929"/>
                  </a:cubicBezTo>
                  <a:cubicBezTo>
                    <a:pt x="1" y="6389"/>
                    <a:pt x="1" y="7103"/>
                    <a:pt x="435" y="7537"/>
                  </a:cubicBezTo>
                  <a:cubicBezTo>
                    <a:pt x="654" y="7723"/>
                    <a:pt x="917" y="7819"/>
                    <a:pt x="1189" y="7819"/>
                  </a:cubicBezTo>
                  <a:cubicBezTo>
                    <a:pt x="1328" y="7819"/>
                    <a:pt x="1470" y="7794"/>
                    <a:pt x="1609" y="7742"/>
                  </a:cubicBezTo>
                  <a:lnTo>
                    <a:pt x="1609" y="7742"/>
                  </a:lnTo>
                  <a:cubicBezTo>
                    <a:pt x="1456" y="8124"/>
                    <a:pt x="1558" y="8584"/>
                    <a:pt x="1864" y="8865"/>
                  </a:cubicBezTo>
                  <a:cubicBezTo>
                    <a:pt x="2081" y="9069"/>
                    <a:pt x="2355" y="9172"/>
                    <a:pt x="2626" y="9172"/>
                  </a:cubicBezTo>
                  <a:cubicBezTo>
                    <a:pt x="2930" y="9172"/>
                    <a:pt x="3231" y="9044"/>
                    <a:pt x="3446" y="8788"/>
                  </a:cubicBezTo>
                  <a:cubicBezTo>
                    <a:pt x="3829" y="8405"/>
                    <a:pt x="3880" y="7818"/>
                    <a:pt x="3574" y="7359"/>
                  </a:cubicBezTo>
                  <a:lnTo>
                    <a:pt x="7300" y="3454"/>
                  </a:lnTo>
                  <a:cubicBezTo>
                    <a:pt x="7483" y="3566"/>
                    <a:pt x="7691" y="3621"/>
                    <a:pt x="7897" y="3621"/>
                  </a:cubicBezTo>
                  <a:cubicBezTo>
                    <a:pt x="8207" y="3621"/>
                    <a:pt x="8515" y="3495"/>
                    <a:pt x="8730" y="3250"/>
                  </a:cubicBezTo>
                  <a:cubicBezTo>
                    <a:pt x="9189" y="2816"/>
                    <a:pt x="9189" y="2101"/>
                    <a:pt x="8730" y="1642"/>
                  </a:cubicBezTo>
                  <a:cubicBezTo>
                    <a:pt x="8527" y="1456"/>
                    <a:pt x="8270" y="1360"/>
                    <a:pt x="8000" y="1360"/>
                  </a:cubicBezTo>
                  <a:cubicBezTo>
                    <a:pt x="7861" y="1360"/>
                    <a:pt x="7720" y="1385"/>
                    <a:pt x="7581" y="1438"/>
                  </a:cubicBezTo>
                  <a:cubicBezTo>
                    <a:pt x="7734" y="1055"/>
                    <a:pt x="7632" y="595"/>
                    <a:pt x="7326" y="289"/>
                  </a:cubicBezTo>
                  <a:cubicBezTo>
                    <a:pt x="7110" y="97"/>
                    <a:pt x="6837" y="1"/>
                    <a:pt x="6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7172680" y="-86228"/>
              <a:ext cx="295932" cy="295127"/>
            </a:xfrm>
            <a:custGeom>
              <a:avLst/>
              <a:gdLst/>
              <a:ahLst/>
              <a:cxnLst/>
              <a:rect l="l" t="t" r="r" b="b"/>
              <a:pathLst>
                <a:path w="9189" h="9164" extrusionOk="0">
                  <a:moveTo>
                    <a:pt x="6563" y="1"/>
                  </a:moveTo>
                  <a:cubicBezTo>
                    <a:pt x="6256" y="1"/>
                    <a:pt x="5947" y="123"/>
                    <a:pt x="5718" y="366"/>
                  </a:cubicBezTo>
                  <a:cubicBezTo>
                    <a:pt x="5335" y="774"/>
                    <a:pt x="5284" y="1361"/>
                    <a:pt x="5590" y="1821"/>
                  </a:cubicBezTo>
                  <a:lnTo>
                    <a:pt x="1864" y="5725"/>
                  </a:lnTo>
                  <a:cubicBezTo>
                    <a:pt x="1681" y="5614"/>
                    <a:pt x="1477" y="5558"/>
                    <a:pt x="1275" y="5558"/>
                  </a:cubicBezTo>
                  <a:cubicBezTo>
                    <a:pt x="969" y="5558"/>
                    <a:pt x="665" y="5684"/>
                    <a:pt x="435" y="5930"/>
                  </a:cubicBezTo>
                  <a:cubicBezTo>
                    <a:pt x="1" y="6363"/>
                    <a:pt x="1" y="7078"/>
                    <a:pt x="435" y="7512"/>
                  </a:cubicBezTo>
                  <a:cubicBezTo>
                    <a:pt x="639" y="7716"/>
                    <a:pt x="911" y="7818"/>
                    <a:pt x="1191" y="7818"/>
                  </a:cubicBezTo>
                  <a:cubicBezTo>
                    <a:pt x="1331" y="7818"/>
                    <a:pt x="1473" y="7793"/>
                    <a:pt x="1609" y="7742"/>
                  </a:cubicBezTo>
                  <a:lnTo>
                    <a:pt x="1609" y="7742"/>
                  </a:lnTo>
                  <a:cubicBezTo>
                    <a:pt x="1456" y="8125"/>
                    <a:pt x="1558" y="8584"/>
                    <a:pt x="1864" y="8865"/>
                  </a:cubicBezTo>
                  <a:cubicBezTo>
                    <a:pt x="2077" y="9066"/>
                    <a:pt x="2340" y="9163"/>
                    <a:pt x="2604" y="9163"/>
                  </a:cubicBezTo>
                  <a:cubicBezTo>
                    <a:pt x="2908" y="9163"/>
                    <a:pt x="3214" y="9034"/>
                    <a:pt x="3446" y="8788"/>
                  </a:cubicBezTo>
                  <a:cubicBezTo>
                    <a:pt x="3829" y="8405"/>
                    <a:pt x="3880" y="7818"/>
                    <a:pt x="3574" y="7359"/>
                  </a:cubicBezTo>
                  <a:lnTo>
                    <a:pt x="7300" y="3454"/>
                  </a:lnTo>
                  <a:cubicBezTo>
                    <a:pt x="7483" y="3566"/>
                    <a:pt x="7691" y="3621"/>
                    <a:pt x="7897" y="3621"/>
                  </a:cubicBezTo>
                  <a:cubicBezTo>
                    <a:pt x="8207" y="3621"/>
                    <a:pt x="8515" y="3495"/>
                    <a:pt x="8729" y="3250"/>
                  </a:cubicBezTo>
                  <a:cubicBezTo>
                    <a:pt x="9189" y="2816"/>
                    <a:pt x="9189" y="2101"/>
                    <a:pt x="8729" y="1642"/>
                  </a:cubicBezTo>
                  <a:cubicBezTo>
                    <a:pt x="8527" y="1456"/>
                    <a:pt x="8269" y="1360"/>
                    <a:pt x="8000" y="1360"/>
                  </a:cubicBezTo>
                  <a:cubicBezTo>
                    <a:pt x="7861" y="1360"/>
                    <a:pt x="7720" y="1386"/>
                    <a:pt x="7581" y="1438"/>
                  </a:cubicBezTo>
                  <a:cubicBezTo>
                    <a:pt x="7734" y="1055"/>
                    <a:pt x="7632" y="595"/>
                    <a:pt x="7326" y="289"/>
                  </a:cubicBezTo>
                  <a:cubicBezTo>
                    <a:pt x="7110"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6285367" y="60337"/>
              <a:ext cx="251553" cy="326333"/>
            </a:xfrm>
            <a:custGeom>
              <a:avLst/>
              <a:gdLst/>
              <a:ahLst/>
              <a:cxnLst/>
              <a:rect l="l" t="t" r="r" b="b"/>
              <a:pathLst>
                <a:path w="7811" h="10133" extrusionOk="0">
                  <a:moveTo>
                    <a:pt x="3365" y="0"/>
                  </a:moveTo>
                  <a:cubicBezTo>
                    <a:pt x="3234" y="0"/>
                    <a:pt x="3102" y="25"/>
                    <a:pt x="2975" y="77"/>
                  </a:cubicBezTo>
                  <a:cubicBezTo>
                    <a:pt x="2566" y="230"/>
                    <a:pt x="2311" y="613"/>
                    <a:pt x="2285" y="1021"/>
                  </a:cubicBezTo>
                  <a:cubicBezTo>
                    <a:pt x="2076" y="829"/>
                    <a:pt x="1806" y="720"/>
                    <a:pt x="1525" y="720"/>
                  </a:cubicBezTo>
                  <a:cubicBezTo>
                    <a:pt x="1397" y="720"/>
                    <a:pt x="1266" y="743"/>
                    <a:pt x="1137" y="792"/>
                  </a:cubicBezTo>
                  <a:cubicBezTo>
                    <a:pt x="0" y="1324"/>
                    <a:pt x="445" y="3002"/>
                    <a:pt x="1603" y="3002"/>
                  </a:cubicBezTo>
                  <a:cubicBezTo>
                    <a:pt x="1667" y="3002"/>
                    <a:pt x="1733" y="2997"/>
                    <a:pt x="1801" y="2987"/>
                  </a:cubicBezTo>
                  <a:lnTo>
                    <a:pt x="3817" y="8014"/>
                  </a:lnTo>
                  <a:cubicBezTo>
                    <a:pt x="3357" y="8321"/>
                    <a:pt x="3179" y="8882"/>
                    <a:pt x="3408" y="9393"/>
                  </a:cubicBezTo>
                  <a:cubicBezTo>
                    <a:pt x="3566" y="9847"/>
                    <a:pt x="3984" y="10133"/>
                    <a:pt x="4437" y="10133"/>
                  </a:cubicBezTo>
                  <a:cubicBezTo>
                    <a:pt x="4569" y="10133"/>
                    <a:pt x="4705" y="10108"/>
                    <a:pt x="4838" y="10056"/>
                  </a:cubicBezTo>
                  <a:cubicBezTo>
                    <a:pt x="5221" y="9903"/>
                    <a:pt x="5476" y="9520"/>
                    <a:pt x="5501" y="9112"/>
                  </a:cubicBezTo>
                  <a:cubicBezTo>
                    <a:pt x="5711" y="9304"/>
                    <a:pt x="5993" y="9413"/>
                    <a:pt x="6273" y="9413"/>
                  </a:cubicBezTo>
                  <a:cubicBezTo>
                    <a:pt x="6401" y="9413"/>
                    <a:pt x="6529" y="9390"/>
                    <a:pt x="6650" y="9342"/>
                  </a:cubicBezTo>
                  <a:cubicBezTo>
                    <a:pt x="7811" y="8809"/>
                    <a:pt x="7390" y="7131"/>
                    <a:pt x="6213" y="7131"/>
                  </a:cubicBezTo>
                  <a:cubicBezTo>
                    <a:pt x="6148" y="7131"/>
                    <a:pt x="6081" y="7136"/>
                    <a:pt x="6012" y="7147"/>
                  </a:cubicBezTo>
                  <a:lnTo>
                    <a:pt x="3995" y="2119"/>
                  </a:lnTo>
                  <a:cubicBezTo>
                    <a:pt x="4429" y="1812"/>
                    <a:pt x="4608" y="1225"/>
                    <a:pt x="4404" y="741"/>
                  </a:cubicBezTo>
                  <a:cubicBezTo>
                    <a:pt x="4246" y="286"/>
                    <a:pt x="3813" y="0"/>
                    <a:pt x="3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086789" y="383353"/>
              <a:ext cx="251328" cy="326011"/>
            </a:xfrm>
            <a:custGeom>
              <a:avLst/>
              <a:gdLst/>
              <a:ahLst/>
              <a:cxnLst/>
              <a:rect l="l" t="t" r="r" b="b"/>
              <a:pathLst>
                <a:path w="7804" h="10123" extrusionOk="0">
                  <a:moveTo>
                    <a:pt x="3365" y="1"/>
                  </a:moveTo>
                  <a:cubicBezTo>
                    <a:pt x="3234" y="1"/>
                    <a:pt x="3101" y="25"/>
                    <a:pt x="2974" y="77"/>
                  </a:cubicBezTo>
                  <a:cubicBezTo>
                    <a:pt x="2566" y="230"/>
                    <a:pt x="2310" y="613"/>
                    <a:pt x="2310" y="1022"/>
                  </a:cubicBezTo>
                  <a:cubicBezTo>
                    <a:pt x="2106" y="817"/>
                    <a:pt x="1834" y="715"/>
                    <a:pt x="1562" y="715"/>
                  </a:cubicBezTo>
                  <a:cubicBezTo>
                    <a:pt x="1426" y="715"/>
                    <a:pt x="1290" y="741"/>
                    <a:pt x="1162" y="792"/>
                  </a:cubicBezTo>
                  <a:cubicBezTo>
                    <a:pt x="1" y="1324"/>
                    <a:pt x="445" y="3003"/>
                    <a:pt x="1624" y="3003"/>
                  </a:cubicBezTo>
                  <a:cubicBezTo>
                    <a:pt x="1689" y="3003"/>
                    <a:pt x="1756" y="2997"/>
                    <a:pt x="1825" y="2987"/>
                  </a:cubicBezTo>
                  <a:lnTo>
                    <a:pt x="3816" y="8015"/>
                  </a:lnTo>
                  <a:cubicBezTo>
                    <a:pt x="3357" y="8295"/>
                    <a:pt x="3204" y="8882"/>
                    <a:pt x="3408" y="9393"/>
                  </a:cubicBezTo>
                  <a:cubicBezTo>
                    <a:pt x="3567" y="9851"/>
                    <a:pt x="3991" y="10123"/>
                    <a:pt x="4449" y="10123"/>
                  </a:cubicBezTo>
                  <a:cubicBezTo>
                    <a:pt x="4577" y="10123"/>
                    <a:pt x="4708" y="10101"/>
                    <a:pt x="4837" y="10056"/>
                  </a:cubicBezTo>
                  <a:cubicBezTo>
                    <a:pt x="5220" y="9878"/>
                    <a:pt x="5501" y="9521"/>
                    <a:pt x="5501" y="9087"/>
                  </a:cubicBezTo>
                  <a:cubicBezTo>
                    <a:pt x="5712" y="9298"/>
                    <a:pt x="5997" y="9412"/>
                    <a:pt x="6278" y="9412"/>
                  </a:cubicBezTo>
                  <a:cubicBezTo>
                    <a:pt x="6405" y="9412"/>
                    <a:pt x="6531" y="9389"/>
                    <a:pt x="6649" y="9342"/>
                  </a:cubicBezTo>
                  <a:cubicBezTo>
                    <a:pt x="7804" y="8813"/>
                    <a:pt x="7394" y="7127"/>
                    <a:pt x="6232" y="7127"/>
                  </a:cubicBezTo>
                  <a:cubicBezTo>
                    <a:pt x="6161" y="7127"/>
                    <a:pt x="6088" y="7134"/>
                    <a:pt x="6011" y="7147"/>
                  </a:cubicBezTo>
                  <a:lnTo>
                    <a:pt x="3995" y="2119"/>
                  </a:lnTo>
                  <a:cubicBezTo>
                    <a:pt x="4454" y="1813"/>
                    <a:pt x="4607" y="1226"/>
                    <a:pt x="4403" y="741"/>
                  </a:cubicBezTo>
                  <a:cubicBezTo>
                    <a:pt x="4245"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667190" y="-48290"/>
              <a:ext cx="335383" cy="219026"/>
            </a:xfrm>
            <a:custGeom>
              <a:avLst/>
              <a:gdLst/>
              <a:ahLst/>
              <a:cxnLst/>
              <a:rect l="l" t="t" r="r" b="b"/>
              <a:pathLst>
                <a:path w="10414" h="6801" extrusionOk="0">
                  <a:moveTo>
                    <a:pt x="1975" y="1"/>
                  </a:moveTo>
                  <a:cubicBezTo>
                    <a:pt x="1522" y="1"/>
                    <a:pt x="1094" y="266"/>
                    <a:pt x="919" y="694"/>
                  </a:cubicBezTo>
                  <a:cubicBezTo>
                    <a:pt x="766" y="1102"/>
                    <a:pt x="868" y="1536"/>
                    <a:pt x="1174" y="1842"/>
                  </a:cubicBezTo>
                  <a:cubicBezTo>
                    <a:pt x="741" y="1868"/>
                    <a:pt x="358" y="2123"/>
                    <a:pt x="205" y="2531"/>
                  </a:cubicBezTo>
                  <a:cubicBezTo>
                    <a:pt x="0" y="3093"/>
                    <a:pt x="307" y="3756"/>
                    <a:pt x="894" y="3960"/>
                  </a:cubicBezTo>
                  <a:cubicBezTo>
                    <a:pt x="1028" y="4017"/>
                    <a:pt x="1170" y="4044"/>
                    <a:pt x="1312" y="4044"/>
                  </a:cubicBezTo>
                  <a:cubicBezTo>
                    <a:pt x="1682" y="4044"/>
                    <a:pt x="2050" y="3859"/>
                    <a:pt x="2272" y="3527"/>
                  </a:cubicBezTo>
                  <a:lnTo>
                    <a:pt x="7325" y="5466"/>
                  </a:lnTo>
                  <a:cubicBezTo>
                    <a:pt x="7223" y="6002"/>
                    <a:pt x="7530" y="6538"/>
                    <a:pt x="8040" y="6717"/>
                  </a:cubicBezTo>
                  <a:cubicBezTo>
                    <a:pt x="8178" y="6773"/>
                    <a:pt x="8323" y="6801"/>
                    <a:pt x="8466" y="6801"/>
                  </a:cubicBezTo>
                  <a:cubicBezTo>
                    <a:pt x="8902" y="6801"/>
                    <a:pt x="9322" y="6547"/>
                    <a:pt x="9495" y="6104"/>
                  </a:cubicBezTo>
                  <a:cubicBezTo>
                    <a:pt x="9648" y="5721"/>
                    <a:pt x="9546" y="5262"/>
                    <a:pt x="9265" y="4981"/>
                  </a:cubicBezTo>
                  <a:cubicBezTo>
                    <a:pt x="9673" y="4956"/>
                    <a:pt x="10056" y="4675"/>
                    <a:pt x="10209" y="4292"/>
                  </a:cubicBezTo>
                  <a:cubicBezTo>
                    <a:pt x="10414" y="3705"/>
                    <a:pt x="10107" y="3067"/>
                    <a:pt x="9546" y="2863"/>
                  </a:cubicBezTo>
                  <a:cubicBezTo>
                    <a:pt x="9404" y="2806"/>
                    <a:pt x="9259" y="2779"/>
                    <a:pt x="9117" y="2779"/>
                  </a:cubicBezTo>
                  <a:cubicBezTo>
                    <a:pt x="8746" y="2779"/>
                    <a:pt x="8396" y="2965"/>
                    <a:pt x="8193" y="3297"/>
                  </a:cubicBezTo>
                  <a:lnTo>
                    <a:pt x="3114" y="1332"/>
                  </a:lnTo>
                  <a:cubicBezTo>
                    <a:pt x="3216" y="796"/>
                    <a:pt x="2910" y="285"/>
                    <a:pt x="2400" y="81"/>
                  </a:cubicBezTo>
                  <a:cubicBezTo>
                    <a:pt x="2260" y="26"/>
                    <a:pt x="2116"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6605550" y="372436"/>
              <a:ext cx="335383" cy="220797"/>
            </a:xfrm>
            <a:custGeom>
              <a:avLst/>
              <a:gdLst/>
              <a:ahLst/>
              <a:cxnLst/>
              <a:rect l="l" t="t" r="r" b="b"/>
              <a:pathLst>
                <a:path w="10414" h="6856" extrusionOk="0">
                  <a:moveTo>
                    <a:pt x="8440" y="1"/>
                  </a:moveTo>
                  <a:cubicBezTo>
                    <a:pt x="8297" y="1"/>
                    <a:pt x="8153" y="28"/>
                    <a:pt x="8014" y="84"/>
                  </a:cubicBezTo>
                  <a:cubicBezTo>
                    <a:pt x="7504" y="289"/>
                    <a:pt x="7198" y="799"/>
                    <a:pt x="7274" y="1335"/>
                  </a:cubicBezTo>
                  <a:lnTo>
                    <a:pt x="2246" y="3326"/>
                  </a:lnTo>
                  <a:cubicBezTo>
                    <a:pt x="2044" y="3013"/>
                    <a:pt x="1683" y="2833"/>
                    <a:pt x="1315" y="2833"/>
                  </a:cubicBezTo>
                  <a:cubicBezTo>
                    <a:pt x="1173" y="2833"/>
                    <a:pt x="1029" y="2860"/>
                    <a:pt x="893" y="2917"/>
                  </a:cubicBezTo>
                  <a:cubicBezTo>
                    <a:pt x="306" y="3122"/>
                    <a:pt x="0" y="3760"/>
                    <a:pt x="204" y="4347"/>
                  </a:cubicBezTo>
                  <a:cubicBezTo>
                    <a:pt x="358" y="4755"/>
                    <a:pt x="740" y="5010"/>
                    <a:pt x="1174" y="5036"/>
                  </a:cubicBezTo>
                  <a:cubicBezTo>
                    <a:pt x="868" y="5317"/>
                    <a:pt x="766" y="5776"/>
                    <a:pt x="919" y="6184"/>
                  </a:cubicBezTo>
                  <a:cubicBezTo>
                    <a:pt x="1111" y="6606"/>
                    <a:pt x="1519" y="6855"/>
                    <a:pt x="1959" y="6855"/>
                  </a:cubicBezTo>
                  <a:cubicBezTo>
                    <a:pt x="2105" y="6855"/>
                    <a:pt x="2254" y="6828"/>
                    <a:pt x="2399" y="6771"/>
                  </a:cubicBezTo>
                  <a:cubicBezTo>
                    <a:pt x="2910" y="6567"/>
                    <a:pt x="3191" y="6057"/>
                    <a:pt x="3114" y="5521"/>
                  </a:cubicBezTo>
                  <a:lnTo>
                    <a:pt x="8142" y="3530"/>
                  </a:lnTo>
                  <a:cubicBezTo>
                    <a:pt x="8362" y="3843"/>
                    <a:pt x="8716" y="4023"/>
                    <a:pt x="9086" y="4023"/>
                  </a:cubicBezTo>
                  <a:cubicBezTo>
                    <a:pt x="9231" y="4023"/>
                    <a:pt x="9377" y="3995"/>
                    <a:pt x="9520" y="3938"/>
                  </a:cubicBezTo>
                  <a:cubicBezTo>
                    <a:pt x="10107" y="3734"/>
                    <a:pt x="10413" y="3071"/>
                    <a:pt x="10184" y="2509"/>
                  </a:cubicBezTo>
                  <a:cubicBezTo>
                    <a:pt x="10031" y="2101"/>
                    <a:pt x="9648" y="1846"/>
                    <a:pt x="9239" y="1820"/>
                  </a:cubicBezTo>
                  <a:cubicBezTo>
                    <a:pt x="9520" y="1539"/>
                    <a:pt x="9622" y="1080"/>
                    <a:pt x="9469" y="697"/>
                  </a:cubicBezTo>
                  <a:cubicBezTo>
                    <a:pt x="9296" y="255"/>
                    <a:pt x="8876" y="1"/>
                    <a:pt x="8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5898650" y="273792"/>
              <a:ext cx="333322" cy="220797"/>
            </a:xfrm>
            <a:custGeom>
              <a:avLst/>
              <a:gdLst/>
              <a:ahLst/>
              <a:cxnLst/>
              <a:rect l="l" t="t" r="r" b="b"/>
              <a:pathLst>
                <a:path w="10350" h="6856" extrusionOk="0">
                  <a:moveTo>
                    <a:pt x="8316" y="1"/>
                  </a:moveTo>
                  <a:cubicBezTo>
                    <a:pt x="8172" y="1"/>
                    <a:pt x="8027" y="28"/>
                    <a:pt x="7887" y="85"/>
                  </a:cubicBezTo>
                  <a:cubicBezTo>
                    <a:pt x="7377" y="289"/>
                    <a:pt x="7071" y="799"/>
                    <a:pt x="7173" y="1335"/>
                  </a:cubicBezTo>
                  <a:lnTo>
                    <a:pt x="6305" y="1667"/>
                  </a:lnTo>
                  <a:lnTo>
                    <a:pt x="2145" y="3326"/>
                  </a:lnTo>
                  <a:cubicBezTo>
                    <a:pt x="1992" y="3122"/>
                    <a:pt x="1787" y="2943"/>
                    <a:pt x="1532" y="2892"/>
                  </a:cubicBezTo>
                  <a:cubicBezTo>
                    <a:pt x="1434" y="2850"/>
                    <a:pt x="1328" y="2831"/>
                    <a:pt x="1218" y="2831"/>
                  </a:cubicBezTo>
                  <a:cubicBezTo>
                    <a:pt x="1129" y="2831"/>
                    <a:pt x="1037" y="2844"/>
                    <a:pt x="945" y="2867"/>
                  </a:cubicBezTo>
                  <a:cubicBezTo>
                    <a:pt x="894" y="2867"/>
                    <a:pt x="818" y="2892"/>
                    <a:pt x="741" y="2918"/>
                  </a:cubicBezTo>
                  <a:cubicBezTo>
                    <a:pt x="409" y="3045"/>
                    <a:pt x="128" y="3352"/>
                    <a:pt x="52" y="3709"/>
                  </a:cubicBezTo>
                  <a:cubicBezTo>
                    <a:pt x="1" y="3913"/>
                    <a:pt x="1" y="4143"/>
                    <a:pt x="77" y="4347"/>
                  </a:cubicBezTo>
                  <a:cubicBezTo>
                    <a:pt x="256" y="4730"/>
                    <a:pt x="613" y="5011"/>
                    <a:pt x="1047" y="5011"/>
                  </a:cubicBezTo>
                  <a:cubicBezTo>
                    <a:pt x="818" y="5240"/>
                    <a:pt x="715" y="5547"/>
                    <a:pt x="715" y="5853"/>
                  </a:cubicBezTo>
                  <a:cubicBezTo>
                    <a:pt x="775" y="6446"/>
                    <a:pt x="1263" y="6855"/>
                    <a:pt x="1801" y="6855"/>
                  </a:cubicBezTo>
                  <a:cubicBezTo>
                    <a:pt x="1957" y="6855"/>
                    <a:pt x="2117" y="6821"/>
                    <a:pt x="2272" y="6746"/>
                  </a:cubicBezTo>
                  <a:cubicBezTo>
                    <a:pt x="2451" y="6670"/>
                    <a:pt x="2630" y="6567"/>
                    <a:pt x="2757" y="6414"/>
                  </a:cubicBezTo>
                  <a:cubicBezTo>
                    <a:pt x="2961" y="6159"/>
                    <a:pt x="3038" y="5827"/>
                    <a:pt x="2987" y="5496"/>
                  </a:cubicBezTo>
                  <a:lnTo>
                    <a:pt x="6305" y="4194"/>
                  </a:lnTo>
                  <a:lnTo>
                    <a:pt x="8015" y="3505"/>
                  </a:lnTo>
                  <a:cubicBezTo>
                    <a:pt x="8263" y="3869"/>
                    <a:pt x="8611" y="4024"/>
                    <a:pt x="8953" y="4024"/>
                  </a:cubicBezTo>
                  <a:cubicBezTo>
                    <a:pt x="9665" y="4024"/>
                    <a:pt x="10350" y="3354"/>
                    <a:pt x="10057" y="2509"/>
                  </a:cubicBezTo>
                  <a:lnTo>
                    <a:pt x="10082" y="2509"/>
                  </a:lnTo>
                  <a:cubicBezTo>
                    <a:pt x="9904" y="2101"/>
                    <a:pt x="9546" y="1846"/>
                    <a:pt x="9112" y="1820"/>
                  </a:cubicBezTo>
                  <a:cubicBezTo>
                    <a:pt x="9419" y="1514"/>
                    <a:pt x="9521" y="1080"/>
                    <a:pt x="9368" y="672"/>
                  </a:cubicBezTo>
                  <a:cubicBezTo>
                    <a:pt x="9176" y="250"/>
                    <a:pt x="8753" y="1"/>
                    <a:pt x="8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7794" y="-294175"/>
              <a:ext cx="295932" cy="295384"/>
            </a:xfrm>
            <a:custGeom>
              <a:avLst/>
              <a:gdLst/>
              <a:ahLst/>
              <a:cxnLst/>
              <a:rect l="l" t="t" r="r" b="b"/>
              <a:pathLst>
                <a:path w="9189" h="9172" extrusionOk="0">
                  <a:moveTo>
                    <a:pt x="6563" y="1"/>
                  </a:moveTo>
                  <a:cubicBezTo>
                    <a:pt x="6255" y="1"/>
                    <a:pt x="5947" y="122"/>
                    <a:pt x="5717" y="366"/>
                  </a:cubicBezTo>
                  <a:cubicBezTo>
                    <a:pt x="5334" y="774"/>
                    <a:pt x="5283" y="1361"/>
                    <a:pt x="5590" y="1820"/>
                  </a:cubicBezTo>
                  <a:lnTo>
                    <a:pt x="1889" y="5751"/>
                  </a:lnTo>
                  <a:cubicBezTo>
                    <a:pt x="1695" y="5628"/>
                    <a:pt x="1485" y="5571"/>
                    <a:pt x="1278" y="5571"/>
                  </a:cubicBezTo>
                  <a:cubicBezTo>
                    <a:pt x="967" y="5571"/>
                    <a:pt x="664" y="5700"/>
                    <a:pt x="434" y="5929"/>
                  </a:cubicBezTo>
                  <a:cubicBezTo>
                    <a:pt x="0" y="6389"/>
                    <a:pt x="0" y="7103"/>
                    <a:pt x="434" y="7537"/>
                  </a:cubicBezTo>
                  <a:cubicBezTo>
                    <a:pt x="653" y="7723"/>
                    <a:pt x="917" y="7819"/>
                    <a:pt x="1188" y="7819"/>
                  </a:cubicBezTo>
                  <a:cubicBezTo>
                    <a:pt x="1328" y="7819"/>
                    <a:pt x="1469" y="7794"/>
                    <a:pt x="1608" y="7742"/>
                  </a:cubicBezTo>
                  <a:lnTo>
                    <a:pt x="1608" y="7742"/>
                  </a:lnTo>
                  <a:cubicBezTo>
                    <a:pt x="1455" y="8124"/>
                    <a:pt x="1557" y="8584"/>
                    <a:pt x="1863" y="8865"/>
                  </a:cubicBezTo>
                  <a:cubicBezTo>
                    <a:pt x="2080" y="9069"/>
                    <a:pt x="2354" y="9172"/>
                    <a:pt x="2626" y="9172"/>
                  </a:cubicBezTo>
                  <a:cubicBezTo>
                    <a:pt x="2929" y="9172"/>
                    <a:pt x="3230" y="9044"/>
                    <a:pt x="3446" y="8788"/>
                  </a:cubicBezTo>
                  <a:cubicBezTo>
                    <a:pt x="3829" y="8405"/>
                    <a:pt x="3880" y="7818"/>
                    <a:pt x="3573" y="7359"/>
                  </a:cubicBezTo>
                  <a:lnTo>
                    <a:pt x="7300" y="3454"/>
                  </a:lnTo>
                  <a:cubicBezTo>
                    <a:pt x="7483" y="3566"/>
                    <a:pt x="7690" y="3621"/>
                    <a:pt x="7896" y="3621"/>
                  </a:cubicBezTo>
                  <a:cubicBezTo>
                    <a:pt x="8207" y="3621"/>
                    <a:pt x="8514" y="3495"/>
                    <a:pt x="8729" y="3250"/>
                  </a:cubicBezTo>
                  <a:cubicBezTo>
                    <a:pt x="9188" y="2816"/>
                    <a:pt x="9188" y="2101"/>
                    <a:pt x="8729" y="1642"/>
                  </a:cubicBezTo>
                  <a:cubicBezTo>
                    <a:pt x="8527" y="1456"/>
                    <a:pt x="8269" y="1360"/>
                    <a:pt x="7999" y="1360"/>
                  </a:cubicBezTo>
                  <a:cubicBezTo>
                    <a:pt x="7861" y="1360"/>
                    <a:pt x="7719" y="1385"/>
                    <a:pt x="7580" y="1438"/>
                  </a:cubicBezTo>
                  <a:cubicBezTo>
                    <a:pt x="7733" y="1055"/>
                    <a:pt x="7631" y="595"/>
                    <a:pt x="7325" y="289"/>
                  </a:cubicBezTo>
                  <a:cubicBezTo>
                    <a:pt x="7109" y="97"/>
                    <a:pt x="6836"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5631541" y="-86228"/>
              <a:ext cx="295932" cy="295127"/>
            </a:xfrm>
            <a:custGeom>
              <a:avLst/>
              <a:gdLst/>
              <a:ahLst/>
              <a:cxnLst/>
              <a:rect l="l" t="t" r="r" b="b"/>
              <a:pathLst>
                <a:path w="9189" h="9164" extrusionOk="0">
                  <a:moveTo>
                    <a:pt x="6563" y="1"/>
                  </a:moveTo>
                  <a:cubicBezTo>
                    <a:pt x="6255" y="1"/>
                    <a:pt x="5947" y="123"/>
                    <a:pt x="5717" y="366"/>
                  </a:cubicBezTo>
                  <a:cubicBezTo>
                    <a:pt x="5334" y="774"/>
                    <a:pt x="5283" y="1361"/>
                    <a:pt x="5589" y="1821"/>
                  </a:cubicBezTo>
                  <a:lnTo>
                    <a:pt x="1863" y="5725"/>
                  </a:lnTo>
                  <a:cubicBezTo>
                    <a:pt x="1680" y="5614"/>
                    <a:pt x="1477" y="5558"/>
                    <a:pt x="1274" y="5558"/>
                  </a:cubicBezTo>
                  <a:cubicBezTo>
                    <a:pt x="968" y="5558"/>
                    <a:pt x="664" y="5684"/>
                    <a:pt x="434" y="5930"/>
                  </a:cubicBezTo>
                  <a:cubicBezTo>
                    <a:pt x="0" y="6363"/>
                    <a:pt x="0" y="7078"/>
                    <a:pt x="434" y="7512"/>
                  </a:cubicBezTo>
                  <a:cubicBezTo>
                    <a:pt x="638" y="7716"/>
                    <a:pt x="910" y="7818"/>
                    <a:pt x="1190" y="7818"/>
                  </a:cubicBezTo>
                  <a:cubicBezTo>
                    <a:pt x="1330" y="7818"/>
                    <a:pt x="1472" y="7793"/>
                    <a:pt x="1608" y="7742"/>
                  </a:cubicBezTo>
                  <a:lnTo>
                    <a:pt x="1608" y="7742"/>
                  </a:lnTo>
                  <a:cubicBezTo>
                    <a:pt x="1455" y="8125"/>
                    <a:pt x="1557" y="8584"/>
                    <a:pt x="1863" y="8865"/>
                  </a:cubicBezTo>
                  <a:cubicBezTo>
                    <a:pt x="2077" y="9066"/>
                    <a:pt x="2339" y="9163"/>
                    <a:pt x="2603" y="9163"/>
                  </a:cubicBezTo>
                  <a:cubicBezTo>
                    <a:pt x="2908" y="9163"/>
                    <a:pt x="3213" y="9034"/>
                    <a:pt x="3446" y="8788"/>
                  </a:cubicBezTo>
                  <a:cubicBezTo>
                    <a:pt x="3828" y="8405"/>
                    <a:pt x="3879" y="7818"/>
                    <a:pt x="3573" y="7359"/>
                  </a:cubicBezTo>
                  <a:lnTo>
                    <a:pt x="7299" y="3454"/>
                  </a:lnTo>
                  <a:cubicBezTo>
                    <a:pt x="7483" y="3566"/>
                    <a:pt x="7690" y="3621"/>
                    <a:pt x="7896" y="3621"/>
                  </a:cubicBezTo>
                  <a:cubicBezTo>
                    <a:pt x="8207" y="3621"/>
                    <a:pt x="8514" y="3495"/>
                    <a:pt x="8729" y="3250"/>
                  </a:cubicBezTo>
                  <a:cubicBezTo>
                    <a:pt x="9188" y="2816"/>
                    <a:pt x="9188" y="2101"/>
                    <a:pt x="8729" y="1642"/>
                  </a:cubicBezTo>
                  <a:cubicBezTo>
                    <a:pt x="8527" y="1456"/>
                    <a:pt x="8269" y="1360"/>
                    <a:pt x="7999" y="1360"/>
                  </a:cubicBezTo>
                  <a:cubicBezTo>
                    <a:pt x="7861" y="1360"/>
                    <a:pt x="7719" y="1386"/>
                    <a:pt x="7580" y="1438"/>
                  </a:cubicBezTo>
                  <a:cubicBezTo>
                    <a:pt x="7733" y="1055"/>
                    <a:pt x="7631" y="595"/>
                    <a:pt x="7325" y="289"/>
                  </a:cubicBezTo>
                  <a:cubicBezTo>
                    <a:pt x="7109" y="97"/>
                    <a:pt x="6836"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4744197" y="60337"/>
              <a:ext cx="251585" cy="326333"/>
            </a:xfrm>
            <a:custGeom>
              <a:avLst/>
              <a:gdLst/>
              <a:ahLst/>
              <a:cxnLst/>
              <a:rect l="l" t="t" r="r" b="b"/>
              <a:pathLst>
                <a:path w="7812" h="10133" extrusionOk="0">
                  <a:moveTo>
                    <a:pt x="3366" y="0"/>
                  </a:moveTo>
                  <a:cubicBezTo>
                    <a:pt x="3234" y="0"/>
                    <a:pt x="3102" y="25"/>
                    <a:pt x="2975" y="77"/>
                  </a:cubicBezTo>
                  <a:cubicBezTo>
                    <a:pt x="2566" y="230"/>
                    <a:pt x="2311" y="613"/>
                    <a:pt x="2286" y="1021"/>
                  </a:cubicBezTo>
                  <a:cubicBezTo>
                    <a:pt x="2076" y="829"/>
                    <a:pt x="1806" y="720"/>
                    <a:pt x="1526" y="720"/>
                  </a:cubicBezTo>
                  <a:cubicBezTo>
                    <a:pt x="1397" y="720"/>
                    <a:pt x="1266" y="743"/>
                    <a:pt x="1137" y="792"/>
                  </a:cubicBezTo>
                  <a:cubicBezTo>
                    <a:pt x="0" y="1324"/>
                    <a:pt x="445" y="3002"/>
                    <a:pt x="1603" y="3002"/>
                  </a:cubicBezTo>
                  <a:cubicBezTo>
                    <a:pt x="1667" y="3002"/>
                    <a:pt x="1733" y="2997"/>
                    <a:pt x="1801" y="2987"/>
                  </a:cubicBezTo>
                  <a:lnTo>
                    <a:pt x="3817" y="8014"/>
                  </a:lnTo>
                  <a:cubicBezTo>
                    <a:pt x="3358" y="8321"/>
                    <a:pt x="3179" y="8882"/>
                    <a:pt x="3409" y="9393"/>
                  </a:cubicBezTo>
                  <a:cubicBezTo>
                    <a:pt x="3567" y="9847"/>
                    <a:pt x="3984" y="10133"/>
                    <a:pt x="4437" y="10133"/>
                  </a:cubicBezTo>
                  <a:cubicBezTo>
                    <a:pt x="4569" y="10133"/>
                    <a:pt x="4705" y="10108"/>
                    <a:pt x="4838" y="10056"/>
                  </a:cubicBezTo>
                  <a:cubicBezTo>
                    <a:pt x="5221" y="9903"/>
                    <a:pt x="5476" y="9520"/>
                    <a:pt x="5502" y="9112"/>
                  </a:cubicBezTo>
                  <a:cubicBezTo>
                    <a:pt x="5711" y="9304"/>
                    <a:pt x="5993" y="9413"/>
                    <a:pt x="6273" y="9413"/>
                  </a:cubicBezTo>
                  <a:cubicBezTo>
                    <a:pt x="6401" y="9413"/>
                    <a:pt x="6530" y="9390"/>
                    <a:pt x="6650" y="9342"/>
                  </a:cubicBezTo>
                  <a:cubicBezTo>
                    <a:pt x="7811" y="8809"/>
                    <a:pt x="7390" y="7131"/>
                    <a:pt x="6213" y="7131"/>
                  </a:cubicBezTo>
                  <a:cubicBezTo>
                    <a:pt x="6148" y="7131"/>
                    <a:pt x="6081" y="7136"/>
                    <a:pt x="6012" y="7147"/>
                  </a:cubicBezTo>
                  <a:lnTo>
                    <a:pt x="3996" y="2119"/>
                  </a:lnTo>
                  <a:cubicBezTo>
                    <a:pt x="4430" y="1812"/>
                    <a:pt x="4608" y="1225"/>
                    <a:pt x="4404" y="741"/>
                  </a:cubicBezTo>
                  <a:cubicBezTo>
                    <a:pt x="4246" y="286"/>
                    <a:pt x="3813"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5545651" y="383353"/>
              <a:ext cx="251328" cy="326011"/>
            </a:xfrm>
            <a:custGeom>
              <a:avLst/>
              <a:gdLst/>
              <a:ahLst/>
              <a:cxnLst/>
              <a:rect l="l" t="t" r="r" b="b"/>
              <a:pathLst>
                <a:path w="7804" h="10123" extrusionOk="0">
                  <a:moveTo>
                    <a:pt x="3364" y="1"/>
                  </a:moveTo>
                  <a:cubicBezTo>
                    <a:pt x="3233" y="1"/>
                    <a:pt x="3100" y="25"/>
                    <a:pt x="2973" y="77"/>
                  </a:cubicBezTo>
                  <a:cubicBezTo>
                    <a:pt x="2565" y="230"/>
                    <a:pt x="2310" y="613"/>
                    <a:pt x="2310" y="1022"/>
                  </a:cubicBezTo>
                  <a:cubicBezTo>
                    <a:pt x="2106" y="817"/>
                    <a:pt x="1833" y="715"/>
                    <a:pt x="1561" y="715"/>
                  </a:cubicBezTo>
                  <a:cubicBezTo>
                    <a:pt x="1425" y="715"/>
                    <a:pt x="1289" y="741"/>
                    <a:pt x="1161" y="792"/>
                  </a:cubicBezTo>
                  <a:cubicBezTo>
                    <a:pt x="0" y="1324"/>
                    <a:pt x="444" y="3003"/>
                    <a:pt x="1623" y="3003"/>
                  </a:cubicBezTo>
                  <a:cubicBezTo>
                    <a:pt x="1688" y="3003"/>
                    <a:pt x="1755" y="2997"/>
                    <a:pt x="1825" y="2987"/>
                  </a:cubicBezTo>
                  <a:lnTo>
                    <a:pt x="3816" y="8015"/>
                  </a:lnTo>
                  <a:cubicBezTo>
                    <a:pt x="3356" y="8295"/>
                    <a:pt x="3203" y="8882"/>
                    <a:pt x="3407" y="9393"/>
                  </a:cubicBezTo>
                  <a:cubicBezTo>
                    <a:pt x="3567" y="9851"/>
                    <a:pt x="3990" y="10123"/>
                    <a:pt x="4448" y="10123"/>
                  </a:cubicBezTo>
                  <a:cubicBezTo>
                    <a:pt x="4576" y="10123"/>
                    <a:pt x="4708" y="10101"/>
                    <a:pt x="4836" y="10056"/>
                  </a:cubicBezTo>
                  <a:cubicBezTo>
                    <a:pt x="5219" y="9878"/>
                    <a:pt x="5500" y="9521"/>
                    <a:pt x="5500" y="9087"/>
                  </a:cubicBezTo>
                  <a:cubicBezTo>
                    <a:pt x="5711" y="9298"/>
                    <a:pt x="5996" y="9412"/>
                    <a:pt x="6278" y="9412"/>
                  </a:cubicBezTo>
                  <a:cubicBezTo>
                    <a:pt x="6404" y="9412"/>
                    <a:pt x="6530" y="9389"/>
                    <a:pt x="6649" y="9342"/>
                  </a:cubicBezTo>
                  <a:cubicBezTo>
                    <a:pt x="7803" y="8813"/>
                    <a:pt x="7394" y="7127"/>
                    <a:pt x="6232" y="7127"/>
                  </a:cubicBezTo>
                  <a:cubicBezTo>
                    <a:pt x="6161" y="7127"/>
                    <a:pt x="6087" y="7134"/>
                    <a:pt x="6010" y="7147"/>
                  </a:cubicBezTo>
                  <a:lnTo>
                    <a:pt x="3994" y="2119"/>
                  </a:lnTo>
                  <a:cubicBezTo>
                    <a:pt x="4454" y="1813"/>
                    <a:pt x="4607" y="1226"/>
                    <a:pt x="4403" y="741"/>
                  </a:cubicBezTo>
                  <a:cubicBezTo>
                    <a:pt x="4245" y="287"/>
                    <a:pt x="3812" y="1"/>
                    <a:pt x="3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5126020" y="-48290"/>
              <a:ext cx="335383" cy="219026"/>
            </a:xfrm>
            <a:custGeom>
              <a:avLst/>
              <a:gdLst/>
              <a:ahLst/>
              <a:cxnLst/>
              <a:rect l="l" t="t" r="r" b="b"/>
              <a:pathLst>
                <a:path w="10414" h="6801" extrusionOk="0">
                  <a:moveTo>
                    <a:pt x="1975" y="1"/>
                  </a:moveTo>
                  <a:cubicBezTo>
                    <a:pt x="1522" y="1"/>
                    <a:pt x="1095" y="266"/>
                    <a:pt x="920" y="694"/>
                  </a:cubicBezTo>
                  <a:cubicBezTo>
                    <a:pt x="766" y="1102"/>
                    <a:pt x="868" y="1536"/>
                    <a:pt x="1175" y="1842"/>
                  </a:cubicBezTo>
                  <a:cubicBezTo>
                    <a:pt x="741" y="1868"/>
                    <a:pt x="358" y="2123"/>
                    <a:pt x="205" y="2531"/>
                  </a:cubicBezTo>
                  <a:cubicBezTo>
                    <a:pt x="1" y="3093"/>
                    <a:pt x="307" y="3756"/>
                    <a:pt x="894" y="3960"/>
                  </a:cubicBezTo>
                  <a:cubicBezTo>
                    <a:pt x="1028" y="4017"/>
                    <a:pt x="1170" y="4044"/>
                    <a:pt x="1312" y="4044"/>
                  </a:cubicBezTo>
                  <a:cubicBezTo>
                    <a:pt x="1682" y="4044"/>
                    <a:pt x="2051" y="3859"/>
                    <a:pt x="2272" y="3527"/>
                  </a:cubicBezTo>
                  <a:lnTo>
                    <a:pt x="7326" y="5466"/>
                  </a:lnTo>
                  <a:cubicBezTo>
                    <a:pt x="7224" y="6002"/>
                    <a:pt x="7530" y="6538"/>
                    <a:pt x="8040" y="6717"/>
                  </a:cubicBezTo>
                  <a:cubicBezTo>
                    <a:pt x="8179" y="6773"/>
                    <a:pt x="8323" y="6801"/>
                    <a:pt x="8466" y="6801"/>
                  </a:cubicBezTo>
                  <a:cubicBezTo>
                    <a:pt x="8902" y="6801"/>
                    <a:pt x="9322" y="6547"/>
                    <a:pt x="9495" y="6104"/>
                  </a:cubicBezTo>
                  <a:cubicBezTo>
                    <a:pt x="9648" y="5721"/>
                    <a:pt x="9546" y="5262"/>
                    <a:pt x="9265" y="4981"/>
                  </a:cubicBezTo>
                  <a:cubicBezTo>
                    <a:pt x="9674" y="4956"/>
                    <a:pt x="10057" y="4675"/>
                    <a:pt x="10210" y="4292"/>
                  </a:cubicBezTo>
                  <a:cubicBezTo>
                    <a:pt x="10414" y="3705"/>
                    <a:pt x="10108" y="3067"/>
                    <a:pt x="9546" y="2863"/>
                  </a:cubicBezTo>
                  <a:cubicBezTo>
                    <a:pt x="9405" y="2806"/>
                    <a:pt x="9260" y="2779"/>
                    <a:pt x="9117" y="2779"/>
                  </a:cubicBezTo>
                  <a:cubicBezTo>
                    <a:pt x="8746" y="2779"/>
                    <a:pt x="8396" y="2965"/>
                    <a:pt x="8193" y="3297"/>
                  </a:cubicBezTo>
                  <a:lnTo>
                    <a:pt x="3114" y="1332"/>
                  </a:lnTo>
                  <a:cubicBezTo>
                    <a:pt x="3217" y="796"/>
                    <a:pt x="2910" y="285"/>
                    <a:pt x="2400" y="81"/>
                  </a:cubicBezTo>
                  <a:cubicBezTo>
                    <a:pt x="2260" y="26"/>
                    <a:pt x="2116"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5064379" y="372436"/>
              <a:ext cx="335383" cy="220797"/>
            </a:xfrm>
            <a:custGeom>
              <a:avLst/>
              <a:gdLst/>
              <a:ahLst/>
              <a:cxnLst/>
              <a:rect l="l" t="t" r="r" b="b"/>
              <a:pathLst>
                <a:path w="10414" h="6856" extrusionOk="0">
                  <a:moveTo>
                    <a:pt x="8440" y="1"/>
                  </a:moveTo>
                  <a:cubicBezTo>
                    <a:pt x="8298" y="1"/>
                    <a:pt x="8153" y="28"/>
                    <a:pt x="8015" y="84"/>
                  </a:cubicBezTo>
                  <a:cubicBezTo>
                    <a:pt x="7504" y="289"/>
                    <a:pt x="7198" y="799"/>
                    <a:pt x="7274" y="1335"/>
                  </a:cubicBezTo>
                  <a:lnTo>
                    <a:pt x="2246" y="3326"/>
                  </a:lnTo>
                  <a:cubicBezTo>
                    <a:pt x="2044" y="3013"/>
                    <a:pt x="1683" y="2833"/>
                    <a:pt x="1316" y="2833"/>
                  </a:cubicBezTo>
                  <a:cubicBezTo>
                    <a:pt x="1173" y="2833"/>
                    <a:pt x="1029" y="2860"/>
                    <a:pt x="894" y="2917"/>
                  </a:cubicBezTo>
                  <a:cubicBezTo>
                    <a:pt x="307" y="3122"/>
                    <a:pt x="1" y="3760"/>
                    <a:pt x="205" y="4347"/>
                  </a:cubicBezTo>
                  <a:cubicBezTo>
                    <a:pt x="358" y="4755"/>
                    <a:pt x="741" y="5010"/>
                    <a:pt x="1175" y="5036"/>
                  </a:cubicBezTo>
                  <a:cubicBezTo>
                    <a:pt x="868" y="5317"/>
                    <a:pt x="766" y="5776"/>
                    <a:pt x="919" y="6184"/>
                  </a:cubicBezTo>
                  <a:cubicBezTo>
                    <a:pt x="1111" y="6606"/>
                    <a:pt x="1519" y="6855"/>
                    <a:pt x="1960" y="6855"/>
                  </a:cubicBezTo>
                  <a:cubicBezTo>
                    <a:pt x="2105" y="6855"/>
                    <a:pt x="2254" y="6828"/>
                    <a:pt x="2400" y="6771"/>
                  </a:cubicBezTo>
                  <a:cubicBezTo>
                    <a:pt x="2910" y="6567"/>
                    <a:pt x="3191" y="6057"/>
                    <a:pt x="3114" y="5521"/>
                  </a:cubicBezTo>
                  <a:lnTo>
                    <a:pt x="8142" y="3530"/>
                  </a:lnTo>
                  <a:cubicBezTo>
                    <a:pt x="8363" y="3843"/>
                    <a:pt x="8716" y="4023"/>
                    <a:pt x="9087" y="4023"/>
                  </a:cubicBezTo>
                  <a:cubicBezTo>
                    <a:pt x="9231" y="4023"/>
                    <a:pt x="9378" y="3995"/>
                    <a:pt x="9520" y="3938"/>
                  </a:cubicBezTo>
                  <a:cubicBezTo>
                    <a:pt x="10107" y="3734"/>
                    <a:pt x="10414" y="3071"/>
                    <a:pt x="10184" y="2509"/>
                  </a:cubicBezTo>
                  <a:cubicBezTo>
                    <a:pt x="10031" y="2101"/>
                    <a:pt x="9648" y="1846"/>
                    <a:pt x="9240" y="1820"/>
                  </a:cubicBezTo>
                  <a:cubicBezTo>
                    <a:pt x="9520" y="1539"/>
                    <a:pt x="9622" y="1080"/>
                    <a:pt x="9469" y="697"/>
                  </a:cubicBezTo>
                  <a:cubicBezTo>
                    <a:pt x="9296" y="255"/>
                    <a:pt x="8877" y="1"/>
                    <a:pt x="8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4353389" y="273792"/>
              <a:ext cx="337476" cy="221184"/>
            </a:xfrm>
            <a:custGeom>
              <a:avLst/>
              <a:gdLst/>
              <a:ahLst/>
              <a:cxnLst/>
              <a:rect l="l" t="t" r="r" b="b"/>
              <a:pathLst>
                <a:path w="10479" h="6868" extrusionOk="0">
                  <a:moveTo>
                    <a:pt x="8444" y="1"/>
                  </a:moveTo>
                  <a:cubicBezTo>
                    <a:pt x="8300" y="1"/>
                    <a:pt x="8154" y="28"/>
                    <a:pt x="8015" y="85"/>
                  </a:cubicBezTo>
                  <a:cubicBezTo>
                    <a:pt x="7504" y="289"/>
                    <a:pt x="7198" y="799"/>
                    <a:pt x="7300" y="1335"/>
                  </a:cubicBezTo>
                  <a:lnTo>
                    <a:pt x="6432" y="1667"/>
                  </a:lnTo>
                  <a:lnTo>
                    <a:pt x="2272" y="3326"/>
                  </a:lnTo>
                  <a:cubicBezTo>
                    <a:pt x="2119" y="3122"/>
                    <a:pt x="1915" y="2943"/>
                    <a:pt x="1659" y="2892"/>
                  </a:cubicBezTo>
                  <a:cubicBezTo>
                    <a:pt x="1561" y="2850"/>
                    <a:pt x="1455" y="2831"/>
                    <a:pt x="1345" y="2831"/>
                  </a:cubicBezTo>
                  <a:cubicBezTo>
                    <a:pt x="1256" y="2831"/>
                    <a:pt x="1164" y="2844"/>
                    <a:pt x="1072" y="2867"/>
                  </a:cubicBezTo>
                  <a:cubicBezTo>
                    <a:pt x="1021" y="2867"/>
                    <a:pt x="945" y="2892"/>
                    <a:pt x="868" y="2918"/>
                  </a:cubicBezTo>
                  <a:cubicBezTo>
                    <a:pt x="307" y="3122"/>
                    <a:pt x="1" y="3760"/>
                    <a:pt x="205" y="4347"/>
                  </a:cubicBezTo>
                  <a:cubicBezTo>
                    <a:pt x="383" y="4730"/>
                    <a:pt x="741" y="5011"/>
                    <a:pt x="1175" y="5036"/>
                  </a:cubicBezTo>
                  <a:cubicBezTo>
                    <a:pt x="945" y="5240"/>
                    <a:pt x="843" y="5547"/>
                    <a:pt x="843" y="5878"/>
                  </a:cubicBezTo>
                  <a:cubicBezTo>
                    <a:pt x="903" y="6460"/>
                    <a:pt x="1404" y="6868"/>
                    <a:pt x="1950" y="6868"/>
                  </a:cubicBezTo>
                  <a:cubicBezTo>
                    <a:pt x="2099" y="6868"/>
                    <a:pt x="2252" y="6837"/>
                    <a:pt x="2400" y="6772"/>
                  </a:cubicBezTo>
                  <a:cubicBezTo>
                    <a:pt x="2578" y="6695"/>
                    <a:pt x="2757" y="6567"/>
                    <a:pt x="2885" y="6414"/>
                  </a:cubicBezTo>
                  <a:cubicBezTo>
                    <a:pt x="3089" y="6159"/>
                    <a:pt x="3165" y="5827"/>
                    <a:pt x="3114" y="5521"/>
                  </a:cubicBezTo>
                  <a:lnTo>
                    <a:pt x="6432" y="4194"/>
                  </a:lnTo>
                  <a:lnTo>
                    <a:pt x="8142" y="3530"/>
                  </a:lnTo>
                  <a:cubicBezTo>
                    <a:pt x="8388" y="3882"/>
                    <a:pt x="8730" y="4032"/>
                    <a:pt x="9068" y="4032"/>
                  </a:cubicBezTo>
                  <a:cubicBezTo>
                    <a:pt x="9784" y="4032"/>
                    <a:pt x="10479" y="3359"/>
                    <a:pt x="10184" y="2509"/>
                  </a:cubicBezTo>
                  <a:lnTo>
                    <a:pt x="10210" y="2509"/>
                  </a:lnTo>
                  <a:cubicBezTo>
                    <a:pt x="10031" y="2101"/>
                    <a:pt x="9674" y="1846"/>
                    <a:pt x="9240" y="1820"/>
                  </a:cubicBezTo>
                  <a:cubicBezTo>
                    <a:pt x="9342" y="1718"/>
                    <a:pt x="9444" y="1591"/>
                    <a:pt x="9495" y="1437"/>
                  </a:cubicBezTo>
                  <a:cubicBezTo>
                    <a:pt x="9571" y="1233"/>
                    <a:pt x="9571" y="1029"/>
                    <a:pt x="9546" y="825"/>
                  </a:cubicBezTo>
                  <a:cubicBezTo>
                    <a:pt x="9520" y="774"/>
                    <a:pt x="9495" y="723"/>
                    <a:pt x="9495" y="672"/>
                  </a:cubicBezTo>
                  <a:cubicBezTo>
                    <a:pt x="9303" y="250"/>
                    <a:pt x="8880" y="1"/>
                    <a:pt x="8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3036624" y="-294175"/>
              <a:ext cx="295932" cy="295384"/>
            </a:xfrm>
            <a:custGeom>
              <a:avLst/>
              <a:gdLst/>
              <a:ahLst/>
              <a:cxnLst/>
              <a:rect l="l" t="t" r="r" b="b"/>
              <a:pathLst>
                <a:path w="9189" h="9172" extrusionOk="0">
                  <a:moveTo>
                    <a:pt x="6563" y="1"/>
                  </a:moveTo>
                  <a:cubicBezTo>
                    <a:pt x="6256" y="1"/>
                    <a:pt x="5947" y="122"/>
                    <a:pt x="5718" y="366"/>
                  </a:cubicBezTo>
                  <a:cubicBezTo>
                    <a:pt x="5335" y="774"/>
                    <a:pt x="5284" y="1361"/>
                    <a:pt x="5590" y="1820"/>
                  </a:cubicBezTo>
                  <a:lnTo>
                    <a:pt x="1889" y="5751"/>
                  </a:lnTo>
                  <a:cubicBezTo>
                    <a:pt x="1695" y="5628"/>
                    <a:pt x="1485" y="5571"/>
                    <a:pt x="1278" y="5571"/>
                  </a:cubicBezTo>
                  <a:cubicBezTo>
                    <a:pt x="967" y="5571"/>
                    <a:pt x="664" y="5700"/>
                    <a:pt x="434" y="5929"/>
                  </a:cubicBezTo>
                  <a:cubicBezTo>
                    <a:pt x="0" y="6389"/>
                    <a:pt x="0" y="7103"/>
                    <a:pt x="434" y="7537"/>
                  </a:cubicBezTo>
                  <a:cubicBezTo>
                    <a:pt x="653" y="7723"/>
                    <a:pt x="917" y="7819"/>
                    <a:pt x="1188" y="7819"/>
                  </a:cubicBezTo>
                  <a:cubicBezTo>
                    <a:pt x="1328" y="7819"/>
                    <a:pt x="1470" y="7794"/>
                    <a:pt x="1608" y="7742"/>
                  </a:cubicBezTo>
                  <a:lnTo>
                    <a:pt x="1608" y="7742"/>
                  </a:lnTo>
                  <a:cubicBezTo>
                    <a:pt x="1455" y="8124"/>
                    <a:pt x="1557" y="8584"/>
                    <a:pt x="1864" y="8865"/>
                  </a:cubicBezTo>
                  <a:cubicBezTo>
                    <a:pt x="2081" y="9069"/>
                    <a:pt x="2354" y="9172"/>
                    <a:pt x="2626" y="9172"/>
                  </a:cubicBezTo>
                  <a:cubicBezTo>
                    <a:pt x="2930" y="9172"/>
                    <a:pt x="3230" y="9044"/>
                    <a:pt x="3446" y="8788"/>
                  </a:cubicBezTo>
                  <a:cubicBezTo>
                    <a:pt x="3829" y="8405"/>
                    <a:pt x="3880" y="7818"/>
                    <a:pt x="3574" y="7359"/>
                  </a:cubicBezTo>
                  <a:lnTo>
                    <a:pt x="7300" y="3454"/>
                  </a:lnTo>
                  <a:cubicBezTo>
                    <a:pt x="7483" y="3566"/>
                    <a:pt x="7690" y="3621"/>
                    <a:pt x="7896" y="3621"/>
                  </a:cubicBezTo>
                  <a:cubicBezTo>
                    <a:pt x="8207" y="3621"/>
                    <a:pt x="8514" y="3495"/>
                    <a:pt x="8729" y="3250"/>
                  </a:cubicBezTo>
                  <a:cubicBezTo>
                    <a:pt x="9189" y="2816"/>
                    <a:pt x="9189" y="2101"/>
                    <a:pt x="8729" y="1642"/>
                  </a:cubicBezTo>
                  <a:cubicBezTo>
                    <a:pt x="8527" y="1456"/>
                    <a:pt x="8269" y="1360"/>
                    <a:pt x="8000" y="1360"/>
                  </a:cubicBezTo>
                  <a:cubicBezTo>
                    <a:pt x="7861" y="1360"/>
                    <a:pt x="7719" y="1385"/>
                    <a:pt x="7581" y="1438"/>
                  </a:cubicBezTo>
                  <a:cubicBezTo>
                    <a:pt x="7734" y="1055"/>
                    <a:pt x="7632" y="595"/>
                    <a:pt x="7325" y="289"/>
                  </a:cubicBezTo>
                  <a:cubicBezTo>
                    <a:pt x="7109"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4090371" y="-85938"/>
              <a:ext cx="295932" cy="294837"/>
            </a:xfrm>
            <a:custGeom>
              <a:avLst/>
              <a:gdLst/>
              <a:ahLst/>
              <a:cxnLst/>
              <a:rect l="l" t="t" r="r" b="b"/>
              <a:pathLst>
                <a:path w="9189" h="9155" extrusionOk="0">
                  <a:moveTo>
                    <a:pt x="6580" y="1"/>
                  </a:moveTo>
                  <a:cubicBezTo>
                    <a:pt x="6271" y="1"/>
                    <a:pt x="5962" y="123"/>
                    <a:pt x="5743" y="357"/>
                  </a:cubicBezTo>
                  <a:cubicBezTo>
                    <a:pt x="5360" y="765"/>
                    <a:pt x="5309" y="1352"/>
                    <a:pt x="5615" y="1812"/>
                  </a:cubicBezTo>
                  <a:lnTo>
                    <a:pt x="1863" y="5716"/>
                  </a:lnTo>
                  <a:cubicBezTo>
                    <a:pt x="1680" y="5605"/>
                    <a:pt x="1477" y="5549"/>
                    <a:pt x="1274" y="5549"/>
                  </a:cubicBezTo>
                  <a:cubicBezTo>
                    <a:pt x="969" y="5549"/>
                    <a:pt x="664" y="5675"/>
                    <a:pt x="434" y="5921"/>
                  </a:cubicBezTo>
                  <a:cubicBezTo>
                    <a:pt x="0" y="6354"/>
                    <a:pt x="0" y="7069"/>
                    <a:pt x="434" y="7503"/>
                  </a:cubicBezTo>
                  <a:cubicBezTo>
                    <a:pt x="638" y="7707"/>
                    <a:pt x="911" y="7809"/>
                    <a:pt x="1190" y="7809"/>
                  </a:cubicBezTo>
                  <a:cubicBezTo>
                    <a:pt x="1330" y="7809"/>
                    <a:pt x="1472" y="7784"/>
                    <a:pt x="1608" y="7733"/>
                  </a:cubicBezTo>
                  <a:lnTo>
                    <a:pt x="1608" y="7733"/>
                  </a:lnTo>
                  <a:cubicBezTo>
                    <a:pt x="1455" y="8116"/>
                    <a:pt x="1557" y="8575"/>
                    <a:pt x="1863" y="8856"/>
                  </a:cubicBezTo>
                  <a:cubicBezTo>
                    <a:pt x="2077" y="9057"/>
                    <a:pt x="2340" y="9154"/>
                    <a:pt x="2604" y="9154"/>
                  </a:cubicBezTo>
                  <a:cubicBezTo>
                    <a:pt x="2908" y="9154"/>
                    <a:pt x="3213" y="9025"/>
                    <a:pt x="3446" y="8779"/>
                  </a:cubicBezTo>
                  <a:cubicBezTo>
                    <a:pt x="3829" y="8396"/>
                    <a:pt x="3880" y="7809"/>
                    <a:pt x="3573" y="7350"/>
                  </a:cubicBezTo>
                  <a:lnTo>
                    <a:pt x="7300" y="3445"/>
                  </a:lnTo>
                  <a:cubicBezTo>
                    <a:pt x="7483" y="3557"/>
                    <a:pt x="7690" y="3612"/>
                    <a:pt x="7896" y="3612"/>
                  </a:cubicBezTo>
                  <a:cubicBezTo>
                    <a:pt x="8207" y="3612"/>
                    <a:pt x="8514" y="3486"/>
                    <a:pt x="8729" y="3241"/>
                  </a:cubicBezTo>
                  <a:cubicBezTo>
                    <a:pt x="9188" y="2807"/>
                    <a:pt x="9188" y="2092"/>
                    <a:pt x="8729" y="1633"/>
                  </a:cubicBezTo>
                  <a:cubicBezTo>
                    <a:pt x="8527" y="1447"/>
                    <a:pt x="8269" y="1351"/>
                    <a:pt x="8000" y="1351"/>
                  </a:cubicBezTo>
                  <a:cubicBezTo>
                    <a:pt x="7861" y="1351"/>
                    <a:pt x="7719" y="1377"/>
                    <a:pt x="7581" y="1429"/>
                  </a:cubicBezTo>
                  <a:cubicBezTo>
                    <a:pt x="7734" y="1046"/>
                    <a:pt x="7632" y="586"/>
                    <a:pt x="7325" y="280"/>
                  </a:cubicBezTo>
                  <a:cubicBezTo>
                    <a:pt x="7113" y="91"/>
                    <a:pt x="6846"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3203027" y="60337"/>
              <a:ext cx="251585" cy="326333"/>
            </a:xfrm>
            <a:custGeom>
              <a:avLst/>
              <a:gdLst/>
              <a:ahLst/>
              <a:cxnLst/>
              <a:rect l="l" t="t" r="r" b="b"/>
              <a:pathLst>
                <a:path w="7812" h="10133" extrusionOk="0">
                  <a:moveTo>
                    <a:pt x="3366" y="0"/>
                  </a:moveTo>
                  <a:cubicBezTo>
                    <a:pt x="3235" y="0"/>
                    <a:pt x="3102" y="25"/>
                    <a:pt x="2975" y="77"/>
                  </a:cubicBezTo>
                  <a:cubicBezTo>
                    <a:pt x="2567" y="230"/>
                    <a:pt x="2312" y="613"/>
                    <a:pt x="2286" y="1021"/>
                  </a:cubicBezTo>
                  <a:cubicBezTo>
                    <a:pt x="2076" y="829"/>
                    <a:pt x="1806" y="720"/>
                    <a:pt x="1526" y="720"/>
                  </a:cubicBezTo>
                  <a:cubicBezTo>
                    <a:pt x="1397" y="720"/>
                    <a:pt x="1266" y="743"/>
                    <a:pt x="1138" y="792"/>
                  </a:cubicBezTo>
                  <a:cubicBezTo>
                    <a:pt x="1" y="1324"/>
                    <a:pt x="446" y="3002"/>
                    <a:pt x="1603" y="3002"/>
                  </a:cubicBezTo>
                  <a:cubicBezTo>
                    <a:pt x="1667" y="3002"/>
                    <a:pt x="1733" y="2997"/>
                    <a:pt x="1801" y="2987"/>
                  </a:cubicBezTo>
                  <a:lnTo>
                    <a:pt x="3817" y="8014"/>
                  </a:lnTo>
                  <a:cubicBezTo>
                    <a:pt x="3358" y="8321"/>
                    <a:pt x="3179" y="8882"/>
                    <a:pt x="3409" y="9393"/>
                  </a:cubicBezTo>
                  <a:cubicBezTo>
                    <a:pt x="3567" y="9847"/>
                    <a:pt x="3984" y="10133"/>
                    <a:pt x="4437" y="10133"/>
                  </a:cubicBezTo>
                  <a:cubicBezTo>
                    <a:pt x="4570" y="10133"/>
                    <a:pt x="4705" y="10108"/>
                    <a:pt x="4838" y="10056"/>
                  </a:cubicBezTo>
                  <a:cubicBezTo>
                    <a:pt x="5221" y="9903"/>
                    <a:pt x="5476" y="9520"/>
                    <a:pt x="5502" y="9112"/>
                  </a:cubicBezTo>
                  <a:cubicBezTo>
                    <a:pt x="5712" y="9304"/>
                    <a:pt x="5993" y="9413"/>
                    <a:pt x="6273" y="9413"/>
                  </a:cubicBezTo>
                  <a:cubicBezTo>
                    <a:pt x="6402" y="9413"/>
                    <a:pt x="6530" y="9390"/>
                    <a:pt x="6650" y="9342"/>
                  </a:cubicBezTo>
                  <a:cubicBezTo>
                    <a:pt x="7812" y="8809"/>
                    <a:pt x="7391" y="7131"/>
                    <a:pt x="6214" y="7131"/>
                  </a:cubicBezTo>
                  <a:cubicBezTo>
                    <a:pt x="6149" y="7131"/>
                    <a:pt x="6082" y="7136"/>
                    <a:pt x="6012" y="7147"/>
                  </a:cubicBezTo>
                  <a:lnTo>
                    <a:pt x="3996" y="2119"/>
                  </a:lnTo>
                  <a:cubicBezTo>
                    <a:pt x="4430" y="1812"/>
                    <a:pt x="4609" y="1225"/>
                    <a:pt x="4404" y="741"/>
                  </a:cubicBezTo>
                  <a:cubicBezTo>
                    <a:pt x="4246" y="286"/>
                    <a:pt x="3814"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4004480" y="383353"/>
              <a:ext cx="251328" cy="326011"/>
            </a:xfrm>
            <a:custGeom>
              <a:avLst/>
              <a:gdLst/>
              <a:ahLst/>
              <a:cxnLst/>
              <a:rect l="l" t="t" r="r" b="b"/>
              <a:pathLst>
                <a:path w="7804" h="10123" extrusionOk="0">
                  <a:moveTo>
                    <a:pt x="3364" y="1"/>
                  </a:moveTo>
                  <a:cubicBezTo>
                    <a:pt x="3233" y="1"/>
                    <a:pt x="3101" y="25"/>
                    <a:pt x="2974" y="77"/>
                  </a:cubicBezTo>
                  <a:cubicBezTo>
                    <a:pt x="2565" y="230"/>
                    <a:pt x="2310" y="613"/>
                    <a:pt x="2310" y="1022"/>
                  </a:cubicBezTo>
                  <a:cubicBezTo>
                    <a:pt x="2106" y="817"/>
                    <a:pt x="1834" y="715"/>
                    <a:pt x="1561" y="715"/>
                  </a:cubicBezTo>
                  <a:cubicBezTo>
                    <a:pt x="1425" y="715"/>
                    <a:pt x="1289" y="741"/>
                    <a:pt x="1162" y="792"/>
                  </a:cubicBezTo>
                  <a:cubicBezTo>
                    <a:pt x="0" y="1324"/>
                    <a:pt x="444" y="3003"/>
                    <a:pt x="1624" y="3003"/>
                  </a:cubicBezTo>
                  <a:cubicBezTo>
                    <a:pt x="1689" y="3003"/>
                    <a:pt x="1756" y="2997"/>
                    <a:pt x="1825" y="2987"/>
                  </a:cubicBezTo>
                  <a:lnTo>
                    <a:pt x="3816" y="8015"/>
                  </a:lnTo>
                  <a:cubicBezTo>
                    <a:pt x="3356" y="8295"/>
                    <a:pt x="3203" y="8882"/>
                    <a:pt x="3407" y="9393"/>
                  </a:cubicBezTo>
                  <a:cubicBezTo>
                    <a:pt x="3567" y="9851"/>
                    <a:pt x="3991" y="10123"/>
                    <a:pt x="4448" y="10123"/>
                  </a:cubicBezTo>
                  <a:cubicBezTo>
                    <a:pt x="4577" y="10123"/>
                    <a:pt x="4708" y="10101"/>
                    <a:pt x="4837" y="10056"/>
                  </a:cubicBezTo>
                  <a:cubicBezTo>
                    <a:pt x="5220" y="9878"/>
                    <a:pt x="5500" y="9521"/>
                    <a:pt x="5500" y="9087"/>
                  </a:cubicBezTo>
                  <a:cubicBezTo>
                    <a:pt x="5712" y="9298"/>
                    <a:pt x="5996" y="9412"/>
                    <a:pt x="6278" y="9412"/>
                  </a:cubicBezTo>
                  <a:cubicBezTo>
                    <a:pt x="6404" y="9412"/>
                    <a:pt x="6530" y="9389"/>
                    <a:pt x="6649" y="9342"/>
                  </a:cubicBezTo>
                  <a:cubicBezTo>
                    <a:pt x="7803" y="8813"/>
                    <a:pt x="7394" y="7127"/>
                    <a:pt x="6232" y="7127"/>
                  </a:cubicBezTo>
                  <a:cubicBezTo>
                    <a:pt x="6161" y="7127"/>
                    <a:pt x="6087" y="7134"/>
                    <a:pt x="6011" y="7147"/>
                  </a:cubicBezTo>
                  <a:lnTo>
                    <a:pt x="3995" y="2119"/>
                  </a:lnTo>
                  <a:cubicBezTo>
                    <a:pt x="4454" y="1813"/>
                    <a:pt x="4607" y="1226"/>
                    <a:pt x="4403" y="741"/>
                  </a:cubicBezTo>
                  <a:cubicBezTo>
                    <a:pt x="4245" y="287"/>
                    <a:pt x="3812" y="1"/>
                    <a:pt x="3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3584849" y="-48290"/>
              <a:ext cx="335415" cy="219026"/>
            </a:xfrm>
            <a:custGeom>
              <a:avLst/>
              <a:gdLst/>
              <a:ahLst/>
              <a:cxnLst/>
              <a:rect l="l" t="t" r="r" b="b"/>
              <a:pathLst>
                <a:path w="10415" h="6801" extrusionOk="0">
                  <a:moveTo>
                    <a:pt x="1975" y="1"/>
                  </a:moveTo>
                  <a:cubicBezTo>
                    <a:pt x="1522" y="1"/>
                    <a:pt x="1095" y="266"/>
                    <a:pt x="920" y="694"/>
                  </a:cubicBezTo>
                  <a:cubicBezTo>
                    <a:pt x="767" y="1102"/>
                    <a:pt x="869" y="1536"/>
                    <a:pt x="1175" y="1842"/>
                  </a:cubicBezTo>
                  <a:cubicBezTo>
                    <a:pt x="741" y="1868"/>
                    <a:pt x="358" y="2123"/>
                    <a:pt x="205" y="2531"/>
                  </a:cubicBezTo>
                  <a:cubicBezTo>
                    <a:pt x="1" y="3093"/>
                    <a:pt x="307" y="3756"/>
                    <a:pt x="894" y="3960"/>
                  </a:cubicBezTo>
                  <a:cubicBezTo>
                    <a:pt x="1029" y="4017"/>
                    <a:pt x="1171" y="4044"/>
                    <a:pt x="1312" y="4044"/>
                  </a:cubicBezTo>
                  <a:cubicBezTo>
                    <a:pt x="1683" y="4044"/>
                    <a:pt x="2051" y="3859"/>
                    <a:pt x="2272" y="3527"/>
                  </a:cubicBezTo>
                  <a:lnTo>
                    <a:pt x="7326" y="5466"/>
                  </a:lnTo>
                  <a:cubicBezTo>
                    <a:pt x="7224" y="6002"/>
                    <a:pt x="7530" y="6538"/>
                    <a:pt x="8041" y="6717"/>
                  </a:cubicBezTo>
                  <a:cubicBezTo>
                    <a:pt x="8179" y="6773"/>
                    <a:pt x="8324" y="6801"/>
                    <a:pt x="8466" y="6801"/>
                  </a:cubicBezTo>
                  <a:cubicBezTo>
                    <a:pt x="8903" y="6801"/>
                    <a:pt x="9322" y="6547"/>
                    <a:pt x="9495" y="6104"/>
                  </a:cubicBezTo>
                  <a:cubicBezTo>
                    <a:pt x="9648" y="5721"/>
                    <a:pt x="9546" y="5262"/>
                    <a:pt x="9266" y="4981"/>
                  </a:cubicBezTo>
                  <a:cubicBezTo>
                    <a:pt x="9674" y="4956"/>
                    <a:pt x="10057" y="4675"/>
                    <a:pt x="10210" y="4292"/>
                  </a:cubicBezTo>
                  <a:cubicBezTo>
                    <a:pt x="10414" y="3705"/>
                    <a:pt x="10108" y="3067"/>
                    <a:pt x="9546" y="2863"/>
                  </a:cubicBezTo>
                  <a:cubicBezTo>
                    <a:pt x="9405" y="2806"/>
                    <a:pt x="9260" y="2779"/>
                    <a:pt x="9118" y="2779"/>
                  </a:cubicBezTo>
                  <a:cubicBezTo>
                    <a:pt x="8747" y="2779"/>
                    <a:pt x="8397" y="2965"/>
                    <a:pt x="8194" y="3297"/>
                  </a:cubicBezTo>
                  <a:lnTo>
                    <a:pt x="3115" y="1332"/>
                  </a:lnTo>
                  <a:cubicBezTo>
                    <a:pt x="3217" y="796"/>
                    <a:pt x="2911" y="285"/>
                    <a:pt x="2400" y="81"/>
                  </a:cubicBezTo>
                  <a:cubicBezTo>
                    <a:pt x="2261" y="26"/>
                    <a:pt x="2117"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3523209" y="372436"/>
              <a:ext cx="335383" cy="220797"/>
            </a:xfrm>
            <a:custGeom>
              <a:avLst/>
              <a:gdLst/>
              <a:ahLst/>
              <a:cxnLst/>
              <a:rect l="l" t="t" r="r" b="b"/>
              <a:pathLst>
                <a:path w="10414" h="6856" extrusionOk="0">
                  <a:moveTo>
                    <a:pt x="8441" y="1"/>
                  </a:moveTo>
                  <a:cubicBezTo>
                    <a:pt x="8298" y="1"/>
                    <a:pt x="8153" y="28"/>
                    <a:pt x="8015" y="84"/>
                  </a:cubicBezTo>
                  <a:cubicBezTo>
                    <a:pt x="7504" y="289"/>
                    <a:pt x="7198" y="799"/>
                    <a:pt x="7275" y="1335"/>
                  </a:cubicBezTo>
                  <a:lnTo>
                    <a:pt x="2247" y="3326"/>
                  </a:lnTo>
                  <a:cubicBezTo>
                    <a:pt x="2045" y="3013"/>
                    <a:pt x="1683" y="2833"/>
                    <a:pt x="1316" y="2833"/>
                  </a:cubicBezTo>
                  <a:cubicBezTo>
                    <a:pt x="1173" y="2833"/>
                    <a:pt x="1030" y="2860"/>
                    <a:pt x="894" y="2917"/>
                  </a:cubicBezTo>
                  <a:cubicBezTo>
                    <a:pt x="307" y="3122"/>
                    <a:pt x="1" y="3760"/>
                    <a:pt x="205" y="4347"/>
                  </a:cubicBezTo>
                  <a:cubicBezTo>
                    <a:pt x="358" y="4755"/>
                    <a:pt x="741" y="5010"/>
                    <a:pt x="1175" y="5036"/>
                  </a:cubicBezTo>
                  <a:cubicBezTo>
                    <a:pt x="869" y="5317"/>
                    <a:pt x="766" y="5776"/>
                    <a:pt x="920" y="6184"/>
                  </a:cubicBezTo>
                  <a:cubicBezTo>
                    <a:pt x="1111" y="6606"/>
                    <a:pt x="1520" y="6855"/>
                    <a:pt x="1960" y="6855"/>
                  </a:cubicBezTo>
                  <a:cubicBezTo>
                    <a:pt x="2105" y="6855"/>
                    <a:pt x="2254" y="6828"/>
                    <a:pt x="2400" y="6771"/>
                  </a:cubicBezTo>
                  <a:cubicBezTo>
                    <a:pt x="2910" y="6567"/>
                    <a:pt x="3191" y="6057"/>
                    <a:pt x="3115" y="5521"/>
                  </a:cubicBezTo>
                  <a:lnTo>
                    <a:pt x="8142" y="3530"/>
                  </a:lnTo>
                  <a:cubicBezTo>
                    <a:pt x="8363" y="3843"/>
                    <a:pt x="8716" y="4023"/>
                    <a:pt x="9087" y="4023"/>
                  </a:cubicBezTo>
                  <a:cubicBezTo>
                    <a:pt x="9231" y="4023"/>
                    <a:pt x="9378" y="3995"/>
                    <a:pt x="9521" y="3938"/>
                  </a:cubicBezTo>
                  <a:cubicBezTo>
                    <a:pt x="10108" y="3734"/>
                    <a:pt x="10414" y="3071"/>
                    <a:pt x="10184" y="2509"/>
                  </a:cubicBezTo>
                  <a:cubicBezTo>
                    <a:pt x="10031" y="2101"/>
                    <a:pt x="9648" y="1846"/>
                    <a:pt x="9240" y="1820"/>
                  </a:cubicBezTo>
                  <a:cubicBezTo>
                    <a:pt x="9521" y="1539"/>
                    <a:pt x="9623" y="1080"/>
                    <a:pt x="9470" y="697"/>
                  </a:cubicBezTo>
                  <a:cubicBezTo>
                    <a:pt x="9297" y="255"/>
                    <a:pt x="8877" y="1"/>
                    <a:pt x="8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2812219" y="273792"/>
              <a:ext cx="337734" cy="220153"/>
            </a:xfrm>
            <a:custGeom>
              <a:avLst/>
              <a:gdLst/>
              <a:ahLst/>
              <a:cxnLst/>
              <a:rect l="l" t="t" r="r" b="b"/>
              <a:pathLst>
                <a:path w="10487" h="6836" extrusionOk="0">
                  <a:moveTo>
                    <a:pt x="8444" y="1"/>
                  </a:moveTo>
                  <a:cubicBezTo>
                    <a:pt x="8300" y="1"/>
                    <a:pt x="8154" y="28"/>
                    <a:pt x="8015" y="85"/>
                  </a:cubicBezTo>
                  <a:cubicBezTo>
                    <a:pt x="7504" y="289"/>
                    <a:pt x="7198" y="799"/>
                    <a:pt x="7300" y="1335"/>
                  </a:cubicBezTo>
                  <a:lnTo>
                    <a:pt x="6432" y="1667"/>
                  </a:lnTo>
                  <a:lnTo>
                    <a:pt x="2272" y="3326"/>
                  </a:lnTo>
                  <a:cubicBezTo>
                    <a:pt x="2119" y="3122"/>
                    <a:pt x="1915" y="2943"/>
                    <a:pt x="1660" y="2892"/>
                  </a:cubicBezTo>
                  <a:cubicBezTo>
                    <a:pt x="1561" y="2850"/>
                    <a:pt x="1455" y="2831"/>
                    <a:pt x="1346" y="2831"/>
                  </a:cubicBezTo>
                  <a:cubicBezTo>
                    <a:pt x="1256" y="2831"/>
                    <a:pt x="1165" y="2844"/>
                    <a:pt x="1073" y="2867"/>
                  </a:cubicBezTo>
                  <a:cubicBezTo>
                    <a:pt x="1022" y="2867"/>
                    <a:pt x="945" y="2892"/>
                    <a:pt x="869" y="2918"/>
                  </a:cubicBezTo>
                  <a:cubicBezTo>
                    <a:pt x="307" y="3122"/>
                    <a:pt x="1" y="3760"/>
                    <a:pt x="205" y="4347"/>
                  </a:cubicBezTo>
                  <a:cubicBezTo>
                    <a:pt x="307" y="4577"/>
                    <a:pt x="486" y="4781"/>
                    <a:pt x="715" y="4909"/>
                  </a:cubicBezTo>
                  <a:cubicBezTo>
                    <a:pt x="869" y="4960"/>
                    <a:pt x="1022" y="5011"/>
                    <a:pt x="1175" y="5011"/>
                  </a:cubicBezTo>
                  <a:cubicBezTo>
                    <a:pt x="1098" y="5087"/>
                    <a:pt x="1047" y="5164"/>
                    <a:pt x="996" y="5266"/>
                  </a:cubicBezTo>
                  <a:cubicBezTo>
                    <a:pt x="971" y="5317"/>
                    <a:pt x="945" y="5342"/>
                    <a:pt x="920" y="5393"/>
                  </a:cubicBezTo>
                  <a:cubicBezTo>
                    <a:pt x="894" y="5496"/>
                    <a:pt x="869" y="5598"/>
                    <a:pt x="869" y="5700"/>
                  </a:cubicBezTo>
                  <a:cubicBezTo>
                    <a:pt x="843" y="5853"/>
                    <a:pt x="869" y="6006"/>
                    <a:pt x="945" y="6159"/>
                  </a:cubicBezTo>
                  <a:cubicBezTo>
                    <a:pt x="1022" y="6363"/>
                    <a:pt x="1149" y="6542"/>
                    <a:pt x="1354" y="6644"/>
                  </a:cubicBezTo>
                  <a:cubicBezTo>
                    <a:pt x="1539" y="6768"/>
                    <a:pt x="1753" y="6835"/>
                    <a:pt x="1971" y="6835"/>
                  </a:cubicBezTo>
                  <a:cubicBezTo>
                    <a:pt x="2114" y="6835"/>
                    <a:pt x="2259" y="6807"/>
                    <a:pt x="2400" y="6746"/>
                  </a:cubicBezTo>
                  <a:cubicBezTo>
                    <a:pt x="2604" y="6670"/>
                    <a:pt x="2757" y="6542"/>
                    <a:pt x="2885" y="6389"/>
                  </a:cubicBezTo>
                  <a:cubicBezTo>
                    <a:pt x="3089" y="6159"/>
                    <a:pt x="3191" y="5827"/>
                    <a:pt x="3115" y="5496"/>
                  </a:cubicBezTo>
                  <a:lnTo>
                    <a:pt x="6458" y="4194"/>
                  </a:lnTo>
                  <a:lnTo>
                    <a:pt x="8168" y="3505"/>
                  </a:lnTo>
                  <a:cubicBezTo>
                    <a:pt x="8407" y="3860"/>
                    <a:pt x="8748" y="4012"/>
                    <a:pt x="9086" y="4012"/>
                  </a:cubicBezTo>
                  <a:cubicBezTo>
                    <a:pt x="9793" y="4012"/>
                    <a:pt x="10486" y="3347"/>
                    <a:pt x="10210" y="2484"/>
                  </a:cubicBezTo>
                  <a:lnTo>
                    <a:pt x="10210" y="2484"/>
                  </a:lnTo>
                  <a:lnTo>
                    <a:pt x="10210" y="2509"/>
                  </a:lnTo>
                  <a:cubicBezTo>
                    <a:pt x="10031" y="2101"/>
                    <a:pt x="9674" y="1846"/>
                    <a:pt x="9240" y="1820"/>
                  </a:cubicBezTo>
                  <a:cubicBezTo>
                    <a:pt x="9546" y="1514"/>
                    <a:pt x="9648" y="1080"/>
                    <a:pt x="9495" y="672"/>
                  </a:cubicBezTo>
                  <a:cubicBezTo>
                    <a:pt x="9303" y="250"/>
                    <a:pt x="8881" y="1"/>
                    <a:pt x="8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1495453" y="-294175"/>
              <a:ext cx="295932" cy="295384"/>
            </a:xfrm>
            <a:custGeom>
              <a:avLst/>
              <a:gdLst/>
              <a:ahLst/>
              <a:cxnLst/>
              <a:rect l="l" t="t" r="r" b="b"/>
              <a:pathLst>
                <a:path w="9189" h="9172" extrusionOk="0">
                  <a:moveTo>
                    <a:pt x="6563" y="1"/>
                  </a:moveTo>
                  <a:cubicBezTo>
                    <a:pt x="6256" y="1"/>
                    <a:pt x="5948" y="122"/>
                    <a:pt x="5718" y="366"/>
                  </a:cubicBezTo>
                  <a:cubicBezTo>
                    <a:pt x="5335" y="774"/>
                    <a:pt x="5284" y="1361"/>
                    <a:pt x="5590" y="1820"/>
                  </a:cubicBezTo>
                  <a:lnTo>
                    <a:pt x="1889" y="5751"/>
                  </a:lnTo>
                  <a:cubicBezTo>
                    <a:pt x="1695" y="5628"/>
                    <a:pt x="1485" y="5571"/>
                    <a:pt x="1278" y="5571"/>
                  </a:cubicBezTo>
                  <a:cubicBezTo>
                    <a:pt x="968" y="5571"/>
                    <a:pt x="664" y="5700"/>
                    <a:pt x="435" y="5929"/>
                  </a:cubicBezTo>
                  <a:cubicBezTo>
                    <a:pt x="1" y="6389"/>
                    <a:pt x="1" y="7103"/>
                    <a:pt x="435" y="7537"/>
                  </a:cubicBezTo>
                  <a:cubicBezTo>
                    <a:pt x="654" y="7723"/>
                    <a:pt x="917" y="7819"/>
                    <a:pt x="1189" y="7819"/>
                  </a:cubicBezTo>
                  <a:cubicBezTo>
                    <a:pt x="1328" y="7819"/>
                    <a:pt x="1470" y="7794"/>
                    <a:pt x="1609" y="7742"/>
                  </a:cubicBezTo>
                  <a:lnTo>
                    <a:pt x="1609" y="7742"/>
                  </a:lnTo>
                  <a:cubicBezTo>
                    <a:pt x="1456" y="8124"/>
                    <a:pt x="1558" y="8584"/>
                    <a:pt x="1864" y="8865"/>
                  </a:cubicBezTo>
                  <a:cubicBezTo>
                    <a:pt x="2081" y="9069"/>
                    <a:pt x="2355" y="9172"/>
                    <a:pt x="2626" y="9172"/>
                  </a:cubicBezTo>
                  <a:cubicBezTo>
                    <a:pt x="2930" y="9172"/>
                    <a:pt x="3231" y="9044"/>
                    <a:pt x="3446" y="8788"/>
                  </a:cubicBezTo>
                  <a:cubicBezTo>
                    <a:pt x="3829" y="8405"/>
                    <a:pt x="3880" y="7818"/>
                    <a:pt x="3574" y="7359"/>
                  </a:cubicBezTo>
                  <a:lnTo>
                    <a:pt x="7300" y="3454"/>
                  </a:lnTo>
                  <a:cubicBezTo>
                    <a:pt x="7483" y="3566"/>
                    <a:pt x="7691" y="3621"/>
                    <a:pt x="7897" y="3621"/>
                  </a:cubicBezTo>
                  <a:cubicBezTo>
                    <a:pt x="8207" y="3621"/>
                    <a:pt x="8515" y="3495"/>
                    <a:pt x="8729" y="3250"/>
                  </a:cubicBezTo>
                  <a:cubicBezTo>
                    <a:pt x="9189" y="2816"/>
                    <a:pt x="9189" y="2101"/>
                    <a:pt x="8729" y="1642"/>
                  </a:cubicBezTo>
                  <a:cubicBezTo>
                    <a:pt x="8527" y="1456"/>
                    <a:pt x="8269" y="1360"/>
                    <a:pt x="8000" y="1360"/>
                  </a:cubicBezTo>
                  <a:cubicBezTo>
                    <a:pt x="7861" y="1360"/>
                    <a:pt x="7720" y="1385"/>
                    <a:pt x="7581" y="1438"/>
                  </a:cubicBezTo>
                  <a:cubicBezTo>
                    <a:pt x="7734" y="1055"/>
                    <a:pt x="7632" y="595"/>
                    <a:pt x="7326" y="289"/>
                  </a:cubicBezTo>
                  <a:cubicBezTo>
                    <a:pt x="7110"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2549201" y="-85938"/>
              <a:ext cx="295932" cy="294837"/>
            </a:xfrm>
            <a:custGeom>
              <a:avLst/>
              <a:gdLst/>
              <a:ahLst/>
              <a:cxnLst/>
              <a:rect l="l" t="t" r="r" b="b"/>
              <a:pathLst>
                <a:path w="9189" h="9155" extrusionOk="0">
                  <a:moveTo>
                    <a:pt x="6580" y="1"/>
                  </a:moveTo>
                  <a:cubicBezTo>
                    <a:pt x="6271" y="1"/>
                    <a:pt x="5963" y="123"/>
                    <a:pt x="5743" y="357"/>
                  </a:cubicBezTo>
                  <a:cubicBezTo>
                    <a:pt x="5360" y="765"/>
                    <a:pt x="5309" y="1352"/>
                    <a:pt x="5616" y="1812"/>
                  </a:cubicBezTo>
                  <a:lnTo>
                    <a:pt x="1864" y="5716"/>
                  </a:lnTo>
                  <a:cubicBezTo>
                    <a:pt x="1681" y="5605"/>
                    <a:pt x="1477" y="5549"/>
                    <a:pt x="1275" y="5549"/>
                  </a:cubicBezTo>
                  <a:cubicBezTo>
                    <a:pt x="969" y="5549"/>
                    <a:pt x="665" y="5675"/>
                    <a:pt x="435" y="5921"/>
                  </a:cubicBezTo>
                  <a:cubicBezTo>
                    <a:pt x="1" y="6354"/>
                    <a:pt x="1" y="7069"/>
                    <a:pt x="435" y="7503"/>
                  </a:cubicBezTo>
                  <a:cubicBezTo>
                    <a:pt x="639" y="7707"/>
                    <a:pt x="911" y="7809"/>
                    <a:pt x="1191" y="7809"/>
                  </a:cubicBezTo>
                  <a:cubicBezTo>
                    <a:pt x="1331" y="7809"/>
                    <a:pt x="1472" y="7784"/>
                    <a:pt x="1609" y="7733"/>
                  </a:cubicBezTo>
                  <a:lnTo>
                    <a:pt x="1609" y="7733"/>
                  </a:lnTo>
                  <a:cubicBezTo>
                    <a:pt x="1455" y="8116"/>
                    <a:pt x="1557" y="8575"/>
                    <a:pt x="1864" y="8856"/>
                  </a:cubicBezTo>
                  <a:cubicBezTo>
                    <a:pt x="2077" y="9057"/>
                    <a:pt x="2340" y="9154"/>
                    <a:pt x="2604" y="9154"/>
                  </a:cubicBezTo>
                  <a:cubicBezTo>
                    <a:pt x="2908" y="9154"/>
                    <a:pt x="3214" y="9025"/>
                    <a:pt x="3446" y="8779"/>
                  </a:cubicBezTo>
                  <a:cubicBezTo>
                    <a:pt x="3829" y="8396"/>
                    <a:pt x="3880" y="7809"/>
                    <a:pt x="3574" y="7350"/>
                  </a:cubicBezTo>
                  <a:lnTo>
                    <a:pt x="7300" y="3445"/>
                  </a:lnTo>
                  <a:cubicBezTo>
                    <a:pt x="7483" y="3557"/>
                    <a:pt x="7691" y="3612"/>
                    <a:pt x="7896" y="3612"/>
                  </a:cubicBezTo>
                  <a:cubicBezTo>
                    <a:pt x="8207" y="3612"/>
                    <a:pt x="8514" y="3486"/>
                    <a:pt x="8729" y="3241"/>
                  </a:cubicBezTo>
                  <a:cubicBezTo>
                    <a:pt x="9189" y="2807"/>
                    <a:pt x="9189" y="2092"/>
                    <a:pt x="8729" y="1633"/>
                  </a:cubicBezTo>
                  <a:cubicBezTo>
                    <a:pt x="8527" y="1447"/>
                    <a:pt x="8269" y="1351"/>
                    <a:pt x="8000" y="1351"/>
                  </a:cubicBezTo>
                  <a:cubicBezTo>
                    <a:pt x="7861" y="1351"/>
                    <a:pt x="7720" y="1377"/>
                    <a:pt x="7581" y="1429"/>
                  </a:cubicBezTo>
                  <a:cubicBezTo>
                    <a:pt x="7734" y="1046"/>
                    <a:pt x="7632" y="586"/>
                    <a:pt x="7326" y="280"/>
                  </a:cubicBezTo>
                  <a:cubicBezTo>
                    <a:pt x="7113" y="91"/>
                    <a:pt x="6846"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661857" y="60337"/>
              <a:ext cx="251585" cy="326333"/>
            </a:xfrm>
            <a:custGeom>
              <a:avLst/>
              <a:gdLst/>
              <a:ahLst/>
              <a:cxnLst/>
              <a:rect l="l" t="t" r="r" b="b"/>
              <a:pathLst>
                <a:path w="7812" h="10133" extrusionOk="0">
                  <a:moveTo>
                    <a:pt x="3366" y="0"/>
                  </a:moveTo>
                  <a:cubicBezTo>
                    <a:pt x="3235" y="0"/>
                    <a:pt x="3103" y="25"/>
                    <a:pt x="2975" y="77"/>
                  </a:cubicBezTo>
                  <a:cubicBezTo>
                    <a:pt x="2567" y="230"/>
                    <a:pt x="2312" y="613"/>
                    <a:pt x="2286" y="1021"/>
                  </a:cubicBezTo>
                  <a:cubicBezTo>
                    <a:pt x="2077" y="829"/>
                    <a:pt x="1807" y="720"/>
                    <a:pt x="1526" y="720"/>
                  </a:cubicBezTo>
                  <a:cubicBezTo>
                    <a:pt x="1398" y="720"/>
                    <a:pt x="1266" y="743"/>
                    <a:pt x="1138" y="792"/>
                  </a:cubicBezTo>
                  <a:cubicBezTo>
                    <a:pt x="1" y="1324"/>
                    <a:pt x="446" y="3002"/>
                    <a:pt x="1604" y="3002"/>
                  </a:cubicBezTo>
                  <a:cubicBezTo>
                    <a:pt x="1667" y="3002"/>
                    <a:pt x="1733" y="2997"/>
                    <a:pt x="1801" y="2987"/>
                  </a:cubicBezTo>
                  <a:lnTo>
                    <a:pt x="3818" y="8014"/>
                  </a:lnTo>
                  <a:cubicBezTo>
                    <a:pt x="3358" y="8321"/>
                    <a:pt x="3180" y="8882"/>
                    <a:pt x="3409" y="9393"/>
                  </a:cubicBezTo>
                  <a:cubicBezTo>
                    <a:pt x="3567" y="9847"/>
                    <a:pt x="3985" y="10133"/>
                    <a:pt x="4437" y="10133"/>
                  </a:cubicBezTo>
                  <a:cubicBezTo>
                    <a:pt x="4570" y="10133"/>
                    <a:pt x="4706" y="10108"/>
                    <a:pt x="4839" y="10056"/>
                  </a:cubicBezTo>
                  <a:cubicBezTo>
                    <a:pt x="5221" y="9903"/>
                    <a:pt x="5477" y="9520"/>
                    <a:pt x="5502" y="9112"/>
                  </a:cubicBezTo>
                  <a:cubicBezTo>
                    <a:pt x="5712" y="9304"/>
                    <a:pt x="5994" y="9413"/>
                    <a:pt x="6273" y="9413"/>
                  </a:cubicBezTo>
                  <a:cubicBezTo>
                    <a:pt x="6402" y="9413"/>
                    <a:pt x="6530" y="9390"/>
                    <a:pt x="6651" y="9342"/>
                  </a:cubicBezTo>
                  <a:cubicBezTo>
                    <a:pt x="7812" y="8809"/>
                    <a:pt x="7391" y="7131"/>
                    <a:pt x="6214" y="7131"/>
                  </a:cubicBezTo>
                  <a:cubicBezTo>
                    <a:pt x="6149" y="7131"/>
                    <a:pt x="6082" y="7136"/>
                    <a:pt x="6013" y="7147"/>
                  </a:cubicBezTo>
                  <a:lnTo>
                    <a:pt x="3996" y="2119"/>
                  </a:lnTo>
                  <a:cubicBezTo>
                    <a:pt x="4430" y="1812"/>
                    <a:pt x="4609" y="1225"/>
                    <a:pt x="4405" y="741"/>
                  </a:cubicBezTo>
                  <a:cubicBezTo>
                    <a:pt x="4247" y="286"/>
                    <a:pt x="3814"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2463310" y="383353"/>
              <a:ext cx="251328" cy="326011"/>
            </a:xfrm>
            <a:custGeom>
              <a:avLst/>
              <a:gdLst/>
              <a:ahLst/>
              <a:cxnLst/>
              <a:rect l="l" t="t" r="r" b="b"/>
              <a:pathLst>
                <a:path w="7804" h="10123" extrusionOk="0">
                  <a:moveTo>
                    <a:pt x="3365" y="1"/>
                  </a:moveTo>
                  <a:cubicBezTo>
                    <a:pt x="3233" y="1"/>
                    <a:pt x="3101" y="25"/>
                    <a:pt x="2974" y="77"/>
                  </a:cubicBezTo>
                  <a:cubicBezTo>
                    <a:pt x="2566" y="230"/>
                    <a:pt x="2310" y="613"/>
                    <a:pt x="2310" y="1022"/>
                  </a:cubicBezTo>
                  <a:cubicBezTo>
                    <a:pt x="2106" y="817"/>
                    <a:pt x="1834" y="715"/>
                    <a:pt x="1562" y="715"/>
                  </a:cubicBezTo>
                  <a:cubicBezTo>
                    <a:pt x="1426" y="715"/>
                    <a:pt x="1289" y="741"/>
                    <a:pt x="1162" y="792"/>
                  </a:cubicBezTo>
                  <a:cubicBezTo>
                    <a:pt x="1" y="1324"/>
                    <a:pt x="444" y="3003"/>
                    <a:pt x="1624" y="3003"/>
                  </a:cubicBezTo>
                  <a:cubicBezTo>
                    <a:pt x="1689" y="3003"/>
                    <a:pt x="1756" y="2997"/>
                    <a:pt x="1825" y="2987"/>
                  </a:cubicBezTo>
                  <a:lnTo>
                    <a:pt x="3816" y="8015"/>
                  </a:lnTo>
                  <a:cubicBezTo>
                    <a:pt x="3357" y="8295"/>
                    <a:pt x="3204" y="8882"/>
                    <a:pt x="3408" y="9393"/>
                  </a:cubicBezTo>
                  <a:cubicBezTo>
                    <a:pt x="3567" y="9851"/>
                    <a:pt x="3991" y="10123"/>
                    <a:pt x="4448" y="10123"/>
                  </a:cubicBezTo>
                  <a:cubicBezTo>
                    <a:pt x="4577" y="10123"/>
                    <a:pt x="4708" y="10101"/>
                    <a:pt x="4837" y="10056"/>
                  </a:cubicBezTo>
                  <a:cubicBezTo>
                    <a:pt x="5220" y="9878"/>
                    <a:pt x="5501" y="9521"/>
                    <a:pt x="5501" y="9087"/>
                  </a:cubicBezTo>
                  <a:cubicBezTo>
                    <a:pt x="5712" y="9298"/>
                    <a:pt x="5997" y="9412"/>
                    <a:pt x="6278" y="9412"/>
                  </a:cubicBezTo>
                  <a:cubicBezTo>
                    <a:pt x="6405" y="9412"/>
                    <a:pt x="6531" y="9389"/>
                    <a:pt x="6649" y="9342"/>
                  </a:cubicBezTo>
                  <a:cubicBezTo>
                    <a:pt x="7804" y="8813"/>
                    <a:pt x="7394" y="7127"/>
                    <a:pt x="6232" y="7127"/>
                  </a:cubicBezTo>
                  <a:cubicBezTo>
                    <a:pt x="6161" y="7127"/>
                    <a:pt x="6087" y="7134"/>
                    <a:pt x="6011" y="7147"/>
                  </a:cubicBezTo>
                  <a:lnTo>
                    <a:pt x="3995" y="2119"/>
                  </a:lnTo>
                  <a:cubicBezTo>
                    <a:pt x="4454" y="1813"/>
                    <a:pt x="4607" y="1226"/>
                    <a:pt x="4403" y="741"/>
                  </a:cubicBezTo>
                  <a:cubicBezTo>
                    <a:pt x="4245" y="287"/>
                    <a:pt x="3812"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2043711" y="-48290"/>
              <a:ext cx="335383" cy="219026"/>
            </a:xfrm>
            <a:custGeom>
              <a:avLst/>
              <a:gdLst/>
              <a:ahLst/>
              <a:cxnLst/>
              <a:rect l="l" t="t" r="r" b="b"/>
              <a:pathLst>
                <a:path w="10414" h="6801" extrusionOk="0">
                  <a:moveTo>
                    <a:pt x="1975" y="1"/>
                  </a:moveTo>
                  <a:cubicBezTo>
                    <a:pt x="1521" y="1"/>
                    <a:pt x="1094" y="266"/>
                    <a:pt x="919" y="694"/>
                  </a:cubicBezTo>
                  <a:cubicBezTo>
                    <a:pt x="766" y="1102"/>
                    <a:pt x="868" y="1536"/>
                    <a:pt x="1174" y="1842"/>
                  </a:cubicBezTo>
                  <a:cubicBezTo>
                    <a:pt x="740" y="1868"/>
                    <a:pt x="358" y="2123"/>
                    <a:pt x="204" y="2531"/>
                  </a:cubicBezTo>
                  <a:cubicBezTo>
                    <a:pt x="0" y="3093"/>
                    <a:pt x="307" y="3756"/>
                    <a:pt x="894" y="3960"/>
                  </a:cubicBezTo>
                  <a:cubicBezTo>
                    <a:pt x="1028" y="4017"/>
                    <a:pt x="1170" y="4044"/>
                    <a:pt x="1312" y="4044"/>
                  </a:cubicBezTo>
                  <a:cubicBezTo>
                    <a:pt x="1682" y="4044"/>
                    <a:pt x="2050" y="3859"/>
                    <a:pt x="2272" y="3527"/>
                  </a:cubicBezTo>
                  <a:lnTo>
                    <a:pt x="7325" y="5466"/>
                  </a:lnTo>
                  <a:cubicBezTo>
                    <a:pt x="7223" y="6002"/>
                    <a:pt x="7529" y="6538"/>
                    <a:pt x="8040" y="6717"/>
                  </a:cubicBezTo>
                  <a:cubicBezTo>
                    <a:pt x="8178" y="6773"/>
                    <a:pt x="8323" y="6801"/>
                    <a:pt x="8466" y="6801"/>
                  </a:cubicBezTo>
                  <a:cubicBezTo>
                    <a:pt x="8902" y="6801"/>
                    <a:pt x="9322" y="6547"/>
                    <a:pt x="9495" y="6104"/>
                  </a:cubicBezTo>
                  <a:cubicBezTo>
                    <a:pt x="9648" y="5721"/>
                    <a:pt x="9546" y="5262"/>
                    <a:pt x="9265" y="4981"/>
                  </a:cubicBezTo>
                  <a:cubicBezTo>
                    <a:pt x="9673" y="4956"/>
                    <a:pt x="10056" y="4675"/>
                    <a:pt x="10209" y="4292"/>
                  </a:cubicBezTo>
                  <a:cubicBezTo>
                    <a:pt x="10413" y="3705"/>
                    <a:pt x="10107" y="3067"/>
                    <a:pt x="9546" y="2863"/>
                  </a:cubicBezTo>
                  <a:cubicBezTo>
                    <a:pt x="9404" y="2806"/>
                    <a:pt x="9259" y="2779"/>
                    <a:pt x="9117" y="2779"/>
                  </a:cubicBezTo>
                  <a:cubicBezTo>
                    <a:pt x="8746" y="2779"/>
                    <a:pt x="8396" y="2965"/>
                    <a:pt x="8193" y="3297"/>
                  </a:cubicBezTo>
                  <a:lnTo>
                    <a:pt x="3114" y="1332"/>
                  </a:lnTo>
                  <a:cubicBezTo>
                    <a:pt x="3216" y="796"/>
                    <a:pt x="2910" y="285"/>
                    <a:pt x="2399" y="81"/>
                  </a:cubicBezTo>
                  <a:cubicBezTo>
                    <a:pt x="2260" y="26"/>
                    <a:pt x="2116"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1982071" y="372436"/>
              <a:ext cx="335383" cy="220797"/>
            </a:xfrm>
            <a:custGeom>
              <a:avLst/>
              <a:gdLst/>
              <a:ahLst/>
              <a:cxnLst/>
              <a:rect l="l" t="t" r="r" b="b"/>
              <a:pathLst>
                <a:path w="10414" h="6856" extrusionOk="0">
                  <a:moveTo>
                    <a:pt x="8440" y="1"/>
                  </a:moveTo>
                  <a:cubicBezTo>
                    <a:pt x="8297" y="1"/>
                    <a:pt x="8153" y="28"/>
                    <a:pt x="8014" y="84"/>
                  </a:cubicBezTo>
                  <a:cubicBezTo>
                    <a:pt x="7504" y="289"/>
                    <a:pt x="7197" y="799"/>
                    <a:pt x="7274" y="1335"/>
                  </a:cubicBezTo>
                  <a:lnTo>
                    <a:pt x="2246" y="3326"/>
                  </a:lnTo>
                  <a:cubicBezTo>
                    <a:pt x="2044" y="3013"/>
                    <a:pt x="1683" y="2833"/>
                    <a:pt x="1315" y="2833"/>
                  </a:cubicBezTo>
                  <a:cubicBezTo>
                    <a:pt x="1173" y="2833"/>
                    <a:pt x="1029" y="2860"/>
                    <a:pt x="893" y="2917"/>
                  </a:cubicBezTo>
                  <a:cubicBezTo>
                    <a:pt x="306" y="3122"/>
                    <a:pt x="0" y="3760"/>
                    <a:pt x="204" y="4347"/>
                  </a:cubicBezTo>
                  <a:cubicBezTo>
                    <a:pt x="357" y="4755"/>
                    <a:pt x="740" y="5010"/>
                    <a:pt x="1174" y="5036"/>
                  </a:cubicBezTo>
                  <a:cubicBezTo>
                    <a:pt x="868" y="5317"/>
                    <a:pt x="766" y="5776"/>
                    <a:pt x="919" y="6184"/>
                  </a:cubicBezTo>
                  <a:cubicBezTo>
                    <a:pt x="1111" y="6606"/>
                    <a:pt x="1519" y="6855"/>
                    <a:pt x="1959" y="6855"/>
                  </a:cubicBezTo>
                  <a:cubicBezTo>
                    <a:pt x="2105" y="6855"/>
                    <a:pt x="2254" y="6828"/>
                    <a:pt x="2399" y="6771"/>
                  </a:cubicBezTo>
                  <a:cubicBezTo>
                    <a:pt x="2910" y="6567"/>
                    <a:pt x="3190" y="6057"/>
                    <a:pt x="3114" y="5521"/>
                  </a:cubicBezTo>
                  <a:lnTo>
                    <a:pt x="8142" y="3530"/>
                  </a:lnTo>
                  <a:cubicBezTo>
                    <a:pt x="8362" y="3843"/>
                    <a:pt x="8715" y="4023"/>
                    <a:pt x="9086" y="4023"/>
                  </a:cubicBezTo>
                  <a:cubicBezTo>
                    <a:pt x="9230" y="4023"/>
                    <a:pt x="9377" y="3995"/>
                    <a:pt x="9520" y="3938"/>
                  </a:cubicBezTo>
                  <a:cubicBezTo>
                    <a:pt x="10107" y="3734"/>
                    <a:pt x="10413" y="3071"/>
                    <a:pt x="10184" y="2509"/>
                  </a:cubicBezTo>
                  <a:cubicBezTo>
                    <a:pt x="10030" y="2101"/>
                    <a:pt x="9648" y="1846"/>
                    <a:pt x="9239" y="1820"/>
                  </a:cubicBezTo>
                  <a:cubicBezTo>
                    <a:pt x="9520" y="1539"/>
                    <a:pt x="9622" y="1080"/>
                    <a:pt x="9469" y="697"/>
                  </a:cubicBezTo>
                  <a:cubicBezTo>
                    <a:pt x="9296" y="255"/>
                    <a:pt x="8876" y="1"/>
                    <a:pt x="8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1"/>
          <p:cNvGrpSpPr/>
          <p:nvPr/>
        </p:nvGrpSpPr>
        <p:grpSpPr>
          <a:xfrm>
            <a:off x="-167114" y="4076748"/>
            <a:ext cx="9681306" cy="1547060"/>
            <a:chOff x="1494648" y="4329497"/>
            <a:chExt cx="6278816" cy="1003347"/>
          </a:xfrm>
        </p:grpSpPr>
        <p:sp>
          <p:nvSpPr>
            <p:cNvPr id="96" name="Google Shape;96;p11"/>
            <p:cNvSpPr/>
            <p:nvPr/>
          </p:nvSpPr>
          <p:spPr>
            <a:xfrm>
              <a:off x="7643678" y="4897238"/>
              <a:ext cx="129786" cy="135100"/>
            </a:xfrm>
            <a:custGeom>
              <a:avLst/>
              <a:gdLst/>
              <a:ahLst/>
              <a:cxnLst/>
              <a:rect l="l" t="t" r="r" b="b"/>
              <a:pathLst>
                <a:path w="4030" h="4195" extrusionOk="0">
                  <a:moveTo>
                    <a:pt x="1986" y="1"/>
                  </a:moveTo>
                  <a:cubicBezTo>
                    <a:pt x="1842" y="1"/>
                    <a:pt x="1696" y="28"/>
                    <a:pt x="1557" y="85"/>
                  </a:cubicBezTo>
                  <a:cubicBezTo>
                    <a:pt x="1047" y="289"/>
                    <a:pt x="740" y="800"/>
                    <a:pt x="842" y="1336"/>
                  </a:cubicBezTo>
                  <a:lnTo>
                    <a:pt x="0" y="1667"/>
                  </a:lnTo>
                  <a:lnTo>
                    <a:pt x="0" y="4194"/>
                  </a:lnTo>
                  <a:lnTo>
                    <a:pt x="1710" y="3531"/>
                  </a:lnTo>
                  <a:cubicBezTo>
                    <a:pt x="1947" y="3882"/>
                    <a:pt x="2284" y="4032"/>
                    <a:pt x="2619" y="4032"/>
                  </a:cubicBezTo>
                  <a:cubicBezTo>
                    <a:pt x="3329" y="4032"/>
                    <a:pt x="4029" y="3359"/>
                    <a:pt x="3752" y="2510"/>
                  </a:cubicBezTo>
                  <a:cubicBezTo>
                    <a:pt x="3573" y="2101"/>
                    <a:pt x="3216" y="1846"/>
                    <a:pt x="2782" y="1821"/>
                  </a:cubicBezTo>
                  <a:cubicBezTo>
                    <a:pt x="3088" y="1514"/>
                    <a:pt x="3190" y="1080"/>
                    <a:pt x="3037" y="672"/>
                  </a:cubicBezTo>
                  <a:cubicBezTo>
                    <a:pt x="2845" y="250"/>
                    <a:pt x="2423" y="1"/>
                    <a:pt x="1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7439015" y="4950924"/>
              <a:ext cx="204695" cy="167530"/>
            </a:xfrm>
            <a:custGeom>
              <a:avLst/>
              <a:gdLst/>
              <a:ahLst/>
              <a:cxnLst/>
              <a:rect l="l" t="t" r="r" b="b"/>
              <a:pathLst>
                <a:path w="6356" h="5202" extrusionOk="0">
                  <a:moveTo>
                    <a:pt x="6355" y="0"/>
                  </a:moveTo>
                  <a:lnTo>
                    <a:pt x="2169" y="1659"/>
                  </a:lnTo>
                  <a:cubicBezTo>
                    <a:pt x="2042" y="1506"/>
                    <a:pt x="1914" y="1379"/>
                    <a:pt x="1736" y="1277"/>
                  </a:cubicBezTo>
                  <a:cubicBezTo>
                    <a:pt x="1567" y="1206"/>
                    <a:pt x="1391" y="1167"/>
                    <a:pt x="1216" y="1167"/>
                  </a:cubicBezTo>
                  <a:cubicBezTo>
                    <a:pt x="1072" y="1167"/>
                    <a:pt x="929" y="1194"/>
                    <a:pt x="791" y="1251"/>
                  </a:cubicBezTo>
                  <a:cubicBezTo>
                    <a:pt x="510" y="1353"/>
                    <a:pt x="281" y="1557"/>
                    <a:pt x="153" y="1838"/>
                  </a:cubicBezTo>
                  <a:cubicBezTo>
                    <a:pt x="26" y="2093"/>
                    <a:pt x="0" y="2400"/>
                    <a:pt x="102" y="2680"/>
                  </a:cubicBezTo>
                  <a:cubicBezTo>
                    <a:pt x="281" y="3063"/>
                    <a:pt x="638" y="3344"/>
                    <a:pt x="1072" y="3369"/>
                  </a:cubicBezTo>
                  <a:cubicBezTo>
                    <a:pt x="842" y="3574"/>
                    <a:pt x="740" y="3880"/>
                    <a:pt x="740" y="4212"/>
                  </a:cubicBezTo>
                  <a:cubicBezTo>
                    <a:pt x="800" y="4793"/>
                    <a:pt x="1301" y="5201"/>
                    <a:pt x="1847" y="5201"/>
                  </a:cubicBezTo>
                  <a:cubicBezTo>
                    <a:pt x="1997" y="5201"/>
                    <a:pt x="2149" y="5171"/>
                    <a:pt x="2297" y="5105"/>
                  </a:cubicBezTo>
                  <a:cubicBezTo>
                    <a:pt x="2476" y="5028"/>
                    <a:pt x="2654" y="4901"/>
                    <a:pt x="2782" y="4748"/>
                  </a:cubicBezTo>
                  <a:cubicBezTo>
                    <a:pt x="2986" y="4492"/>
                    <a:pt x="3063" y="4161"/>
                    <a:pt x="3012" y="3854"/>
                  </a:cubicBezTo>
                  <a:lnTo>
                    <a:pt x="6330" y="2527"/>
                  </a:lnTo>
                  <a:lnTo>
                    <a:pt x="6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6118127" y="4329497"/>
              <a:ext cx="296737" cy="295191"/>
            </a:xfrm>
            <a:custGeom>
              <a:avLst/>
              <a:gdLst/>
              <a:ahLst/>
              <a:cxnLst/>
              <a:rect l="l" t="t" r="r" b="b"/>
              <a:pathLst>
                <a:path w="9214" h="9166" extrusionOk="0">
                  <a:moveTo>
                    <a:pt x="6586" y="0"/>
                  </a:moveTo>
                  <a:cubicBezTo>
                    <a:pt x="6279" y="0"/>
                    <a:pt x="5972" y="128"/>
                    <a:pt x="5743" y="384"/>
                  </a:cubicBezTo>
                  <a:cubicBezTo>
                    <a:pt x="5360" y="767"/>
                    <a:pt x="5309" y="1354"/>
                    <a:pt x="5615" y="1814"/>
                  </a:cubicBezTo>
                  <a:lnTo>
                    <a:pt x="1889" y="5719"/>
                  </a:lnTo>
                  <a:cubicBezTo>
                    <a:pt x="1706" y="5607"/>
                    <a:pt x="1499" y="5552"/>
                    <a:pt x="1293" y="5552"/>
                  </a:cubicBezTo>
                  <a:cubicBezTo>
                    <a:pt x="982" y="5552"/>
                    <a:pt x="675" y="5677"/>
                    <a:pt x="460" y="5923"/>
                  </a:cubicBezTo>
                  <a:cubicBezTo>
                    <a:pt x="0" y="6357"/>
                    <a:pt x="0" y="7071"/>
                    <a:pt x="460" y="7505"/>
                  </a:cubicBezTo>
                  <a:cubicBezTo>
                    <a:pt x="596" y="7447"/>
                    <a:pt x="734" y="7421"/>
                    <a:pt x="867" y="7421"/>
                  </a:cubicBezTo>
                  <a:cubicBezTo>
                    <a:pt x="1559" y="7421"/>
                    <a:pt x="2142" y="8130"/>
                    <a:pt x="1864" y="8858"/>
                  </a:cubicBezTo>
                  <a:cubicBezTo>
                    <a:pt x="2080" y="9063"/>
                    <a:pt x="2354" y="9165"/>
                    <a:pt x="2626" y="9165"/>
                  </a:cubicBezTo>
                  <a:cubicBezTo>
                    <a:pt x="2930" y="9165"/>
                    <a:pt x="3230" y="9037"/>
                    <a:pt x="3446" y="8781"/>
                  </a:cubicBezTo>
                  <a:cubicBezTo>
                    <a:pt x="3829" y="8398"/>
                    <a:pt x="3905" y="7811"/>
                    <a:pt x="3599" y="7352"/>
                  </a:cubicBezTo>
                  <a:lnTo>
                    <a:pt x="7325" y="3447"/>
                  </a:lnTo>
                  <a:cubicBezTo>
                    <a:pt x="7508" y="3559"/>
                    <a:pt x="7716" y="3614"/>
                    <a:pt x="7922" y="3614"/>
                  </a:cubicBezTo>
                  <a:cubicBezTo>
                    <a:pt x="8232" y="3614"/>
                    <a:pt x="8540" y="3489"/>
                    <a:pt x="8755" y="3243"/>
                  </a:cubicBezTo>
                  <a:cubicBezTo>
                    <a:pt x="9214" y="2809"/>
                    <a:pt x="9214" y="2094"/>
                    <a:pt x="8755" y="1661"/>
                  </a:cubicBezTo>
                  <a:cubicBezTo>
                    <a:pt x="8550" y="1456"/>
                    <a:pt x="8290" y="1354"/>
                    <a:pt x="8017" y="1354"/>
                  </a:cubicBezTo>
                  <a:cubicBezTo>
                    <a:pt x="7881" y="1354"/>
                    <a:pt x="7742" y="1380"/>
                    <a:pt x="7606" y="1431"/>
                  </a:cubicBezTo>
                  <a:cubicBezTo>
                    <a:pt x="7759" y="1048"/>
                    <a:pt x="7657" y="589"/>
                    <a:pt x="7351" y="308"/>
                  </a:cubicBezTo>
                  <a:cubicBezTo>
                    <a:pt x="7134" y="103"/>
                    <a:pt x="6860" y="0"/>
                    <a:pt x="6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7162213" y="4536929"/>
              <a:ext cx="306398" cy="294579"/>
            </a:xfrm>
            <a:custGeom>
              <a:avLst/>
              <a:gdLst/>
              <a:ahLst/>
              <a:cxnLst/>
              <a:rect l="l" t="t" r="r" b="b"/>
              <a:pathLst>
                <a:path w="9514" h="9147" extrusionOk="0">
                  <a:moveTo>
                    <a:pt x="6890" y="0"/>
                  </a:moveTo>
                  <a:cubicBezTo>
                    <a:pt x="6575" y="0"/>
                    <a:pt x="6261" y="129"/>
                    <a:pt x="6043" y="375"/>
                  </a:cubicBezTo>
                  <a:cubicBezTo>
                    <a:pt x="5660" y="758"/>
                    <a:pt x="5609" y="1370"/>
                    <a:pt x="5915" y="1804"/>
                  </a:cubicBezTo>
                  <a:lnTo>
                    <a:pt x="2163" y="5735"/>
                  </a:lnTo>
                  <a:cubicBezTo>
                    <a:pt x="1963" y="5612"/>
                    <a:pt x="1760" y="5558"/>
                    <a:pt x="1567" y="5558"/>
                  </a:cubicBezTo>
                  <a:cubicBezTo>
                    <a:pt x="679" y="5558"/>
                    <a:pt x="0" y="6699"/>
                    <a:pt x="734" y="7496"/>
                  </a:cubicBezTo>
                  <a:cubicBezTo>
                    <a:pt x="938" y="7700"/>
                    <a:pt x="1211" y="7802"/>
                    <a:pt x="1483" y="7802"/>
                  </a:cubicBezTo>
                  <a:cubicBezTo>
                    <a:pt x="1619" y="7802"/>
                    <a:pt x="1755" y="7777"/>
                    <a:pt x="1883" y="7725"/>
                  </a:cubicBezTo>
                  <a:lnTo>
                    <a:pt x="1883" y="7725"/>
                  </a:lnTo>
                  <a:cubicBezTo>
                    <a:pt x="1755" y="8108"/>
                    <a:pt x="1857" y="8568"/>
                    <a:pt x="2163" y="8848"/>
                  </a:cubicBezTo>
                  <a:cubicBezTo>
                    <a:pt x="2377" y="9050"/>
                    <a:pt x="2640" y="9147"/>
                    <a:pt x="2903" y="9147"/>
                  </a:cubicBezTo>
                  <a:cubicBezTo>
                    <a:pt x="3208" y="9147"/>
                    <a:pt x="3513" y="9018"/>
                    <a:pt x="3746" y="8772"/>
                  </a:cubicBezTo>
                  <a:cubicBezTo>
                    <a:pt x="4129" y="8389"/>
                    <a:pt x="4180" y="7802"/>
                    <a:pt x="3873" y="7343"/>
                  </a:cubicBezTo>
                  <a:lnTo>
                    <a:pt x="7600" y="3438"/>
                  </a:lnTo>
                  <a:cubicBezTo>
                    <a:pt x="7783" y="3560"/>
                    <a:pt x="7992" y="3617"/>
                    <a:pt x="8200" y="3617"/>
                  </a:cubicBezTo>
                  <a:cubicBezTo>
                    <a:pt x="8512" y="3617"/>
                    <a:pt x="8825" y="3489"/>
                    <a:pt x="9054" y="3259"/>
                  </a:cubicBezTo>
                  <a:cubicBezTo>
                    <a:pt x="9514" y="2800"/>
                    <a:pt x="9514" y="2085"/>
                    <a:pt x="9054" y="1651"/>
                  </a:cubicBezTo>
                  <a:cubicBezTo>
                    <a:pt x="8852" y="1466"/>
                    <a:pt x="8583" y="1358"/>
                    <a:pt x="8313" y="1358"/>
                  </a:cubicBezTo>
                  <a:cubicBezTo>
                    <a:pt x="8174" y="1358"/>
                    <a:pt x="8036" y="1386"/>
                    <a:pt x="7906" y="1447"/>
                  </a:cubicBezTo>
                  <a:cubicBezTo>
                    <a:pt x="8059" y="1039"/>
                    <a:pt x="7957" y="605"/>
                    <a:pt x="7651" y="298"/>
                  </a:cubicBezTo>
                  <a:cubicBezTo>
                    <a:pt x="7437" y="97"/>
                    <a:pt x="7163" y="0"/>
                    <a:pt x="68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6285367" y="4683784"/>
              <a:ext cx="251553" cy="326011"/>
            </a:xfrm>
            <a:custGeom>
              <a:avLst/>
              <a:gdLst/>
              <a:ahLst/>
              <a:cxnLst/>
              <a:rect l="l" t="t" r="r" b="b"/>
              <a:pathLst>
                <a:path w="7811" h="10123" extrusionOk="0">
                  <a:moveTo>
                    <a:pt x="3365" y="1"/>
                  </a:moveTo>
                  <a:cubicBezTo>
                    <a:pt x="3234" y="1"/>
                    <a:pt x="3102" y="25"/>
                    <a:pt x="2975" y="77"/>
                  </a:cubicBezTo>
                  <a:cubicBezTo>
                    <a:pt x="2957" y="696"/>
                    <a:pt x="2432" y="1106"/>
                    <a:pt x="1887" y="1106"/>
                  </a:cubicBezTo>
                  <a:cubicBezTo>
                    <a:pt x="1623" y="1106"/>
                    <a:pt x="1354" y="1009"/>
                    <a:pt x="1137" y="792"/>
                  </a:cubicBezTo>
                  <a:lnTo>
                    <a:pt x="1137" y="792"/>
                  </a:lnTo>
                  <a:cubicBezTo>
                    <a:pt x="0" y="1324"/>
                    <a:pt x="445" y="3003"/>
                    <a:pt x="1625" y="3003"/>
                  </a:cubicBezTo>
                  <a:cubicBezTo>
                    <a:pt x="1690" y="3003"/>
                    <a:pt x="1757" y="2997"/>
                    <a:pt x="1826" y="2987"/>
                  </a:cubicBezTo>
                  <a:lnTo>
                    <a:pt x="3817" y="8015"/>
                  </a:lnTo>
                  <a:cubicBezTo>
                    <a:pt x="3357" y="8321"/>
                    <a:pt x="3179" y="8882"/>
                    <a:pt x="3408" y="9393"/>
                  </a:cubicBezTo>
                  <a:cubicBezTo>
                    <a:pt x="3568" y="9851"/>
                    <a:pt x="3992" y="10123"/>
                    <a:pt x="4449" y="10123"/>
                  </a:cubicBezTo>
                  <a:cubicBezTo>
                    <a:pt x="4578" y="10123"/>
                    <a:pt x="4709" y="10101"/>
                    <a:pt x="4838" y="10056"/>
                  </a:cubicBezTo>
                  <a:cubicBezTo>
                    <a:pt x="4855" y="9425"/>
                    <a:pt x="5362" y="9022"/>
                    <a:pt x="5895" y="9022"/>
                  </a:cubicBezTo>
                  <a:cubicBezTo>
                    <a:pt x="6159" y="9022"/>
                    <a:pt x="6430" y="9122"/>
                    <a:pt x="6650" y="9342"/>
                  </a:cubicBezTo>
                  <a:cubicBezTo>
                    <a:pt x="7811" y="8810"/>
                    <a:pt x="7367" y="7131"/>
                    <a:pt x="6188" y="7131"/>
                  </a:cubicBezTo>
                  <a:cubicBezTo>
                    <a:pt x="6123" y="7131"/>
                    <a:pt x="6056" y="7136"/>
                    <a:pt x="5986" y="7147"/>
                  </a:cubicBezTo>
                  <a:lnTo>
                    <a:pt x="3995" y="2119"/>
                  </a:lnTo>
                  <a:cubicBezTo>
                    <a:pt x="4429"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7086757" y="5006800"/>
              <a:ext cx="251553" cy="326043"/>
            </a:xfrm>
            <a:custGeom>
              <a:avLst/>
              <a:gdLst/>
              <a:ahLst/>
              <a:cxnLst/>
              <a:rect l="l" t="t" r="r" b="b"/>
              <a:pathLst>
                <a:path w="7811" h="10124" extrusionOk="0">
                  <a:moveTo>
                    <a:pt x="3366" y="1"/>
                  </a:moveTo>
                  <a:cubicBezTo>
                    <a:pt x="3235"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3" y="9851"/>
                    <a:pt x="3991" y="10123"/>
                    <a:pt x="4449" y="10123"/>
                  </a:cubicBezTo>
                  <a:cubicBezTo>
                    <a:pt x="4578" y="10123"/>
                    <a:pt x="4709" y="10102"/>
                    <a:pt x="4838" y="10057"/>
                  </a:cubicBezTo>
                  <a:cubicBezTo>
                    <a:pt x="5221" y="9904"/>
                    <a:pt x="5502" y="9521"/>
                    <a:pt x="5502" y="9087"/>
                  </a:cubicBezTo>
                  <a:cubicBezTo>
                    <a:pt x="5706" y="9291"/>
                    <a:pt x="5978" y="9393"/>
                    <a:pt x="6250" y="9393"/>
                  </a:cubicBezTo>
                  <a:cubicBezTo>
                    <a:pt x="6387" y="9393"/>
                    <a:pt x="6523" y="9368"/>
                    <a:pt x="6650" y="9317"/>
                  </a:cubicBezTo>
                  <a:cubicBezTo>
                    <a:pt x="7811" y="8785"/>
                    <a:pt x="7368" y="7131"/>
                    <a:pt x="6212" y="7131"/>
                  </a:cubicBezTo>
                  <a:cubicBezTo>
                    <a:pt x="6148" y="7131"/>
                    <a:pt x="6081" y="7136"/>
                    <a:pt x="6012" y="7147"/>
                  </a:cubicBezTo>
                  <a:lnTo>
                    <a:pt x="3996" y="2119"/>
                  </a:lnTo>
                  <a:cubicBezTo>
                    <a:pt x="4455" y="1813"/>
                    <a:pt x="4608" y="1226"/>
                    <a:pt x="4404" y="741"/>
                  </a:cubicBezTo>
                  <a:cubicBezTo>
                    <a:pt x="4246"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6667190" y="4575156"/>
              <a:ext cx="336220" cy="219026"/>
            </a:xfrm>
            <a:custGeom>
              <a:avLst/>
              <a:gdLst/>
              <a:ahLst/>
              <a:cxnLst/>
              <a:rect l="l" t="t" r="r" b="b"/>
              <a:pathLst>
                <a:path w="10440" h="6801" extrusionOk="0">
                  <a:moveTo>
                    <a:pt x="1963" y="1"/>
                  </a:moveTo>
                  <a:cubicBezTo>
                    <a:pt x="1522" y="1"/>
                    <a:pt x="1094" y="266"/>
                    <a:pt x="919" y="694"/>
                  </a:cubicBezTo>
                  <a:cubicBezTo>
                    <a:pt x="766" y="1102"/>
                    <a:pt x="868" y="1536"/>
                    <a:pt x="1174" y="1842"/>
                  </a:cubicBezTo>
                  <a:cubicBezTo>
                    <a:pt x="741" y="1868"/>
                    <a:pt x="383" y="2123"/>
                    <a:pt x="205" y="2531"/>
                  </a:cubicBezTo>
                  <a:cubicBezTo>
                    <a:pt x="0" y="3093"/>
                    <a:pt x="307" y="3757"/>
                    <a:pt x="894" y="3961"/>
                  </a:cubicBezTo>
                  <a:cubicBezTo>
                    <a:pt x="1035" y="4017"/>
                    <a:pt x="1180" y="4044"/>
                    <a:pt x="1323" y="4044"/>
                  </a:cubicBezTo>
                  <a:cubicBezTo>
                    <a:pt x="1696" y="4044"/>
                    <a:pt x="2050" y="3859"/>
                    <a:pt x="2272" y="3527"/>
                  </a:cubicBezTo>
                  <a:lnTo>
                    <a:pt x="7325" y="5467"/>
                  </a:lnTo>
                  <a:cubicBezTo>
                    <a:pt x="7223" y="6002"/>
                    <a:pt x="7530" y="6538"/>
                    <a:pt x="8040" y="6717"/>
                  </a:cubicBezTo>
                  <a:cubicBezTo>
                    <a:pt x="8185" y="6774"/>
                    <a:pt x="8332" y="6801"/>
                    <a:pt x="8477" y="6801"/>
                  </a:cubicBezTo>
                  <a:cubicBezTo>
                    <a:pt x="8918" y="6801"/>
                    <a:pt x="9328" y="6547"/>
                    <a:pt x="9520" y="6105"/>
                  </a:cubicBezTo>
                  <a:cubicBezTo>
                    <a:pt x="9673" y="5722"/>
                    <a:pt x="9571" y="5262"/>
                    <a:pt x="9265" y="4982"/>
                  </a:cubicBezTo>
                  <a:cubicBezTo>
                    <a:pt x="9699" y="4956"/>
                    <a:pt x="10056" y="4675"/>
                    <a:pt x="10235" y="4292"/>
                  </a:cubicBezTo>
                  <a:cubicBezTo>
                    <a:pt x="10439" y="3705"/>
                    <a:pt x="10133" y="3067"/>
                    <a:pt x="9546" y="2863"/>
                  </a:cubicBezTo>
                  <a:cubicBezTo>
                    <a:pt x="9404" y="2807"/>
                    <a:pt x="9259" y="2780"/>
                    <a:pt x="9117" y="2780"/>
                  </a:cubicBezTo>
                  <a:cubicBezTo>
                    <a:pt x="8744" y="2780"/>
                    <a:pt x="8389" y="2965"/>
                    <a:pt x="8168" y="3297"/>
                  </a:cubicBezTo>
                  <a:lnTo>
                    <a:pt x="3114" y="1332"/>
                  </a:lnTo>
                  <a:cubicBezTo>
                    <a:pt x="3216" y="796"/>
                    <a:pt x="2910" y="285"/>
                    <a:pt x="2374" y="81"/>
                  </a:cubicBezTo>
                  <a:cubicBezTo>
                    <a:pt x="2241" y="27"/>
                    <a:pt x="2101"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601588" y="4995882"/>
              <a:ext cx="339344" cy="220797"/>
            </a:xfrm>
            <a:custGeom>
              <a:avLst/>
              <a:gdLst/>
              <a:ahLst/>
              <a:cxnLst/>
              <a:rect l="l" t="t" r="r" b="b"/>
              <a:pathLst>
                <a:path w="10537" h="6856" extrusionOk="0">
                  <a:moveTo>
                    <a:pt x="8574" y="1"/>
                  </a:moveTo>
                  <a:cubicBezTo>
                    <a:pt x="8430" y="1"/>
                    <a:pt x="8282" y="28"/>
                    <a:pt x="8137" y="85"/>
                  </a:cubicBezTo>
                  <a:cubicBezTo>
                    <a:pt x="7627" y="289"/>
                    <a:pt x="7321" y="799"/>
                    <a:pt x="7423" y="1335"/>
                  </a:cubicBezTo>
                  <a:lnTo>
                    <a:pt x="2395" y="3326"/>
                  </a:lnTo>
                  <a:cubicBezTo>
                    <a:pt x="2153" y="2942"/>
                    <a:pt x="1796" y="2780"/>
                    <a:pt x="1443" y="2780"/>
                  </a:cubicBezTo>
                  <a:cubicBezTo>
                    <a:pt x="715" y="2780"/>
                    <a:pt x="1" y="3471"/>
                    <a:pt x="327" y="4347"/>
                  </a:cubicBezTo>
                  <a:cubicBezTo>
                    <a:pt x="481" y="4755"/>
                    <a:pt x="863" y="5011"/>
                    <a:pt x="1297" y="5036"/>
                  </a:cubicBezTo>
                  <a:cubicBezTo>
                    <a:pt x="991" y="5317"/>
                    <a:pt x="889" y="5776"/>
                    <a:pt x="1042" y="6185"/>
                  </a:cubicBezTo>
                  <a:cubicBezTo>
                    <a:pt x="1234" y="6607"/>
                    <a:pt x="1642" y="6856"/>
                    <a:pt x="2082" y="6856"/>
                  </a:cubicBezTo>
                  <a:cubicBezTo>
                    <a:pt x="2228" y="6856"/>
                    <a:pt x="2377" y="6829"/>
                    <a:pt x="2522" y="6772"/>
                  </a:cubicBezTo>
                  <a:cubicBezTo>
                    <a:pt x="3033" y="6567"/>
                    <a:pt x="3314" y="6057"/>
                    <a:pt x="3237" y="5521"/>
                  </a:cubicBezTo>
                  <a:lnTo>
                    <a:pt x="8265" y="3530"/>
                  </a:lnTo>
                  <a:cubicBezTo>
                    <a:pt x="8481" y="3854"/>
                    <a:pt x="8836" y="4039"/>
                    <a:pt x="9206" y="4039"/>
                  </a:cubicBezTo>
                  <a:cubicBezTo>
                    <a:pt x="9361" y="4039"/>
                    <a:pt x="9518" y="4006"/>
                    <a:pt x="9669" y="3939"/>
                  </a:cubicBezTo>
                  <a:cubicBezTo>
                    <a:pt x="10256" y="3734"/>
                    <a:pt x="10536" y="3071"/>
                    <a:pt x="10332" y="2509"/>
                  </a:cubicBezTo>
                  <a:cubicBezTo>
                    <a:pt x="10179" y="2101"/>
                    <a:pt x="9796" y="1846"/>
                    <a:pt x="9362" y="1820"/>
                  </a:cubicBezTo>
                  <a:cubicBezTo>
                    <a:pt x="9669" y="1540"/>
                    <a:pt x="9771" y="1080"/>
                    <a:pt x="9618" y="697"/>
                  </a:cubicBezTo>
                  <a:cubicBezTo>
                    <a:pt x="9425" y="255"/>
                    <a:pt x="9016" y="1"/>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5898650" y="4897238"/>
              <a:ext cx="333322" cy="220797"/>
            </a:xfrm>
            <a:custGeom>
              <a:avLst/>
              <a:gdLst/>
              <a:ahLst/>
              <a:cxnLst/>
              <a:rect l="l" t="t" r="r" b="b"/>
              <a:pathLst>
                <a:path w="10350" h="6856" extrusionOk="0">
                  <a:moveTo>
                    <a:pt x="8316" y="1"/>
                  </a:moveTo>
                  <a:cubicBezTo>
                    <a:pt x="8172" y="1"/>
                    <a:pt x="8027" y="28"/>
                    <a:pt x="7887" y="85"/>
                  </a:cubicBezTo>
                  <a:cubicBezTo>
                    <a:pt x="7377" y="289"/>
                    <a:pt x="7071" y="800"/>
                    <a:pt x="7173" y="1336"/>
                  </a:cubicBezTo>
                  <a:lnTo>
                    <a:pt x="6330" y="1667"/>
                  </a:lnTo>
                  <a:lnTo>
                    <a:pt x="2145" y="3326"/>
                  </a:lnTo>
                  <a:cubicBezTo>
                    <a:pt x="1992" y="3122"/>
                    <a:pt x="1787" y="2944"/>
                    <a:pt x="1532" y="2893"/>
                  </a:cubicBezTo>
                  <a:cubicBezTo>
                    <a:pt x="1434" y="2850"/>
                    <a:pt x="1328" y="2831"/>
                    <a:pt x="1218" y="2831"/>
                  </a:cubicBezTo>
                  <a:cubicBezTo>
                    <a:pt x="1129" y="2831"/>
                    <a:pt x="1037" y="2844"/>
                    <a:pt x="945" y="2867"/>
                  </a:cubicBezTo>
                  <a:cubicBezTo>
                    <a:pt x="894" y="2867"/>
                    <a:pt x="818" y="2893"/>
                    <a:pt x="741" y="2918"/>
                  </a:cubicBezTo>
                  <a:cubicBezTo>
                    <a:pt x="409" y="3046"/>
                    <a:pt x="128" y="3352"/>
                    <a:pt x="52" y="3709"/>
                  </a:cubicBezTo>
                  <a:cubicBezTo>
                    <a:pt x="1" y="3913"/>
                    <a:pt x="1" y="4143"/>
                    <a:pt x="77" y="4347"/>
                  </a:cubicBezTo>
                  <a:cubicBezTo>
                    <a:pt x="256" y="4730"/>
                    <a:pt x="613" y="5011"/>
                    <a:pt x="1047" y="5011"/>
                  </a:cubicBezTo>
                  <a:cubicBezTo>
                    <a:pt x="818" y="5241"/>
                    <a:pt x="715" y="5547"/>
                    <a:pt x="715" y="5853"/>
                  </a:cubicBezTo>
                  <a:cubicBezTo>
                    <a:pt x="775" y="6446"/>
                    <a:pt x="1263" y="6856"/>
                    <a:pt x="1801" y="6856"/>
                  </a:cubicBezTo>
                  <a:cubicBezTo>
                    <a:pt x="1957" y="6856"/>
                    <a:pt x="2117" y="6821"/>
                    <a:pt x="2272" y="6746"/>
                  </a:cubicBezTo>
                  <a:cubicBezTo>
                    <a:pt x="2451" y="6670"/>
                    <a:pt x="2630" y="6568"/>
                    <a:pt x="2757" y="6415"/>
                  </a:cubicBezTo>
                  <a:cubicBezTo>
                    <a:pt x="2961" y="6159"/>
                    <a:pt x="3038" y="5828"/>
                    <a:pt x="2987" y="5496"/>
                  </a:cubicBezTo>
                  <a:lnTo>
                    <a:pt x="6305" y="4194"/>
                  </a:lnTo>
                  <a:lnTo>
                    <a:pt x="8015" y="3505"/>
                  </a:lnTo>
                  <a:cubicBezTo>
                    <a:pt x="8263" y="3870"/>
                    <a:pt x="8611" y="4024"/>
                    <a:pt x="8953" y="4024"/>
                  </a:cubicBezTo>
                  <a:cubicBezTo>
                    <a:pt x="9665" y="4024"/>
                    <a:pt x="10350" y="3354"/>
                    <a:pt x="10057" y="2510"/>
                  </a:cubicBezTo>
                  <a:lnTo>
                    <a:pt x="10082" y="2510"/>
                  </a:lnTo>
                  <a:cubicBezTo>
                    <a:pt x="9904" y="2101"/>
                    <a:pt x="9546" y="1846"/>
                    <a:pt x="9112" y="1821"/>
                  </a:cubicBezTo>
                  <a:cubicBezTo>
                    <a:pt x="9419" y="1514"/>
                    <a:pt x="9521" y="1080"/>
                    <a:pt x="9368" y="672"/>
                  </a:cubicBezTo>
                  <a:cubicBezTo>
                    <a:pt x="9176" y="250"/>
                    <a:pt x="8753" y="1"/>
                    <a:pt x="8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4576957" y="4329497"/>
              <a:ext cx="296769" cy="295191"/>
            </a:xfrm>
            <a:custGeom>
              <a:avLst/>
              <a:gdLst/>
              <a:ahLst/>
              <a:cxnLst/>
              <a:rect l="l" t="t" r="r" b="b"/>
              <a:pathLst>
                <a:path w="9215" h="9166" extrusionOk="0">
                  <a:moveTo>
                    <a:pt x="6586" y="0"/>
                  </a:moveTo>
                  <a:cubicBezTo>
                    <a:pt x="6279" y="0"/>
                    <a:pt x="5972" y="128"/>
                    <a:pt x="5743" y="384"/>
                  </a:cubicBezTo>
                  <a:cubicBezTo>
                    <a:pt x="5360" y="767"/>
                    <a:pt x="5309" y="1354"/>
                    <a:pt x="5616" y="1814"/>
                  </a:cubicBezTo>
                  <a:lnTo>
                    <a:pt x="1889" y="5719"/>
                  </a:lnTo>
                  <a:cubicBezTo>
                    <a:pt x="1706" y="5607"/>
                    <a:pt x="1499" y="5552"/>
                    <a:pt x="1293" y="5552"/>
                  </a:cubicBezTo>
                  <a:cubicBezTo>
                    <a:pt x="982" y="5552"/>
                    <a:pt x="675" y="5677"/>
                    <a:pt x="460" y="5923"/>
                  </a:cubicBezTo>
                  <a:cubicBezTo>
                    <a:pt x="1" y="6357"/>
                    <a:pt x="1" y="7071"/>
                    <a:pt x="460" y="7505"/>
                  </a:cubicBezTo>
                  <a:cubicBezTo>
                    <a:pt x="596" y="7447"/>
                    <a:pt x="734" y="7421"/>
                    <a:pt x="867" y="7421"/>
                  </a:cubicBezTo>
                  <a:cubicBezTo>
                    <a:pt x="1559" y="7421"/>
                    <a:pt x="2142" y="8130"/>
                    <a:pt x="1864" y="8858"/>
                  </a:cubicBezTo>
                  <a:cubicBezTo>
                    <a:pt x="2081" y="9063"/>
                    <a:pt x="2355" y="9165"/>
                    <a:pt x="2626" y="9165"/>
                  </a:cubicBezTo>
                  <a:cubicBezTo>
                    <a:pt x="2930" y="9165"/>
                    <a:pt x="3231" y="9037"/>
                    <a:pt x="3446" y="8781"/>
                  </a:cubicBezTo>
                  <a:cubicBezTo>
                    <a:pt x="3829" y="8398"/>
                    <a:pt x="3906" y="7811"/>
                    <a:pt x="3599" y="7352"/>
                  </a:cubicBezTo>
                  <a:lnTo>
                    <a:pt x="7326" y="3447"/>
                  </a:lnTo>
                  <a:cubicBezTo>
                    <a:pt x="7509" y="3559"/>
                    <a:pt x="7716" y="3614"/>
                    <a:pt x="7922" y="3614"/>
                  </a:cubicBezTo>
                  <a:cubicBezTo>
                    <a:pt x="8233" y="3614"/>
                    <a:pt x="8540" y="3489"/>
                    <a:pt x="8755" y="3243"/>
                  </a:cubicBezTo>
                  <a:cubicBezTo>
                    <a:pt x="9214" y="2809"/>
                    <a:pt x="9214" y="2094"/>
                    <a:pt x="8755" y="1661"/>
                  </a:cubicBezTo>
                  <a:cubicBezTo>
                    <a:pt x="8551" y="1456"/>
                    <a:pt x="8290" y="1354"/>
                    <a:pt x="8018" y="1354"/>
                  </a:cubicBezTo>
                  <a:cubicBezTo>
                    <a:pt x="7881" y="1354"/>
                    <a:pt x="7742" y="1380"/>
                    <a:pt x="7606" y="1431"/>
                  </a:cubicBezTo>
                  <a:cubicBezTo>
                    <a:pt x="7759" y="1048"/>
                    <a:pt x="7657" y="589"/>
                    <a:pt x="7351" y="308"/>
                  </a:cubicBezTo>
                  <a:cubicBezTo>
                    <a:pt x="7134" y="103"/>
                    <a:pt x="6860" y="0"/>
                    <a:pt x="6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5621043" y="4536929"/>
              <a:ext cx="306431" cy="294579"/>
            </a:xfrm>
            <a:custGeom>
              <a:avLst/>
              <a:gdLst/>
              <a:ahLst/>
              <a:cxnLst/>
              <a:rect l="l" t="t" r="r" b="b"/>
              <a:pathLst>
                <a:path w="9515" h="9147" extrusionOk="0">
                  <a:moveTo>
                    <a:pt x="6891" y="0"/>
                  </a:moveTo>
                  <a:cubicBezTo>
                    <a:pt x="6576" y="0"/>
                    <a:pt x="6262" y="129"/>
                    <a:pt x="6043" y="375"/>
                  </a:cubicBezTo>
                  <a:cubicBezTo>
                    <a:pt x="5660" y="758"/>
                    <a:pt x="5609" y="1370"/>
                    <a:pt x="5915" y="1804"/>
                  </a:cubicBezTo>
                  <a:lnTo>
                    <a:pt x="2164" y="5735"/>
                  </a:lnTo>
                  <a:cubicBezTo>
                    <a:pt x="1963" y="5612"/>
                    <a:pt x="1760" y="5558"/>
                    <a:pt x="1567" y="5558"/>
                  </a:cubicBezTo>
                  <a:cubicBezTo>
                    <a:pt x="679" y="5558"/>
                    <a:pt x="1" y="6699"/>
                    <a:pt x="734" y="7496"/>
                  </a:cubicBezTo>
                  <a:cubicBezTo>
                    <a:pt x="939" y="7700"/>
                    <a:pt x="1211" y="7802"/>
                    <a:pt x="1483" y="7802"/>
                  </a:cubicBezTo>
                  <a:cubicBezTo>
                    <a:pt x="1619" y="7802"/>
                    <a:pt x="1755" y="7777"/>
                    <a:pt x="1883" y="7725"/>
                  </a:cubicBezTo>
                  <a:lnTo>
                    <a:pt x="1883" y="7725"/>
                  </a:lnTo>
                  <a:cubicBezTo>
                    <a:pt x="1755" y="8108"/>
                    <a:pt x="1857"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0" y="3617"/>
                  </a:cubicBezTo>
                  <a:cubicBezTo>
                    <a:pt x="8513" y="3617"/>
                    <a:pt x="8825" y="3489"/>
                    <a:pt x="9055" y="3259"/>
                  </a:cubicBezTo>
                  <a:cubicBezTo>
                    <a:pt x="9514" y="2800"/>
                    <a:pt x="9514" y="2085"/>
                    <a:pt x="9055" y="1651"/>
                  </a:cubicBezTo>
                  <a:cubicBezTo>
                    <a:pt x="8852" y="1466"/>
                    <a:pt x="8583" y="1358"/>
                    <a:pt x="8313" y="1358"/>
                  </a:cubicBezTo>
                  <a:cubicBezTo>
                    <a:pt x="8175" y="1358"/>
                    <a:pt x="8036" y="1386"/>
                    <a:pt x="7906" y="1447"/>
                  </a:cubicBezTo>
                  <a:cubicBezTo>
                    <a:pt x="8059" y="1039"/>
                    <a:pt x="7957" y="605"/>
                    <a:pt x="7651" y="298"/>
                  </a:cubicBezTo>
                  <a:cubicBezTo>
                    <a:pt x="7438" y="97"/>
                    <a:pt x="7164" y="0"/>
                    <a:pt x="6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4744229" y="4683784"/>
              <a:ext cx="251553" cy="326011"/>
            </a:xfrm>
            <a:custGeom>
              <a:avLst/>
              <a:gdLst/>
              <a:ahLst/>
              <a:cxnLst/>
              <a:rect l="l" t="t" r="r" b="b"/>
              <a:pathLst>
                <a:path w="7811" h="10123" extrusionOk="0">
                  <a:moveTo>
                    <a:pt x="3365" y="1"/>
                  </a:moveTo>
                  <a:cubicBezTo>
                    <a:pt x="3233" y="1"/>
                    <a:pt x="3101" y="25"/>
                    <a:pt x="2974" y="77"/>
                  </a:cubicBezTo>
                  <a:cubicBezTo>
                    <a:pt x="2565" y="230"/>
                    <a:pt x="2310" y="613"/>
                    <a:pt x="2310" y="1022"/>
                  </a:cubicBezTo>
                  <a:cubicBezTo>
                    <a:pt x="2100" y="829"/>
                    <a:pt x="1819" y="721"/>
                    <a:pt x="1539" y="721"/>
                  </a:cubicBezTo>
                  <a:cubicBezTo>
                    <a:pt x="1410" y="721"/>
                    <a:pt x="1282" y="744"/>
                    <a:pt x="1162" y="792"/>
                  </a:cubicBezTo>
                  <a:cubicBezTo>
                    <a:pt x="1" y="1324"/>
                    <a:pt x="444" y="3003"/>
                    <a:pt x="1624" y="3003"/>
                  </a:cubicBezTo>
                  <a:cubicBezTo>
                    <a:pt x="1689" y="3003"/>
                    <a:pt x="1756" y="2997"/>
                    <a:pt x="1825" y="2987"/>
                  </a:cubicBezTo>
                  <a:lnTo>
                    <a:pt x="3816" y="8015"/>
                  </a:lnTo>
                  <a:cubicBezTo>
                    <a:pt x="3357" y="8321"/>
                    <a:pt x="3178" y="8882"/>
                    <a:pt x="3408" y="9393"/>
                  </a:cubicBezTo>
                  <a:cubicBezTo>
                    <a:pt x="3567" y="9851"/>
                    <a:pt x="3991" y="10123"/>
                    <a:pt x="4448" y="10123"/>
                  </a:cubicBezTo>
                  <a:cubicBezTo>
                    <a:pt x="4577" y="10123"/>
                    <a:pt x="4708" y="10101"/>
                    <a:pt x="4837" y="10056"/>
                  </a:cubicBezTo>
                  <a:cubicBezTo>
                    <a:pt x="5220" y="9903"/>
                    <a:pt x="5475" y="9521"/>
                    <a:pt x="5501" y="9112"/>
                  </a:cubicBezTo>
                  <a:cubicBezTo>
                    <a:pt x="5710" y="9305"/>
                    <a:pt x="5992" y="9413"/>
                    <a:pt x="6272" y="9413"/>
                  </a:cubicBezTo>
                  <a:cubicBezTo>
                    <a:pt x="6400" y="9413"/>
                    <a:pt x="6529" y="9390"/>
                    <a:pt x="6649" y="9342"/>
                  </a:cubicBezTo>
                  <a:cubicBezTo>
                    <a:pt x="7810" y="8810"/>
                    <a:pt x="7366" y="7131"/>
                    <a:pt x="6187" y="7131"/>
                  </a:cubicBezTo>
                  <a:cubicBezTo>
                    <a:pt x="6122" y="7131"/>
                    <a:pt x="6055" y="7136"/>
                    <a:pt x="5986" y="7147"/>
                  </a:cubicBezTo>
                  <a:lnTo>
                    <a:pt x="3995" y="2119"/>
                  </a:lnTo>
                  <a:cubicBezTo>
                    <a:pt x="4429" y="1813"/>
                    <a:pt x="4607" y="1251"/>
                    <a:pt x="4403" y="741"/>
                  </a:cubicBezTo>
                  <a:cubicBezTo>
                    <a:pt x="4245" y="287"/>
                    <a:pt x="3812"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5545619" y="5006800"/>
              <a:ext cx="251521" cy="325947"/>
            </a:xfrm>
            <a:custGeom>
              <a:avLst/>
              <a:gdLst/>
              <a:ahLst/>
              <a:cxnLst/>
              <a:rect l="l" t="t" r="r" b="b"/>
              <a:pathLst>
                <a:path w="7810" h="10121" extrusionOk="0">
                  <a:moveTo>
                    <a:pt x="3365" y="1"/>
                  </a:moveTo>
                  <a:cubicBezTo>
                    <a:pt x="3234" y="1"/>
                    <a:pt x="3101" y="26"/>
                    <a:pt x="2974" y="78"/>
                  </a:cubicBezTo>
                  <a:cubicBezTo>
                    <a:pt x="2566" y="231"/>
                    <a:pt x="2311" y="588"/>
                    <a:pt x="2285" y="1022"/>
                  </a:cubicBezTo>
                  <a:cubicBezTo>
                    <a:pt x="2098" y="818"/>
                    <a:pt x="1831" y="716"/>
                    <a:pt x="1554" y="716"/>
                  </a:cubicBezTo>
                  <a:cubicBezTo>
                    <a:pt x="1415" y="716"/>
                    <a:pt x="1273" y="741"/>
                    <a:pt x="1137" y="792"/>
                  </a:cubicBezTo>
                  <a:cubicBezTo>
                    <a:pt x="1" y="1324"/>
                    <a:pt x="444" y="2978"/>
                    <a:pt x="1600" y="2978"/>
                  </a:cubicBezTo>
                  <a:cubicBezTo>
                    <a:pt x="1665" y="2978"/>
                    <a:pt x="1731" y="2972"/>
                    <a:pt x="1800" y="2962"/>
                  </a:cubicBezTo>
                  <a:lnTo>
                    <a:pt x="3817" y="8015"/>
                  </a:lnTo>
                  <a:cubicBezTo>
                    <a:pt x="3357" y="8296"/>
                    <a:pt x="3178" y="8883"/>
                    <a:pt x="3383" y="9393"/>
                  </a:cubicBezTo>
                  <a:cubicBezTo>
                    <a:pt x="3564" y="9836"/>
                    <a:pt x="3999" y="10120"/>
                    <a:pt x="4463" y="10120"/>
                  </a:cubicBezTo>
                  <a:cubicBezTo>
                    <a:pt x="4587" y="10120"/>
                    <a:pt x="4714" y="10100"/>
                    <a:pt x="4837" y="10057"/>
                  </a:cubicBezTo>
                  <a:cubicBezTo>
                    <a:pt x="5220" y="9878"/>
                    <a:pt x="5501" y="9521"/>
                    <a:pt x="5501" y="9087"/>
                  </a:cubicBezTo>
                  <a:cubicBezTo>
                    <a:pt x="5705" y="9291"/>
                    <a:pt x="5977" y="9393"/>
                    <a:pt x="6250" y="9393"/>
                  </a:cubicBezTo>
                  <a:cubicBezTo>
                    <a:pt x="6386" y="9393"/>
                    <a:pt x="6522" y="9368"/>
                    <a:pt x="6650" y="9317"/>
                  </a:cubicBezTo>
                  <a:cubicBezTo>
                    <a:pt x="7810" y="8785"/>
                    <a:pt x="7368" y="7131"/>
                    <a:pt x="6212" y="7131"/>
                  </a:cubicBezTo>
                  <a:cubicBezTo>
                    <a:pt x="6147" y="7131"/>
                    <a:pt x="6080" y="7136"/>
                    <a:pt x="6011" y="7147"/>
                  </a:cubicBezTo>
                  <a:lnTo>
                    <a:pt x="3995" y="2119"/>
                  </a:lnTo>
                  <a:cubicBezTo>
                    <a:pt x="4455"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5126020" y="4575156"/>
              <a:ext cx="336220" cy="219026"/>
            </a:xfrm>
            <a:custGeom>
              <a:avLst/>
              <a:gdLst/>
              <a:ahLst/>
              <a:cxnLst/>
              <a:rect l="l" t="t" r="r" b="b"/>
              <a:pathLst>
                <a:path w="10440" h="6801" extrusionOk="0">
                  <a:moveTo>
                    <a:pt x="1964" y="1"/>
                  </a:moveTo>
                  <a:cubicBezTo>
                    <a:pt x="1522" y="1"/>
                    <a:pt x="1095" y="266"/>
                    <a:pt x="920" y="694"/>
                  </a:cubicBezTo>
                  <a:cubicBezTo>
                    <a:pt x="766" y="1102"/>
                    <a:pt x="868" y="1536"/>
                    <a:pt x="1175" y="1842"/>
                  </a:cubicBezTo>
                  <a:cubicBezTo>
                    <a:pt x="741" y="1868"/>
                    <a:pt x="384" y="2123"/>
                    <a:pt x="205" y="2531"/>
                  </a:cubicBezTo>
                  <a:cubicBezTo>
                    <a:pt x="1" y="3093"/>
                    <a:pt x="307" y="3757"/>
                    <a:pt x="894" y="3961"/>
                  </a:cubicBezTo>
                  <a:cubicBezTo>
                    <a:pt x="1035" y="4017"/>
                    <a:pt x="1181" y="4044"/>
                    <a:pt x="1323" y="4044"/>
                  </a:cubicBezTo>
                  <a:cubicBezTo>
                    <a:pt x="1696" y="4044"/>
                    <a:pt x="2051" y="3859"/>
                    <a:pt x="2272" y="3527"/>
                  </a:cubicBezTo>
                  <a:lnTo>
                    <a:pt x="7326" y="5467"/>
                  </a:lnTo>
                  <a:cubicBezTo>
                    <a:pt x="7224" y="6002"/>
                    <a:pt x="7530" y="6538"/>
                    <a:pt x="8040" y="6717"/>
                  </a:cubicBezTo>
                  <a:cubicBezTo>
                    <a:pt x="8185" y="6774"/>
                    <a:pt x="8333" y="6801"/>
                    <a:pt x="8477" y="6801"/>
                  </a:cubicBezTo>
                  <a:cubicBezTo>
                    <a:pt x="8919" y="6801"/>
                    <a:pt x="9328" y="6547"/>
                    <a:pt x="9521" y="6105"/>
                  </a:cubicBezTo>
                  <a:cubicBezTo>
                    <a:pt x="9674" y="5722"/>
                    <a:pt x="9572" y="5262"/>
                    <a:pt x="9265" y="4982"/>
                  </a:cubicBezTo>
                  <a:cubicBezTo>
                    <a:pt x="9699" y="4956"/>
                    <a:pt x="10057" y="4675"/>
                    <a:pt x="10235" y="4292"/>
                  </a:cubicBezTo>
                  <a:cubicBezTo>
                    <a:pt x="10439" y="3705"/>
                    <a:pt x="10133" y="3067"/>
                    <a:pt x="9546" y="2863"/>
                  </a:cubicBezTo>
                  <a:cubicBezTo>
                    <a:pt x="9405" y="2807"/>
                    <a:pt x="9260" y="2780"/>
                    <a:pt x="9117" y="2780"/>
                  </a:cubicBezTo>
                  <a:cubicBezTo>
                    <a:pt x="8744" y="2780"/>
                    <a:pt x="8389" y="2965"/>
                    <a:pt x="8168" y="3297"/>
                  </a:cubicBezTo>
                  <a:lnTo>
                    <a:pt x="3114" y="1332"/>
                  </a:lnTo>
                  <a:cubicBezTo>
                    <a:pt x="3217" y="796"/>
                    <a:pt x="2910" y="285"/>
                    <a:pt x="2374" y="81"/>
                  </a:cubicBezTo>
                  <a:cubicBezTo>
                    <a:pt x="2241" y="27"/>
                    <a:pt x="2102" y="1"/>
                    <a:pt x="19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5060450" y="4995882"/>
              <a:ext cx="339312" cy="220797"/>
            </a:xfrm>
            <a:custGeom>
              <a:avLst/>
              <a:gdLst/>
              <a:ahLst/>
              <a:cxnLst/>
              <a:rect l="l" t="t" r="r" b="b"/>
              <a:pathLst>
                <a:path w="10536" h="6856" extrusionOk="0">
                  <a:moveTo>
                    <a:pt x="8573" y="1"/>
                  </a:moveTo>
                  <a:cubicBezTo>
                    <a:pt x="8429" y="1"/>
                    <a:pt x="8281" y="28"/>
                    <a:pt x="8137" y="85"/>
                  </a:cubicBezTo>
                  <a:cubicBezTo>
                    <a:pt x="7626" y="289"/>
                    <a:pt x="7320" y="799"/>
                    <a:pt x="7422" y="1335"/>
                  </a:cubicBezTo>
                  <a:lnTo>
                    <a:pt x="2394" y="3326"/>
                  </a:lnTo>
                  <a:cubicBezTo>
                    <a:pt x="2152" y="2942"/>
                    <a:pt x="1796" y="2780"/>
                    <a:pt x="1442" y="2780"/>
                  </a:cubicBezTo>
                  <a:cubicBezTo>
                    <a:pt x="715" y="2780"/>
                    <a:pt x="0" y="3471"/>
                    <a:pt x="327" y="4347"/>
                  </a:cubicBezTo>
                  <a:cubicBezTo>
                    <a:pt x="480" y="4755"/>
                    <a:pt x="863" y="5011"/>
                    <a:pt x="1297" y="5036"/>
                  </a:cubicBezTo>
                  <a:cubicBezTo>
                    <a:pt x="990" y="5317"/>
                    <a:pt x="888" y="5776"/>
                    <a:pt x="1041" y="6185"/>
                  </a:cubicBezTo>
                  <a:cubicBezTo>
                    <a:pt x="1233" y="6607"/>
                    <a:pt x="1641" y="6856"/>
                    <a:pt x="2082" y="6856"/>
                  </a:cubicBezTo>
                  <a:cubicBezTo>
                    <a:pt x="2227" y="6856"/>
                    <a:pt x="2376" y="6829"/>
                    <a:pt x="2522" y="6772"/>
                  </a:cubicBezTo>
                  <a:cubicBezTo>
                    <a:pt x="3032" y="6567"/>
                    <a:pt x="3313" y="6057"/>
                    <a:pt x="3236" y="5521"/>
                  </a:cubicBezTo>
                  <a:lnTo>
                    <a:pt x="8264" y="3530"/>
                  </a:lnTo>
                  <a:cubicBezTo>
                    <a:pt x="8480" y="3854"/>
                    <a:pt x="8836" y="4039"/>
                    <a:pt x="9206" y="4039"/>
                  </a:cubicBezTo>
                  <a:cubicBezTo>
                    <a:pt x="9360" y="4039"/>
                    <a:pt x="9517" y="4006"/>
                    <a:pt x="9668" y="3939"/>
                  </a:cubicBezTo>
                  <a:cubicBezTo>
                    <a:pt x="10255" y="3734"/>
                    <a:pt x="10536" y="3071"/>
                    <a:pt x="10332" y="2509"/>
                  </a:cubicBezTo>
                  <a:cubicBezTo>
                    <a:pt x="10178" y="2101"/>
                    <a:pt x="9796" y="1846"/>
                    <a:pt x="9362" y="1820"/>
                  </a:cubicBezTo>
                  <a:cubicBezTo>
                    <a:pt x="9668" y="1540"/>
                    <a:pt x="9770" y="1080"/>
                    <a:pt x="9617" y="697"/>
                  </a:cubicBezTo>
                  <a:cubicBezTo>
                    <a:pt x="9425" y="255"/>
                    <a:pt x="9015" y="1"/>
                    <a:pt x="8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4555387" y="4899628"/>
              <a:ext cx="129786" cy="135100"/>
            </a:xfrm>
            <a:custGeom>
              <a:avLst/>
              <a:gdLst/>
              <a:ahLst/>
              <a:cxnLst/>
              <a:rect l="l" t="t" r="r" b="b"/>
              <a:pathLst>
                <a:path w="4030" h="4195" extrusionOk="0">
                  <a:moveTo>
                    <a:pt x="1987" y="1"/>
                  </a:moveTo>
                  <a:cubicBezTo>
                    <a:pt x="1843" y="1"/>
                    <a:pt x="1697" y="28"/>
                    <a:pt x="1558" y="85"/>
                  </a:cubicBezTo>
                  <a:cubicBezTo>
                    <a:pt x="1047" y="289"/>
                    <a:pt x="741" y="800"/>
                    <a:pt x="843" y="1336"/>
                  </a:cubicBezTo>
                  <a:lnTo>
                    <a:pt x="1" y="1667"/>
                  </a:lnTo>
                  <a:lnTo>
                    <a:pt x="1" y="4194"/>
                  </a:lnTo>
                  <a:lnTo>
                    <a:pt x="1711" y="3531"/>
                  </a:lnTo>
                  <a:cubicBezTo>
                    <a:pt x="1948" y="3882"/>
                    <a:pt x="2285" y="4032"/>
                    <a:pt x="2620" y="4032"/>
                  </a:cubicBezTo>
                  <a:cubicBezTo>
                    <a:pt x="3330" y="4032"/>
                    <a:pt x="4030" y="3359"/>
                    <a:pt x="3753" y="2510"/>
                  </a:cubicBezTo>
                  <a:cubicBezTo>
                    <a:pt x="3574" y="2101"/>
                    <a:pt x="3217" y="1846"/>
                    <a:pt x="2783" y="1821"/>
                  </a:cubicBezTo>
                  <a:cubicBezTo>
                    <a:pt x="2885" y="1718"/>
                    <a:pt x="2987" y="1591"/>
                    <a:pt x="3038" y="1438"/>
                  </a:cubicBezTo>
                  <a:cubicBezTo>
                    <a:pt x="3114" y="1234"/>
                    <a:pt x="3114" y="1029"/>
                    <a:pt x="3089" y="825"/>
                  </a:cubicBezTo>
                  <a:cubicBezTo>
                    <a:pt x="3063" y="774"/>
                    <a:pt x="3038" y="723"/>
                    <a:pt x="3038" y="672"/>
                  </a:cubicBezTo>
                  <a:cubicBezTo>
                    <a:pt x="2846" y="250"/>
                    <a:pt x="2423" y="1"/>
                    <a:pt x="1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4353389" y="4950924"/>
              <a:ext cx="207980" cy="167530"/>
            </a:xfrm>
            <a:custGeom>
              <a:avLst/>
              <a:gdLst/>
              <a:ahLst/>
              <a:cxnLst/>
              <a:rect l="l" t="t" r="r" b="b"/>
              <a:pathLst>
                <a:path w="6458" h="5202" extrusionOk="0">
                  <a:moveTo>
                    <a:pt x="6458" y="0"/>
                  </a:moveTo>
                  <a:lnTo>
                    <a:pt x="2272" y="1659"/>
                  </a:lnTo>
                  <a:cubicBezTo>
                    <a:pt x="2119" y="1455"/>
                    <a:pt x="1915" y="1277"/>
                    <a:pt x="1659" y="1226"/>
                  </a:cubicBezTo>
                  <a:cubicBezTo>
                    <a:pt x="1561" y="1183"/>
                    <a:pt x="1455" y="1164"/>
                    <a:pt x="1345" y="1164"/>
                  </a:cubicBezTo>
                  <a:cubicBezTo>
                    <a:pt x="1256" y="1164"/>
                    <a:pt x="1164" y="1177"/>
                    <a:pt x="1072" y="1200"/>
                  </a:cubicBezTo>
                  <a:cubicBezTo>
                    <a:pt x="1021" y="1200"/>
                    <a:pt x="945" y="1226"/>
                    <a:pt x="868" y="1251"/>
                  </a:cubicBezTo>
                  <a:cubicBezTo>
                    <a:pt x="307" y="1455"/>
                    <a:pt x="1" y="2093"/>
                    <a:pt x="205" y="2680"/>
                  </a:cubicBezTo>
                  <a:cubicBezTo>
                    <a:pt x="383" y="3063"/>
                    <a:pt x="741" y="3344"/>
                    <a:pt x="1175" y="3369"/>
                  </a:cubicBezTo>
                  <a:cubicBezTo>
                    <a:pt x="945" y="3574"/>
                    <a:pt x="843" y="3880"/>
                    <a:pt x="843" y="4212"/>
                  </a:cubicBezTo>
                  <a:cubicBezTo>
                    <a:pt x="903" y="4793"/>
                    <a:pt x="1404" y="5201"/>
                    <a:pt x="1950" y="5201"/>
                  </a:cubicBezTo>
                  <a:cubicBezTo>
                    <a:pt x="2099" y="5201"/>
                    <a:pt x="2252" y="5171"/>
                    <a:pt x="2400" y="5105"/>
                  </a:cubicBezTo>
                  <a:cubicBezTo>
                    <a:pt x="2578" y="5028"/>
                    <a:pt x="2757" y="4901"/>
                    <a:pt x="2885" y="4748"/>
                  </a:cubicBezTo>
                  <a:cubicBezTo>
                    <a:pt x="3089" y="4492"/>
                    <a:pt x="3165" y="4161"/>
                    <a:pt x="3114" y="3854"/>
                  </a:cubicBezTo>
                  <a:lnTo>
                    <a:pt x="6432" y="2527"/>
                  </a:lnTo>
                  <a:lnTo>
                    <a:pt x="64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3035786" y="4329497"/>
              <a:ext cx="296769" cy="295191"/>
            </a:xfrm>
            <a:custGeom>
              <a:avLst/>
              <a:gdLst/>
              <a:ahLst/>
              <a:cxnLst/>
              <a:rect l="l" t="t" r="r" b="b"/>
              <a:pathLst>
                <a:path w="9215" h="9166" extrusionOk="0">
                  <a:moveTo>
                    <a:pt x="6586" y="0"/>
                  </a:moveTo>
                  <a:cubicBezTo>
                    <a:pt x="6280" y="0"/>
                    <a:pt x="5973" y="128"/>
                    <a:pt x="5744" y="384"/>
                  </a:cubicBezTo>
                  <a:cubicBezTo>
                    <a:pt x="5361" y="767"/>
                    <a:pt x="5310" y="1354"/>
                    <a:pt x="5616" y="1814"/>
                  </a:cubicBezTo>
                  <a:lnTo>
                    <a:pt x="1890" y="5719"/>
                  </a:lnTo>
                  <a:cubicBezTo>
                    <a:pt x="1707" y="5607"/>
                    <a:pt x="1499" y="5552"/>
                    <a:pt x="1293" y="5552"/>
                  </a:cubicBezTo>
                  <a:cubicBezTo>
                    <a:pt x="983" y="5552"/>
                    <a:pt x="675" y="5677"/>
                    <a:pt x="460" y="5923"/>
                  </a:cubicBezTo>
                  <a:cubicBezTo>
                    <a:pt x="1" y="6357"/>
                    <a:pt x="1" y="7071"/>
                    <a:pt x="460" y="7505"/>
                  </a:cubicBezTo>
                  <a:cubicBezTo>
                    <a:pt x="665" y="7709"/>
                    <a:pt x="925" y="7811"/>
                    <a:pt x="1198" y="7811"/>
                  </a:cubicBezTo>
                  <a:cubicBezTo>
                    <a:pt x="1334" y="7811"/>
                    <a:pt x="1473" y="7786"/>
                    <a:pt x="1609" y="7735"/>
                  </a:cubicBezTo>
                  <a:lnTo>
                    <a:pt x="1609" y="7735"/>
                  </a:lnTo>
                  <a:cubicBezTo>
                    <a:pt x="1456" y="8118"/>
                    <a:pt x="1558" y="8577"/>
                    <a:pt x="1864" y="8858"/>
                  </a:cubicBezTo>
                  <a:cubicBezTo>
                    <a:pt x="2081" y="9063"/>
                    <a:pt x="2355" y="9165"/>
                    <a:pt x="2627" y="9165"/>
                  </a:cubicBezTo>
                  <a:cubicBezTo>
                    <a:pt x="2930" y="9165"/>
                    <a:pt x="3231" y="9037"/>
                    <a:pt x="3446" y="8781"/>
                  </a:cubicBezTo>
                  <a:cubicBezTo>
                    <a:pt x="3829" y="8398"/>
                    <a:pt x="3906" y="7811"/>
                    <a:pt x="3600" y="7352"/>
                  </a:cubicBezTo>
                  <a:lnTo>
                    <a:pt x="7326" y="3447"/>
                  </a:lnTo>
                  <a:cubicBezTo>
                    <a:pt x="7509" y="3559"/>
                    <a:pt x="7716" y="3614"/>
                    <a:pt x="7922" y="3614"/>
                  </a:cubicBezTo>
                  <a:cubicBezTo>
                    <a:pt x="8233" y="3614"/>
                    <a:pt x="8540" y="3489"/>
                    <a:pt x="8755" y="3243"/>
                  </a:cubicBezTo>
                  <a:cubicBezTo>
                    <a:pt x="9215" y="2809"/>
                    <a:pt x="9215" y="2094"/>
                    <a:pt x="8755" y="1661"/>
                  </a:cubicBezTo>
                  <a:cubicBezTo>
                    <a:pt x="8551" y="1456"/>
                    <a:pt x="8290" y="1354"/>
                    <a:pt x="8018" y="1354"/>
                  </a:cubicBezTo>
                  <a:cubicBezTo>
                    <a:pt x="7882" y="1354"/>
                    <a:pt x="7743" y="1380"/>
                    <a:pt x="7607" y="1431"/>
                  </a:cubicBezTo>
                  <a:cubicBezTo>
                    <a:pt x="7760" y="1048"/>
                    <a:pt x="7658" y="589"/>
                    <a:pt x="7351" y="308"/>
                  </a:cubicBezTo>
                  <a:cubicBezTo>
                    <a:pt x="7134" y="103"/>
                    <a:pt x="6861" y="0"/>
                    <a:pt x="6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4080710" y="4537251"/>
              <a:ext cx="305593" cy="294257"/>
            </a:xfrm>
            <a:custGeom>
              <a:avLst/>
              <a:gdLst/>
              <a:ahLst/>
              <a:cxnLst/>
              <a:rect l="l" t="t" r="r" b="b"/>
              <a:pathLst>
                <a:path w="9489" h="9137" extrusionOk="0">
                  <a:moveTo>
                    <a:pt x="6866" y="0"/>
                  </a:moveTo>
                  <a:cubicBezTo>
                    <a:pt x="6561" y="0"/>
                    <a:pt x="6259" y="122"/>
                    <a:pt x="6043" y="365"/>
                  </a:cubicBezTo>
                  <a:cubicBezTo>
                    <a:pt x="5660" y="748"/>
                    <a:pt x="5609" y="1360"/>
                    <a:pt x="5915" y="1794"/>
                  </a:cubicBezTo>
                  <a:lnTo>
                    <a:pt x="2163" y="5725"/>
                  </a:lnTo>
                  <a:cubicBezTo>
                    <a:pt x="1958" y="5602"/>
                    <a:pt x="1753" y="5548"/>
                    <a:pt x="1558" y="5548"/>
                  </a:cubicBezTo>
                  <a:cubicBezTo>
                    <a:pt x="662" y="5548"/>
                    <a:pt x="0" y="6689"/>
                    <a:pt x="734" y="7486"/>
                  </a:cubicBezTo>
                  <a:cubicBezTo>
                    <a:pt x="938" y="7690"/>
                    <a:pt x="1211" y="7792"/>
                    <a:pt x="1483" y="7792"/>
                  </a:cubicBezTo>
                  <a:cubicBezTo>
                    <a:pt x="1619" y="7792"/>
                    <a:pt x="1755" y="7767"/>
                    <a:pt x="1883" y="7715"/>
                  </a:cubicBezTo>
                  <a:lnTo>
                    <a:pt x="1883" y="7715"/>
                  </a:lnTo>
                  <a:cubicBezTo>
                    <a:pt x="1730" y="8098"/>
                    <a:pt x="1832" y="8558"/>
                    <a:pt x="2138" y="8838"/>
                  </a:cubicBezTo>
                  <a:cubicBezTo>
                    <a:pt x="2351" y="9040"/>
                    <a:pt x="2620" y="9137"/>
                    <a:pt x="2887" y="9137"/>
                  </a:cubicBezTo>
                  <a:cubicBezTo>
                    <a:pt x="3195" y="9137"/>
                    <a:pt x="3502" y="9008"/>
                    <a:pt x="3720" y="8762"/>
                  </a:cubicBezTo>
                  <a:cubicBezTo>
                    <a:pt x="4103" y="8379"/>
                    <a:pt x="4154" y="7792"/>
                    <a:pt x="3848" y="7333"/>
                  </a:cubicBezTo>
                  <a:lnTo>
                    <a:pt x="7600" y="3428"/>
                  </a:lnTo>
                  <a:cubicBezTo>
                    <a:pt x="7786" y="3541"/>
                    <a:pt x="7997" y="3596"/>
                    <a:pt x="8205" y="3596"/>
                  </a:cubicBezTo>
                  <a:cubicBezTo>
                    <a:pt x="8513" y="3596"/>
                    <a:pt x="8816" y="3477"/>
                    <a:pt x="9029" y="3249"/>
                  </a:cubicBezTo>
                  <a:cubicBezTo>
                    <a:pt x="9488" y="2790"/>
                    <a:pt x="9488" y="2075"/>
                    <a:pt x="9029" y="1641"/>
                  </a:cubicBezTo>
                  <a:cubicBezTo>
                    <a:pt x="8827" y="1456"/>
                    <a:pt x="8557" y="1348"/>
                    <a:pt x="8287" y="1348"/>
                  </a:cubicBezTo>
                  <a:cubicBezTo>
                    <a:pt x="8149" y="1348"/>
                    <a:pt x="8010" y="1376"/>
                    <a:pt x="7881" y="1437"/>
                  </a:cubicBezTo>
                  <a:cubicBezTo>
                    <a:pt x="8034" y="1029"/>
                    <a:pt x="7932" y="595"/>
                    <a:pt x="7625" y="288"/>
                  </a:cubicBezTo>
                  <a:cubicBezTo>
                    <a:pt x="7409" y="96"/>
                    <a:pt x="7136" y="0"/>
                    <a:pt x="6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3203059" y="4683784"/>
              <a:ext cx="251553" cy="326011"/>
            </a:xfrm>
            <a:custGeom>
              <a:avLst/>
              <a:gdLst/>
              <a:ahLst/>
              <a:cxnLst/>
              <a:rect l="l" t="t" r="r" b="b"/>
              <a:pathLst>
                <a:path w="7811" h="10123" extrusionOk="0">
                  <a:moveTo>
                    <a:pt x="3365" y="1"/>
                  </a:moveTo>
                  <a:cubicBezTo>
                    <a:pt x="3234" y="1"/>
                    <a:pt x="3101" y="25"/>
                    <a:pt x="2974" y="77"/>
                  </a:cubicBezTo>
                  <a:cubicBezTo>
                    <a:pt x="2566" y="230"/>
                    <a:pt x="2311" y="613"/>
                    <a:pt x="2311" y="1022"/>
                  </a:cubicBezTo>
                  <a:cubicBezTo>
                    <a:pt x="2101" y="829"/>
                    <a:pt x="1819" y="721"/>
                    <a:pt x="1539" y="721"/>
                  </a:cubicBezTo>
                  <a:cubicBezTo>
                    <a:pt x="1411" y="721"/>
                    <a:pt x="1283" y="744"/>
                    <a:pt x="1162" y="792"/>
                  </a:cubicBezTo>
                  <a:cubicBezTo>
                    <a:pt x="1" y="1324"/>
                    <a:pt x="445" y="3003"/>
                    <a:pt x="1624" y="3003"/>
                  </a:cubicBezTo>
                  <a:cubicBezTo>
                    <a:pt x="1689" y="3003"/>
                    <a:pt x="1756" y="2997"/>
                    <a:pt x="1826" y="2987"/>
                  </a:cubicBezTo>
                  <a:lnTo>
                    <a:pt x="3816" y="8015"/>
                  </a:lnTo>
                  <a:cubicBezTo>
                    <a:pt x="3357" y="8321"/>
                    <a:pt x="3178" y="8882"/>
                    <a:pt x="3408" y="9393"/>
                  </a:cubicBezTo>
                  <a:cubicBezTo>
                    <a:pt x="3567" y="9851"/>
                    <a:pt x="3991" y="10123"/>
                    <a:pt x="4449" y="10123"/>
                  </a:cubicBezTo>
                  <a:cubicBezTo>
                    <a:pt x="4577" y="10123"/>
                    <a:pt x="4709" y="10101"/>
                    <a:pt x="4837" y="10056"/>
                  </a:cubicBezTo>
                  <a:cubicBezTo>
                    <a:pt x="5220" y="9903"/>
                    <a:pt x="5475" y="9521"/>
                    <a:pt x="5501" y="9112"/>
                  </a:cubicBezTo>
                  <a:cubicBezTo>
                    <a:pt x="5711" y="9305"/>
                    <a:pt x="5992" y="9413"/>
                    <a:pt x="6272" y="9413"/>
                  </a:cubicBezTo>
                  <a:cubicBezTo>
                    <a:pt x="6401" y="9413"/>
                    <a:pt x="6529" y="9390"/>
                    <a:pt x="6649" y="9342"/>
                  </a:cubicBezTo>
                  <a:cubicBezTo>
                    <a:pt x="7811" y="8810"/>
                    <a:pt x="7367" y="7131"/>
                    <a:pt x="6187" y="7131"/>
                  </a:cubicBezTo>
                  <a:cubicBezTo>
                    <a:pt x="6122" y="7131"/>
                    <a:pt x="6055" y="7136"/>
                    <a:pt x="5986" y="7147"/>
                  </a:cubicBezTo>
                  <a:lnTo>
                    <a:pt x="3995" y="2119"/>
                  </a:lnTo>
                  <a:cubicBezTo>
                    <a:pt x="4429" y="1813"/>
                    <a:pt x="4608" y="1251"/>
                    <a:pt x="4403" y="741"/>
                  </a:cubicBezTo>
                  <a:cubicBezTo>
                    <a:pt x="4245"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4004448" y="5006800"/>
              <a:ext cx="251553" cy="325947"/>
            </a:xfrm>
            <a:custGeom>
              <a:avLst/>
              <a:gdLst/>
              <a:ahLst/>
              <a:cxnLst/>
              <a:rect l="l" t="t" r="r" b="b"/>
              <a:pathLst>
                <a:path w="7811" h="10121" extrusionOk="0">
                  <a:moveTo>
                    <a:pt x="3365" y="1"/>
                  </a:moveTo>
                  <a:cubicBezTo>
                    <a:pt x="3234" y="1"/>
                    <a:pt x="3102" y="26"/>
                    <a:pt x="2975" y="78"/>
                  </a:cubicBezTo>
                  <a:cubicBezTo>
                    <a:pt x="2566" y="231"/>
                    <a:pt x="2311" y="588"/>
                    <a:pt x="2285" y="1022"/>
                  </a:cubicBezTo>
                  <a:cubicBezTo>
                    <a:pt x="2098" y="818"/>
                    <a:pt x="1832" y="716"/>
                    <a:pt x="1554" y="716"/>
                  </a:cubicBezTo>
                  <a:cubicBezTo>
                    <a:pt x="1415" y="716"/>
                    <a:pt x="1273" y="741"/>
                    <a:pt x="1137" y="792"/>
                  </a:cubicBezTo>
                  <a:cubicBezTo>
                    <a:pt x="1" y="1324"/>
                    <a:pt x="444" y="2978"/>
                    <a:pt x="1600" y="2978"/>
                  </a:cubicBezTo>
                  <a:cubicBezTo>
                    <a:pt x="1665" y="2978"/>
                    <a:pt x="1732" y="2972"/>
                    <a:pt x="1801" y="2962"/>
                  </a:cubicBezTo>
                  <a:lnTo>
                    <a:pt x="3817" y="8015"/>
                  </a:lnTo>
                  <a:cubicBezTo>
                    <a:pt x="3357" y="8296"/>
                    <a:pt x="3179" y="8883"/>
                    <a:pt x="3383" y="9393"/>
                  </a:cubicBezTo>
                  <a:cubicBezTo>
                    <a:pt x="3564" y="9836"/>
                    <a:pt x="3999" y="10120"/>
                    <a:pt x="4463" y="10120"/>
                  </a:cubicBezTo>
                  <a:cubicBezTo>
                    <a:pt x="4588" y="10120"/>
                    <a:pt x="4714" y="10100"/>
                    <a:pt x="4838" y="10057"/>
                  </a:cubicBezTo>
                  <a:cubicBezTo>
                    <a:pt x="5221" y="9878"/>
                    <a:pt x="5501" y="9521"/>
                    <a:pt x="5501" y="9087"/>
                  </a:cubicBezTo>
                  <a:cubicBezTo>
                    <a:pt x="5706" y="9291"/>
                    <a:pt x="5978" y="9393"/>
                    <a:pt x="6250" y="9393"/>
                  </a:cubicBezTo>
                  <a:cubicBezTo>
                    <a:pt x="6386" y="9393"/>
                    <a:pt x="6522" y="9368"/>
                    <a:pt x="6650" y="9317"/>
                  </a:cubicBezTo>
                  <a:cubicBezTo>
                    <a:pt x="7810" y="8785"/>
                    <a:pt x="7368" y="7131"/>
                    <a:pt x="6212" y="7131"/>
                  </a:cubicBezTo>
                  <a:cubicBezTo>
                    <a:pt x="6147" y="7131"/>
                    <a:pt x="6081" y="7136"/>
                    <a:pt x="6012" y="7147"/>
                  </a:cubicBezTo>
                  <a:lnTo>
                    <a:pt x="3996" y="2119"/>
                  </a:lnTo>
                  <a:cubicBezTo>
                    <a:pt x="4455"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584849" y="4575156"/>
              <a:ext cx="336220" cy="219026"/>
            </a:xfrm>
            <a:custGeom>
              <a:avLst/>
              <a:gdLst/>
              <a:ahLst/>
              <a:cxnLst/>
              <a:rect l="l" t="t" r="r" b="b"/>
              <a:pathLst>
                <a:path w="10440" h="6801" extrusionOk="0">
                  <a:moveTo>
                    <a:pt x="1975" y="1"/>
                  </a:moveTo>
                  <a:cubicBezTo>
                    <a:pt x="1522" y="1"/>
                    <a:pt x="1095" y="266"/>
                    <a:pt x="920" y="694"/>
                  </a:cubicBezTo>
                  <a:cubicBezTo>
                    <a:pt x="767" y="1102"/>
                    <a:pt x="869" y="1536"/>
                    <a:pt x="1175" y="1842"/>
                  </a:cubicBezTo>
                  <a:cubicBezTo>
                    <a:pt x="741" y="1868"/>
                    <a:pt x="384" y="2123"/>
                    <a:pt x="205" y="2531"/>
                  </a:cubicBezTo>
                  <a:cubicBezTo>
                    <a:pt x="1" y="3093"/>
                    <a:pt x="307" y="3757"/>
                    <a:pt x="894" y="3961"/>
                  </a:cubicBezTo>
                  <a:cubicBezTo>
                    <a:pt x="1036" y="4017"/>
                    <a:pt x="1181" y="4044"/>
                    <a:pt x="1324" y="4044"/>
                  </a:cubicBezTo>
                  <a:cubicBezTo>
                    <a:pt x="1696" y="4044"/>
                    <a:pt x="2051" y="3859"/>
                    <a:pt x="2272" y="3527"/>
                  </a:cubicBezTo>
                  <a:lnTo>
                    <a:pt x="7326" y="5467"/>
                  </a:lnTo>
                  <a:cubicBezTo>
                    <a:pt x="7224" y="6002"/>
                    <a:pt x="7530" y="6538"/>
                    <a:pt x="8041" y="6717"/>
                  </a:cubicBezTo>
                  <a:cubicBezTo>
                    <a:pt x="8185" y="6774"/>
                    <a:pt x="8333" y="6801"/>
                    <a:pt x="8477" y="6801"/>
                  </a:cubicBezTo>
                  <a:cubicBezTo>
                    <a:pt x="8919" y="6801"/>
                    <a:pt x="9329" y="6547"/>
                    <a:pt x="9521" y="6105"/>
                  </a:cubicBezTo>
                  <a:cubicBezTo>
                    <a:pt x="9674" y="5722"/>
                    <a:pt x="9572" y="5262"/>
                    <a:pt x="9266" y="4982"/>
                  </a:cubicBezTo>
                  <a:cubicBezTo>
                    <a:pt x="9700" y="4956"/>
                    <a:pt x="10057" y="4675"/>
                    <a:pt x="10236" y="4292"/>
                  </a:cubicBezTo>
                  <a:cubicBezTo>
                    <a:pt x="10440" y="3705"/>
                    <a:pt x="10133" y="3067"/>
                    <a:pt x="9546" y="2863"/>
                  </a:cubicBezTo>
                  <a:cubicBezTo>
                    <a:pt x="9405" y="2807"/>
                    <a:pt x="9260" y="2780"/>
                    <a:pt x="9117" y="2780"/>
                  </a:cubicBezTo>
                  <a:cubicBezTo>
                    <a:pt x="8745" y="2780"/>
                    <a:pt x="8390" y="2965"/>
                    <a:pt x="8168" y="3297"/>
                  </a:cubicBezTo>
                  <a:lnTo>
                    <a:pt x="3115" y="1332"/>
                  </a:lnTo>
                  <a:cubicBezTo>
                    <a:pt x="3217" y="796"/>
                    <a:pt x="2911" y="285"/>
                    <a:pt x="2400" y="81"/>
                  </a:cubicBezTo>
                  <a:cubicBezTo>
                    <a:pt x="2261" y="27"/>
                    <a:pt x="2117"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3519280" y="4995882"/>
              <a:ext cx="339312" cy="220797"/>
            </a:xfrm>
            <a:custGeom>
              <a:avLst/>
              <a:gdLst/>
              <a:ahLst/>
              <a:cxnLst/>
              <a:rect l="l" t="t" r="r" b="b"/>
              <a:pathLst>
                <a:path w="10536" h="6856" extrusionOk="0">
                  <a:moveTo>
                    <a:pt x="8574" y="1"/>
                  </a:moveTo>
                  <a:cubicBezTo>
                    <a:pt x="8429" y="1"/>
                    <a:pt x="8282" y="28"/>
                    <a:pt x="8137" y="85"/>
                  </a:cubicBezTo>
                  <a:cubicBezTo>
                    <a:pt x="7626" y="289"/>
                    <a:pt x="7320" y="799"/>
                    <a:pt x="7422" y="1335"/>
                  </a:cubicBezTo>
                  <a:lnTo>
                    <a:pt x="2394" y="3326"/>
                  </a:lnTo>
                  <a:cubicBezTo>
                    <a:pt x="2152" y="2942"/>
                    <a:pt x="1796" y="2780"/>
                    <a:pt x="1443" y="2780"/>
                  </a:cubicBezTo>
                  <a:cubicBezTo>
                    <a:pt x="715" y="2780"/>
                    <a:pt x="1" y="3471"/>
                    <a:pt x="327" y="4347"/>
                  </a:cubicBezTo>
                  <a:cubicBezTo>
                    <a:pt x="480" y="4755"/>
                    <a:pt x="863" y="5011"/>
                    <a:pt x="1297" y="5036"/>
                  </a:cubicBezTo>
                  <a:cubicBezTo>
                    <a:pt x="991" y="5317"/>
                    <a:pt x="888" y="5776"/>
                    <a:pt x="1042" y="6185"/>
                  </a:cubicBezTo>
                  <a:cubicBezTo>
                    <a:pt x="1233" y="6607"/>
                    <a:pt x="1642" y="6856"/>
                    <a:pt x="2082" y="6856"/>
                  </a:cubicBezTo>
                  <a:cubicBezTo>
                    <a:pt x="2227" y="6856"/>
                    <a:pt x="2376" y="6829"/>
                    <a:pt x="2522" y="6772"/>
                  </a:cubicBezTo>
                  <a:cubicBezTo>
                    <a:pt x="3032" y="6567"/>
                    <a:pt x="3313" y="6057"/>
                    <a:pt x="3237" y="5521"/>
                  </a:cubicBezTo>
                  <a:lnTo>
                    <a:pt x="8264" y="3530"/>
                  </a:lnTo>
                  <a:cubicBezTo>
                    <a:pt x="8480"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2812219" y="4897238"/>
              <a:ext cx="337702" cy="220443"/>
            </a:xfrm>
            <a:custGeom>
              <a:avLst/>
              <a:gdLst/>
              <a:ahLst/>
              <a:cxnLst/>
              <a:rect l="l" t="t" r="r" b="b"/>
              <a:pathLst>
                <a:path w="10486" h="6845" extrusionOk="0">
                  <a:moveTo>
                    <a:pt x="8444" y="1"/>
                  </a:moveTo>
                  <a:cubicBezTo>
                    <a:pt x="8300" y="1"/>
                    <a:pt x="8154" y="28"/>
                    <a:pt x="8015" y="85"/>
                  </a:cubicBezTo>
                  <a:cubicBezTo>
                    <a:pt x="7504" y="289"/>
                    <a:pt x="7198" y="800"/>
                    <a:pt x="7300" y="1336"/>
                  </a:cubicBezTo>
                  <a:lnTo>
                    <a:pt x="6458" y="1667"/>
                  </a:lnTo>
                  <a:lnTo>
                    <a:pt x="2272" y="3326"/>
                  </a:lnTo>
                  <a:cubicBezTo>
                    <a:pt x="2119" y="3122"/>
                    <a:pt x="1915" y="2944"/>
                    <a:pt x="1660" y="2893"/>
                  </a:cubicBezTo>
                  <a:cubicBezTo>
                    <a:pt x="1561" y="2850"/>
                    <a:pt x="1455" y="2831"/>
                    <a:pt x="1346" y="2831"/>
                  </a:cubicBezTo>
                  <a:cubicBezTo>
                    <a:pt x="1256" y="2831"/>
                    <a:pt x="1165" y="2844"/>
                    <a:pt x="1073" y="2867"/>
                  </a:cubicBezTo>
                  <a:cubicBezTo>
                    <a:pt x="1022" y="2867"/>
                    <a:pt x="945" y="2893"/>
                    <a:pt x="869" y="2918"/>
                  </a:cubicBezTo>
                  <a:cubicBezTo>
                    <a:pt x="307" y="3122"/>
                    <a:pt x="1" y="3760"/>
                    <a:pt x="205" y="4347"/>
                  </a:cubicBezTo>
                  <a:cubicBezTo>
                    <a:pt x="307" y="4603"/>
                    <a:pt x="486" y="4781"/>
                    <a:pt x="741" y="4909"/>
                  </a:cubicBezTo>
                  <a:cubicBezTo>
                    <a:pt x="869" y="4985"/>
                    <a:pt x="1022" y="5011"/>
                    <a:pt x="1175" y="5036"/>
                  </a:cubicBezTo>
                  <a:cubicBezTo>
                    <a:pt x="1098" y="5087"/>
                    <a:pt x="1047" y="5190"/>
                    <a:pt x="996" y="5266"/>
                  </a:cubicBezTo>
                  <a:cubicBezTo>
                    <a:pt x="971" y="5317"/>
                    <a:pt x="945" y="5368"/>
                    <a:pt x="945" y="5419"/>
                  </a:cubicBezTo>
                  <a:cubicBezTo>
                    <a:pt x="894" y="5496"/>
                    <a:pt x="869" y="5598"/>
                    <a:pt x="869" y="5700"/>
                  </a:cubicBezTo>
                  <a:cubicBezTo>
                    <a:pt x="843" y="5879"/>
                    <a:pt x="869" y="6032"/>
                    <a:pt x="945" y="6159"/>
                  </a:cubicBezTo>
                  <a:cubicBezTo>
                    <a:pt x="1022" y="6364"/>
                    <a:pt x="1149" y="6542"/>
                    <a:pt x="1354" y="6670"/>
                  </a:cubicBezTo>
                  <a:cubicBezTo>
                    <a:pt x="1529" y="6787"/>
                    <a:pt x="1737" y="6845"/>
                    <a:pt x="1945" y="6845"/>
                  </a:cubicBezTo>
                  <a:cubicBezTo>
                    <a:pt x="2101" y="6845"/>
                    <a:pt x="2258" y="6812"/>
                    <a:pt x="2400" y="6746"/>
                  </a:cubicBezTo>
                  <a:cubicBezTo>
                    <a:pt x="2604" y="6695"/>
                    <a:pt x="2757" y="6568"/>
                    <a:pt x="2885" y="6415"/>
                  </a:cubicBezTo>
                  <a:cubicBezTo>
                    <a:pt x="3089" y="6159"/>
                    <a:pt x="3191" y="5828"/>
                    <a:pt x="3115" y="5496"/>
                  </a:cubicBezTo>
                  <a:lnTo>
                    <a:pt x="6458" y="4194"/>
                  </a:lnTo>
                  <a:lnTo>
                    <a:pt x="8168" y="3505"/>
                  </a:lnTo>
                  <a:cubicBezTo>
                    <a:pt x="8408" y="3870"/>
                    <a:pt x="8751" y="4024"/>
                    <a:pt x="9090" y="4024"/>
                  </a:cubicBezTo>
                  <a:cubicBezTo>
                    <a:pt x="9795" y="4024"/>
                    <a:pt x="10486" y="3354"/>
                    <a:pt x="10210" y="2510"/>
                  </a:cubicBezTo>
                  <a:cubicBezTo>
                    <a:pt x="10031" y="2101"/>
                    <a:pt x="9674" y="1846"/>
                    <a:pt x="9240" y="1821"/>
                  </a:cubicBezTo>
                  <a:cubicBezTo>
                    <a:pt x="9546" y="1514"/>
                    <a:pt x="9648" y="1080"/>
                    <a:pt x="9495" y="672"/>
                  </a:cubicBezTo>
                  <a:cubicBezTo>
                    <a:pt x="9303" y="250"/>
                    <a:pt x="8881" y="1"/>
                    <a:pt x="8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494648" y="4329497"/>
              <a:ext cx="296737" cy="295191"/>
            </a:xfrm>
            <a:custGeom>
              <a:avLst/>
              <a:gdLst/>
              <a:ahLst/>
              <a:cxnLst/>
              <a:rect l="l" t="t" r="r" b="b"/>
              <a:pathLst>
                <a:path w="9214" h="9166" extrusionOk="0">
                  <a:moveTo>
                    <a:pt x="6586" y="0"/>
                  </a:moveTo>
                  <a:cubicBezTo>
                    <a:pt x="6279" y="0"/>
                    <a:pt x="5972" y="128"/>
                    <a:pt x="5743" y="384"/>
                  </a:cubicBezTo>
                  <a:cubicBezTo>
                    <a:pt x="5360" y="767"/>
                    <a:pt x="5309" y="1354"/>
                    <a:pt x="5615" y="1814"/>
                  </a:cubicBezTo>
                  <a:lnTo>
                    <a:pt x="1889" y="5719"/>
                  </a:lnTo>
                  <a:cubicBezTo>
                    <a:pt x="1706" y="5607"/>
                    <a:pt x="1498" y="5552"/>
                    <a:pt x="1293" y="5552"/>
                  </a:cubicBezTo>
                  <a:cubicBezTo>
                    <a:pt x="982" y="5552"/>
                    <a:pt x="675" y="5677"/>
                    <a:pt x="460" y="5923"/>
                  </a:cubicBezTo>
                  <a:cubicBezTo>
                    <a:pt x="0" y="6357"/>
                    <a:pt x="0" y="7071"/>
                    <a:pt x="460" y="7505"/>
                  </a:cubicBezTo>
                  <a:cubicBezTo>
                    <a:pt x="664" y="7709"/>
                    <a:pt x="925" y="7811"/>
                    <a:pt x="1197" y="7811"/>
                  </a:cubicBezTo>
                  <a:cubicBezTo>
                    <a:pt x="1333" y="7811"/>
                    <a:pt x="1472" y="7786"/>
                    <a:pt x="1608" y="7735"/>
                  </a:cubicBezTo>
                  <a:lnTo>
                    <a:pt x="1608" y="7735"/>
                  </a:lnTo>
                  <a:cubicBezTo>
                    <a:pt x="1455" y="8118"/>
                    <a:pt x="1557" y="8577"/>
                    <a:pt x="1863" y="8858"/>
                  </a:cubicBezTo>
                  <a:cubicBezTo>
                    <a:pt x="2080" y="9063"/>
                    <a:pt x="2354" y="9165"/>
                    <a:pt x="2629" y="9165"/>
                  </a:cubicBezTo>
                  <a:cubicBezTo>
                    <a:pt x="2935" y="9165"/>
                    <a:pt x="3242" y="9037"/>
                    <a:pt x="3471" y="8781"/>
                  </a:cubicBezTo>
                  <a:cubicBezTo>
                    <a:pt x="3829" y="8398"/>
                    <a:pt x="3905" y="7811"/>
                    <a:pt x="3599" y="7352"/>
                  </a:cubicBezTo>
                  <a:lnTo>
                    <a:pt x="7325" y="3447"/>
                  </a:lnTo>
                  <a:cubicBezTo>
                    <a:pt x="7508" y="3559"/>
                    <a:pt x="7716" y="3614"/>
                    <a:pt x="7922" y="3614"/>
                  </a:cubicBezTo>
                  <a:cubicBezTo>
                    <a:pt x="8232" y="3614"/>
                    <a:pt x="8540" y="3489"/>
                    <a:pt x="8754" y="3243"/>
                  </a:cubicBezTo>
                  <a:cubicBezTo>
                    <a:pt x="9214" y="2809"/>
                    <a:pt x="9214" y="2094"/>
                    <a:pt x="8754" y="1661"/>
                  </a:cubicBezTo>
                  <a:cubicBezTo>
                    <a:pt x="8550" y="1456"/>
                    <a:pt x="8289" y="1354"/>
                    <a:pt x="8017" y="1354"/>
                  </a:cubicBezTo>
                  <a:cubicBezTo>
                    <a:pt x="7881" y="1354"/>
                    <a:pt x="7742" y="1380"/>
                    <a:pt x="7606" y="1431"/>
                  </a:cubicBezTo>
                  <a:cubicBezTo>
                    <a:pt x="7759" y="1048"/>
                    <a:pt x="7657" y="589"/>
                    <a:pt x="7351" y="308"/>
                  </a:cubicBezTo>
                  <a:cubicBezTo>
                    <a:pt x="7134" y="103"/>
                    <a:pt x="6860" y="0"/>
                    <a:pt x="6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2539539" y="4537251"/>
              <a:ext cx="305593" cy="294257"/>
            </a:xfrm>
            <a:custGeom>
              <a:avLst/>
              <a:gdLst/>
              <a:ahLst/>
              <a:cxnLst/>
              <a:rect l="l" t="t" r="r" b="b"/>
              <a:pathLst>
                <a:path w="9489" h="9137" extrusionOk="0">
                  <a:moveTo>
                    <a:pt x="6866" y="0"/>
                  </a:moveTo>
                  <a:cubicBezTo>
                    <a:pt x="6561" y="0"/>
                    <a:pt x="6259" y="122"/>
                    <a:pt x="6043" y="365"/>
                  </a:cubicBezTo>
                  <a:cubicBezTo>
                    <a:pt x="5660" y="748"/>
                    <a:pt x="5609" y="1360"/>
                    <a:pt x="5916" y="1794"/>
                  </a:cubicBezTo>
                  <a:lnTo>
                    <a:pt x="2164" y="5725"/>
                  </a:lnTo>
                  <a:cubicBezTo>
                    <a:pt x="1959" y="5602"/>
                    <a:pt x="1753" y="5548"/>
                    <a:pt x="1558" y="5548"/>
                  </a:cubicBezTo>
                  <a:cubicBezTo>
                    <a:pt x="662" y="5548"/>
                    <a:pt x="1" y="6689"/>
                    <a:pt x="735" y="7486"/>
                  </a:cubicBezTo>
                  <a:cubicBezTo>
                    <a:pt x="939" y="7690"/>
                    <a:pt x="1211" y="7792"/>
                    <a:pt x="1483" y="7792"/>
                  </a:cubicBezTo>
                  <a:cubicBezTo>
                    <a:pt x="1619" y="7792"/>
                    <a:pt x="1755" y="7767"/>
                    <a:pt x="1883" y="7715"/>
                  </a:cubicBezTo>
                  <a:lnTo>
                    <a:pt x="1883" y="7715"/>
                  </a:lnTo>
                  <a:cubicBezTo>
                    <a:pt x="1730" y="8098"/>
                    <a:pt x="1832" y="8558"/>
                    <a:pt x="2138" y="8838"/>
                  </a:cubicBezTo>
                  <a:cubicBezTo>
                    <a:pt x="2352" y="9040"/>
                    <a:pt x="2620" y="9137"/>
                    <a:pt x="2887" y="9137"/>
                  </a:cubicBezTo>
                  <a:cubicBezTo>
                    <a:pt x="3195" y="9137"/>
                    <a:pt x="3502" y="9008"/>
                    <a:pt x="3721" y="8762"/>
                  </a:cubicBezTo>
                  <a:cubicBezTo>
                    <a:pt x="4103" y="8379"/>
                    <a:pt x="4155" y="7792"/>
                    <a:pt x="3848" y="7333"/>
                  </a:cubicBezTo>
                  <a:lnTo>
                    <a:pt x="7600" y="3428"/>
                  </a:lnTo>
                  <a:cubicBezTo>
                    <a:pt x="7786" y="3541"/>
                    <a:pt x="7997" y="3596"/>
                    <a:pt x="8206" y="3596"/>
                  </a:cubicBezTo>
                  <a:cubicBezTo>
                    <a:pt x="8513" y="3596"/>
                    <a:pt x="8817" y="3477"/>
                    <a:pt x="9029" y="3249"/>
                  </a:cubicBezTo>
                  <a:cubicBezTo>
                    <a:pt x="9489" y="2790"/>
                    <a:pt x="9489" y="2075"/>
                    <a:pt x="9029" y="1641"/>
                  </a:cubicBezTo>
                  <a:cubicBezTo>
                    <a:pt x="8827" y="1456"/>
                    <a:pt x="8558" y="1348"/>
                    <a:pt x="8288" y="1348"/>
                  </a:cubicBezTo>
                  <a:cubicBezTo>
                    <a:pt x="8149" y="1348"/>
                    <a:pt x="8011" y="1376"/>
                    <a:pt x="7881" y="1437"/>
                  </a:cubicBezTo>
                  <a:cubicBezTo>
                    <a:pt x="8034" y="1029"/>
                    <a:pt x="7932" y="595"/>
                    <a:pt x="7626" y="288"/>
                  </a:cubicBezTo>
                  <a:cubicBezTo>
                    <a:pt x="7409" y="96"/>
                    <a:pt x="7137" y="0"/>
                    <a:pt x="6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661921" y="4683784"/>
              <a:ext cx="251521" cy="326011"/>
            </a:xfrm>
            <a:custGeom>
              <a:avLst/>
              <a:gdLst/>
              <a:ahLst/>
              <a:cxnLst/>
              <a:rect l="l" t="t" r="r" b="b"/>
              <a:pathLst>
                <a:path w="7810" h="10123" extrusionOk="0">
                  <a:moveTo>
                    <a:pt x="3364" y="1"/>
                  </a:moveTo>
                  <a:cubicBezTo>
                    <a:pt x="3233" y="1"/>
                    <a:pt x="3101" y="25"/>
                    <a:pt x="2973" y="77"/>
                  </a:cubicBezTo>
                  <a:cubicBezTo>
                    <a:pt x="2565" y="230"/>
                    <a:pt x="2310" y="613"/>
                    <a:pt x="2284" y="1022"/>
                  </a:cubicBezTo>
                  <a:cubicBezTo>
                    <a:pt x="2092" y="829"/>
                    <a:pt x="1816" y="721"/>
                    <a:pt x="1538" y="721"/>
                  </a:cubicBezTo>
                  <a:cubicBezTo>
                    <a:pt x="1410" y="721"/>
                    <a:pt x="1282" y="744"/>
                    <a:pt x="1161" y="792"/>
                  </a:cubicBezTo>
                  <a:cubicBezTo>
                    <a:pt x="0" y="1324"/>
                    <a:pt x="444" y="3003"/>
                    <a:pt x="1623" y="3003"/>
                  </a:cubicBezTo>
                  <a:cubicBezTo>
                    <a:pt x="1688" y="3003"/>
                    <a:pt x="1756" y="2997"/>
                    <a:pt x="1825" y="2987"/>
                  </a:cubicBezTo>
                  <a:lnTo>
                    <a:pt x="3816" y="8015"/>
                  </a:lnTo>
                  <a:cubicBezTo>
                    <a:pt x="3356" y="8321"/>
                    <a:pt x="3178" y="8882"/>
                    <a:pt x="3407" y="9393"/>
                  </a:cubicBezTo>
                  <a:cubicBezTo>
                    <a:pt x="3567" y="9851"/>
                    <a:pt x="3990" y="10123"/>
                    <a:pt x="4448" y="10123"/>
                  </a:cubicBezTo>
                  <a:cubicBezTo>
                    <a:pt x="4577" y="10123"/>
                    <a:pt x="4708" y="10101"/>
                    <a:pt x="4837" y="10056"/>
                  </a:cubicBezTo>
                  <a:cubicBezTo>
                    <a:pt x="5219" y="9903"/>
                    <a:pt x="5475" y="9521"/>
                    <a:pt x="5500" y="9112"/>
                  </a:cubicBezTo>
                  <a:cubicBezTo>
                    <a:pt x="5710" y="9305"/>
                    <a:pt x="5992" y="9413"/>
                    <a:pt x="6271" y="9413"/>
                  </a:cubicBezTo>
                  <a:cubicBezTo>
                    <a:pt x="6400" y="9413"/>
                    <a:pt x="6528" y="9390"/>
                    <a:pt x="6649" y="9342"/>
                  </a:cubicBezTo>
                  <a:cubicBezTo>
                    <a:pt x="7810" y="8810"/>
                    <a:pt x="7366" y="7131"/>
                    <a:pt x="6187" y="7131"/>
                  </a:cubicBezTo>
                  <a:cubicBezTo>
                    <a:pt x="6122" y="7131"/>
                    <a:pt x="6054" y="7136"/>
                    <a:pt x="5985" y="7147"/>
                  </a:cubicBezTo>
                  <a:lnTo>
                    <a:pt x="3994" y="2119"/>
                  </a:lnTo>
                  <a:cubicBezTo>
                    <a:pt x="4428" y="1813"/>
                    <a:pt x="4607" y="1251"/>
                    <a:pt x="4403" y="741"/>
                  </a:cubicBezTo>
                  <a:cubicBezTo>
                    <a:pt x="4245" y="287"/>
                    <a:pt x="3812" y="1"/>
                    <a:pt x="3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2463310" y="5006800"/>
              <a:ext cx="251521" cy="325947"/>
            </a:xfrm>
            <a:custGeom>
              <a:avLst/>
              <a:gdLst/>
              <a:ahLst/>
              <a:cxnLst/>
              <a:rect l="l" t="t" r="r" b="b"/>
              <a:pathLst>
                <a:path w="7810" h="10121" extrusionOk="0">
                  <a:moveTo>
                    <a:pt x="3365" y="1"/>
                  </a:moveTo>
                  <a:cubicBezTo>
                    <a:pt x="3233" y="1"/>
                    <a:pt x="3101" y="26"/>
                    <a:pt x="2974" y="78"/>
                  </a:cubicBezTo>
                  <a:cubicBezTo>
                    <a:pt x="2566" y="231"/>
                    <a:pt x="2310" y="588"/>
                    <a:pt x="2285" y="1022"/>
                  </a:cubicBezTo>
                  <a:cubicBezTo>
                    <a:pt x="2098" y="818"/>
                    <a:pt x="1831" y="716"/>
                    <a:pt x="1553" y="716"/>
                  </a:cubicBezTo>
                  <a:cubicBezTo>
                    <a:pt x="1414" y="716"/>
                    <a:pt x="1272" y="741"/>
                    <a:pt x="1136" y="792"/>
                  </a:cubicBezTo>
                  <a:cubicBezTo>
                    <a:pt x="0" y="1324"/>
                    <a:pt x="444" y="2978"/>
                    <a:pt x="1600" y="2978"/>
                  </a:cubicBezTo>
                  <a:cubicBezTo>
                    <a:pt x="1664" y="2978"/>
                    <a:pt x="1731" y="2972"/>
                    <a:pt x="1800" y="2962"/>
                  </a:cubicBezTo>
                  <a:lnTo>
                    <a:pt x="3816" y="8015"/>
                  </a:lnTo>
                  <a:cubicBezTo>
                    <a:pt x="3357" y="8296"/>
                    <a:pt x="3178" y="8883"/>
                    <a:pt x="3382" y="9393"/>
                  </a:cubicBezTo>
                  <a:cubicBezTo>
                    <a:pt x="3563" y="9836"/>
                    <a:pt x="3999" y="10120"/>
                    <a:pt x="4463" y="10120"/>
                  </a:cubicBezTo>
                  <a:cubicBezTo>
                    <a:pt x="4587" y="10120"/>
                    <a:pt x="4713" y="10100"/>
                    <a:pt x="4837" y="10057"/>
                  </a:cubicBezTo>
                  <a:cubicBezTo>
                    <a:pt x="5220" y="9878"/>
                    <a:pt x="5501" y="9521"/>
                    <a:pt x="5501" y="9087"/>
                  </a:cubicBezTo>
                  <a:cubicBezTo>
                    <a:pt x="5705" y="9291"/>
                    <a:pt x="5977" y="9393"/>
                    <a:pt x="6249" y="9393"/>
                  </a:cubicBezTo>
                  <a:cubicBezTo>
                    <a:pt x="6385" y="9393"/>
                    <a:pt x="6522" y="9368"/>
                    <a:pt x="6649" y="9317"/>
                  </a:cubicBezTo>
                  <a:cubicBezTo>
                    <a:pt x="7809" y="8785"/>
                    <a:pt x="7367" y="7131"/>
                    <a:pt x="6211" y="7131"/>
                  </a:cubicBezTo>
                  <a:cubicBezTo>
                    <a:pt x="6147" y="7131"/>
                    <a:pt x="6080" y="7136"/>
                    <a:pt x="6011" y="7147"/>
                  </a:cubicBezTo>
                  <a:lnTo>
                    <a:pt x="3995" y="2119"/>
                  </a:lnTo>
                  <a:cubicBezTo>
                    <a:pt x="4454" y="1813"/>
                    <a:pt x="4607" y="1226"/>
                    <a:pt x="4403" y="741"/>
                  </a:cubicBezTo>
                  <a:cubicBezTo>
                    <a:pt x="4245" y="287"/>
                    <a:pt x="3812"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2043711" y="4575156"/>
              <a:ext cx="336188" cy="219026"/>
            </a:xfrm>
            <a:custGeom>
              <a:avLst/>
              <a:gdLst/>
              <a:ahLst/>
              <a:cxnLst/>
              <a:rect l="l" t="t" r="r" b="b"/>
              <a:pathLst>
                <a:path w="10439" h="6801" extrusionOk="0">
                  <a:moveTo>
                    <a:pt x="1975" y="1"/>
                  </a:moveTo>
                  <a:cubicBezTo>
                    <a:pt x="1521" y="1"/>
                    <a:pt x="1094" y="266"/>
                    <a:pt x="919" y="694"/>
                  </a:cubicBezTo>
                  <a:cubicBezTo>
                    <a:pt x="766" y="1102"/>
                    <a:pt x="868" y="1536"/>
                    <a:pt x="1174" y="1842"/>
                  </a:cubicBezTo>
                  <a:cubicBezTo>
                    <a:pt x="740" y="1868"/>
                    <a:pt x="383" y="2123"/>
                    <a:pt x="204" y="2531"/>
                  </a:cubicBezTo>
                  <a:cubicBezTo>
                    <a:pt x="0" y="3093"/>
                    <a:pt x="307" y="3757"/>
                    <a:pt x="894" y="3961"/>
                  </a:cubicBezTo>
                  <a:cubicBezTo>
                    <a:pt x="1035" y="4017"/>
                    <a:pt x="1180" y="4044"/>
                    <a:pt x="1323" y="4044"/>
                  </a:cubicBezTo>
                  <a:cubicBezTo>
                    <a:pt x="1695" y="4044"/>
                    <a:pt x="2050" y="3859"/>
                    <a:pt x="2272" y="3527"/>
                  </a:cubicBezTo>
                  <a:lnTo>
                    <a:pt x="7325" y="5467"/>
                  </a:lnTo>
                  <a:cubicBezTo>
                    <a:pt x="7223" y="6002"/>
                    <a:pt x="7529" y="6538"/>
                    <a:pt x="8040" y="6717"/>
                  </a:cubicBezTo>
                  <a:cubicBezTo>
                    <a:pt x="8185" y="6774"/>
                    <a:pt x="8332" y="6801"/>
                    <a:pt x="8477" y="6801"/>
                  </a:cubicBezTo>
                  <a:cubicBezTo>
                    <a:pt x="8918" y="6801"/>
                    <a:pt x="9328" y="6547"/>
                    <a:pt x="9520" y="6105"/>
                  </a:cubicBezTo>
                  <a:cubicBezTo>
                    <a:pt x="9673" y="5722"/>
                    <a:pt x="9571" y="5262"/>
                    <a:pt x="9265" y="4982"/>
                  </a:cubicBezTo>
                  <a:cubicBezTo>
                    <a:pt x="9699" y="4956"/>
                    <a:pt x="10056" y="4675"/>
                    <a:pt x="10235" y="4292"/>
                  </a:cubicBezTo>
                  <a:cubicBezTo>
                    <a:pt x="10439" y="3705"/>
                    <a:pt x="10133" y="3067"/>
                    <a:pt x="9546" y="2863"/>
                  </a:cubicBezTo>
                  <a:cubicBezTo>
                    <a:pt x="9404" y="2807"/>
                    <a:pt x="9259" y="2780"/>
                    <a:pt x="9116" y="2780"/>
                  </a:cubicBezTo>
                  <a:cubicBezTo>
                    <a:pt x="8744" y="2780"/>
                    <a:pt x="8389" y="2965"/>
                    <a:pt x="8167" y="3297"/>
                  </a:cubicBezTo>
                  <a:lnTo>
                    <a:pt x="3114" y="1332"/>
                  </a:lnTo>
                  <a:cubicBezTo>
                    <a:pt x="3216" y="796"/>
                    <a:pt x="2910" y="285"/>
                    <a:pt x="2399" y="81"/>
                  </a:cubicBezTo>
                  <a:cubicBezTo>
                    <a:pt x="2260" y="27"/>
                    <a:pt x="2116" y="1"/>
                    <a:pt x="1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1978110" y="4995882"/>
              <a:ext cx="339344" cy="220797"/>
            </a:xfrm>
            <a:custGeom>
              <a:avLst/>
              <a:gdLst/>
              <a:ahLst/>
              <a:cxnLst/>
              <a:rect l="l" t="t" r="r" b="b"/>
              <a:pathLst>
                <a:path w="10537" h="6856" extrusionOk="0">
                  <a:moveTo>
                    <a:pt x="8574" y="1"/>
                  </a:moveTo>
                  <a:cubicBezTo>
                    <a:pt x="8430" y="1"/>
                    <a:pt x="8282" y="28"/>
                    <a:pt x="8137" y="85"/>
                  </a:cubicBezTo>
                  <a:cubicBezTo>
                    <a:pt x="7627" y="289"/>
                    <a:pt x="7320" y="799"/>
                    <a:pt x="7423" y="1335"/>
                  </a:cubicBezTo>
                  <a:lnTo>
                    <a:pt x="2395"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7" y="6829"/>
                    <a:pt x="2522" y="6772"/>
                  </a:cubicBezTo>
                  <a:cubicBezTo>
                    <a:pt x="3033" y="6567"/>
                    <a:pt x="3313" y="6057"/>
                    <a:pt x="3237" y="5521"/>
                  </a:cubicBezTo>
                  <a:lnTo>
                    <a:pt x="8265" y="3530"/>
                  </a:lnTo>
                  <a:cubicBezTo>
                    <a:pt x="8481" y="3854"/>
                    <a:pt x="8836" y="4039"/>
                    <a:pt x="9206" y="4039"/>
                  </a:cubicBezTo>
                  <a:cubicBezTo>
                    <a:pt x="9361" y="4039"/>
                    <a:pt x="9518" y="4006"/>
                    <a:pt x="9669" y="3939"/>
                  </a:cubicBezTo>
                  <a:cubicBezTo>
                    <a:pt x="10256" y="3734"/>
                    <a:pt x="10536" y="3071"/>
                    <a:pt x="10332" y="2509"/>
                  </a:cubicBezTo>
                  <a:cubicBezTo>
                    <a:pt x="10179" y="2101"/>
                    <a:pt x="9796" y="1846"/>
                    <a:pt x="9362" y="1820"/>
                  </a:cubicBezTo>
                  <a:cubicBezTo>
                    <a:pt x="9669" y="1540"/>
                    <a:pt x="9771" y="1080"/>
                    <a:pt x="9617" y="697"/>
                  </a:cubicBezTo>
                  <a:cubicBezTo>
                    <a:pt x="9425" y="255"/>
                    <a:pt x="9015" y="1"/>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bg>
      <p:bgPr>
        <a:solidFill>
          <a:schemeClr val="accent3"/>
        </a:solidFill>
        <a:effectLst/>
      </p:bgPr>
    </p:bg>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4320275" y="2977788"/>
            <a:ext cx="3078300" cy="465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500">
                <a:solidFill>
                  <a:schemeClr val="accent1"/>
                </a:solidFill>
              </a:defRPr>
            </a:lvl1pPr>
            <a:lvl2pPr lvl="1" algn="r" rtl="0">
              <a:spcBef>
                <a:spcPts val="0"/>
              </a:spcBef>
              <a:spcAft>
                <a:spcPts val="0"/>
              </a:spcAft>
              <a:buNone/>
              <a:defRPr sz="2500">
                <a:solidFill>
                  <a:schemeClr val="accent1"/>
                </a:solidFill>
              </a:defRPr>
            </a:lvl2pPr>
            <a:lvl3pPr lvl="2" algn="r" rtl="0">
              <a:spcBef>
                <a:spcPts val="0"/>
              </a:spcBef>
              <a:spcAft>
                <a:spcPts val="0"/>
              </a:spcAft>
              <a:buNone/>
              <a:defRPr sz="2500">
                <a:solidFill>
                  <a:schemeClr val="accent1"/>
                </a:solidFill>
              </a:defRPr>
            </a:lvl3pPr>
            <a:lvl4pPr lvl="3" algn="r" rtl="0">
              <a:spcBef>
                <a:spcPts val="0"/>
              </a:spcBef>
              <a:spcAft>
                <a:spcPts val="0"/>
              </a:spcAft>
              <a:buNone/>
              <a:defRPr sz="2500">
                <a:solidFill>
                  <a:schemeClr val="accent1"/>
                </a:solidFill>
              </a:defRPr>
            </a:lvl4pPr>
            <a:lvl5pPr lvl="4" algn="r" rtl="0">
              <a:spcBef>
                <a:spcPts val="0"/>
              </a:spcBef>
              <a:spcAft>
                <a:spcPts val="0"/>
              </a:spcAft>
              <a:buNone/>
              <a:defRPr sz="2500">
                <a:solidFill>
                  <a:schemeClr val="accent1"/>
                </a:solidFill>
              </a:defRPr>
            </a:lvl5pPr>
            <a:lvl6pPr lvl="5" algn="r" rtl="0">
              <a:spcBef>
                <a:spcPts val="0"/>
              </a:spcBef>
              <a:spcAft>
                <a:spcPts val="0"/>
              </a:spcAft>
              <a:buNone/>
              <a:defRPr sz="2500">
                <a:solidFill>
                  <a:schemeClr val="accent1"/>
                </a:solidFill>
              </a:defRPr>
            </a:lvl6pPr>
            <a:lvl7pPr lvl="6" algn="r" rtl="0">
              <a:spcBef>
                <a:spcPts val="0"/>
              </a:spcBef>
              <a:spcAft>
                <a:spcPts val="0"/>
              </a:spcAft>
              <a:buNone/>
              <a:defRPr sz="2500">
                <a:solidFill>
                  <a:schemeClr val="accent1"/>
                </a:solidFill>
              </a:defRPr>
            </a:lvl7pPr>
            <a:lvl8pPr lvl="7" algn="r" rtl="0">
              <a:spcBef>
                <a:spcPts val="0"/>
              </a:spcBef>
              <a:spcAft>
                <a:spcPts val="0"/>
              </a:spcAft>
              <a:buNone/>
              <a:defRPr sz="2500">
                <a:solidFill>
                  <a:schemeClr val="accent1"/>
                </a:solidFill>
              </a:defRPr>
            </a:lvl8pPr>
            <a:lvl9pPr lvl="8" algn="r" rtl="0">
              <a:spcBef>
                <a:spcPts val="0"/>
              </a:spcBef>
              <a:spcAft>
                <a:spcPts val="0"/>
              </a:spcAft>
              <a:buNone/>
              <a:defRPr sz="2500">
                <a:solidFill>
                  <a:schemeClr val="accent1"/>
                </a:solidFill>
              </a:defRPr>
            </a:lvl9pPr>
          </a:lstStyle>
          <a:p>
            <a:endParaRPr/>
          </a:p>
        </p:txBody>
      </p:sp>
      <p:sp>
        <p:nvSpPr>
          <p:cNvPr id="179" name="Google Shape;179;p18"/>
          <p:cNvSpPr txBox="1">
            <a:spLocks noGrp="1"/>
          </p:cNvSpPr>
          <p:nvPr>
            <p:ph type="subTitle" idx="1"/>
          </p:nvPr>
        </p:nvSpPr>
        <p:spPr>
          <a:xfrm>
            <a:off x="1745375" y="1700413"/>
            <a:ext cx="5653200" cy="13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8"/>
          <p:cNvSpPr/>
          <p:nvPr/>
        </p:nvSpPr>
        <p:spPr>
          <a:xfrm rot="3542896">
            <a:off x="566445" y="3595460"/>
            <a:ext cx="1268864" cy="835053"/>
          </a:xfrm>
          <a:custGeom>
            <a:avLst/>
            <a:gdLst/>
            <a:ahLst/>
            <a:cxnLst/>
            <a:rect l="l" t="t" r="r" b="b"/>
            <a:pathLst>
              <a:path w="7576" h="4986" extrusionOk="0">
                <a:moveTo>
                  <a:pt x="6159" y="0"/>
                </a:moveTo>
                <a:cubicBezTo>
                  <a:pt x="5692" y="0"/>
                  <a:pt x="5225" y="377"/>
                  <a:pt x="5305" y="971"/>
                </a:cubicBezTo>
                <a:lnTo>
                  <a:pt x="1639" y="2423"/>
                </a:lnTo>
                <a:cubicBezTo>
                  <a:pt x="1481" y="2186"/>
                  <a:pt x="1231" y="2052"/>
                  <a:pt x="967" y="2052"/>
                </a:cubicBezTo>
                <a:cubicBezTo>
                  <a:pt x="856" y="2052"/>
                  <a:pt x="743" y="2075"/>
                  <a:pt x="634" y="2125"/>
                </a:cubicBezTo>
                <a:cubicBezTo>
                  <a:pt x="206" y="2274"/>
                  <a:pt x="1" y="2739"/>
                  <a:pt x="150" y="3167"/>
                </a:cubicBezTo>
                <a:cubicBezTo>
                  <a:pt x="261" y="3446"/>
                  <a:pt x="541" y="3632"/>
                  <a:pt x="838" y="3651"/>
                </a:cubicBezTo>
                <a:cubicBezTo>
                  <a:pt x="634" y="3874"/>
                  <a:pt x="559" y="4209"/>
                  <a:pt x="671" y="4488"/>
                </a:cubicBezTo>
                <a:cubicBezTo>
                  <a:pt x="810" y="4794"/>
                  <a:pt x="1104" y="4986"/>
                  <a:pt x="1423" y="4986"/>
                </a:cubicBezTo>
                <a:cubicBezTo>
                  <a:pt x="1531" y="4986"/>
                  <a:pt x="1642" y="4964"/>
                  <a:pt x="1750" y="4916"/>
                </a:cubicBezTo>
                <a:cubicBezTo>
                  <a:pt x="2104" y="4786"/>
                  <a:pt x="2327" y="4395"/>
                  <a:pt x="2271" y="4004"/>
                </a:cubicBezTo>
                <a:lnTo>
                  <a:pt x="5938" y="2553"/>
                </a:lnTo>
                <a:cubicBezTo>
                  <a:pt x="6099" y="2795"/>
                  <a:pt x="6358" y="2930"/>
                  <a:pt x="6630" y="2930"/>
                </a:cubicBezTo>
                <a:cubicBezTo>
                  <a:pt x="6734" y="2930"/>
                  <a:pt x="6840" y="2910"/>
                  <a:pt x="6943" y="2869"/>
                </a:cubicBezTo>
                <a:cubicBezTo>
                  <a:pt x="7371" y="2702"/>
                  <a:pt x="7576" y="2236"/>
                  <a:pt x="7427" y="1827"/>
                </a:cubicBezTo>
                <a:cubicBezTo>
                  <a:pt x="7315" y="1529"/>
                  <a:pt x="7036" y="1343"/>
                  <a:pt x="6738" y="1325"/>
                </a:cubicBezTo>
                <a:cubicBezTo>
                  <a:pt x="6943" y="1101"/>
                  <a:pt x="7017" y="785"/>
                  <a:pt x="6906" y="487"/>
                </a:cubicBezTo>
                <a:cubicBezTo>
                  <a:pt x="6747" y="149"/>
                  <a:pt x="6453" y="0"/>
                  <a:pt x="6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9025" y="445025"/>
            <a:ext cx="7946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3500"/>
              <a:buFont typeface="Comfortaa"/>
              <a:buNone/>
              <a:defRPr sz="3500" b="1">
                <a:solidFill>
                  <a:schemeClr val="accent4"/>
                </a:solidFill>
                <a:latin typeface="Comfortaa"/>
                <a:ea typeface="Comfortaa"/>
                <a:cs typeface="Comfortaa"/>
                <a:sym typeface="Comfortaa"/>
              </a:defRPr>
            </a:lvl1pPr>
            <a:lvl2pPr lvl="1">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2pPr>
            <a:lvl3pPr lvl="2">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3pPr>
            <a:lvl4pPr lvl="3">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4pPr>
            <a:lvl5pPr lvl="4">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5pPr>
            <a:lvl6pPr lvl="5">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6pPr>
            <a:lvl7pPr lvl="6">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7pPr>
            <a:lvl8pPr lvl="7">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8pPr>
            <a:lvl9pPr lvl="8">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9pPr>
          </a:lstStyle>
          <a:p>
            <a:endParaRPr/>
          </a:p>
        </p:txBody>
      </p:sp>
      <p:sp>
        <p:nvSpPr>
          <p:cNvPr id="7" name="Google Shape;7;p1"/>
          <p:cNvSpPr txBox="1">
            <a:spLocks noGrp="1"/>
          </p:cNvSpPr>
          <p:nvPr>
            <p:ph type="body" idx="1"/>
          </p:nvPr>
        </p:nvSpPr>
        <p:spPr>
          <a:xfrm>
            <a:off x="599025" y="1152475"/>
            <a:ext cx="79461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6"/>
              </a:buClr>
              <a:buSzPts val="1400"/>
              <a:buFont typeface="Muli"/>
              <a:buChar char="●"/>
              <a:defRPr>
                <a:solidFill>
                  <a:schemeClr val="accent6"/>
                </a:solidFill>
                <a:latin typeface="Muli"/>
                <a:ea typeface="Muli"/>
                <a:cs typeface="Muli"/>
                <a:sym typeface="Muli"/>
              </a:defRPr>
            </a:lvl1pPr>
            <a:lvl2pPr marL="914400" lvl="1"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2pPr>
            <a:lvl3pPr marL="1371600" lvl="2"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3pPr>
            <a:lvl4pPr marL="1828800" lvl="3"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4pPr>
            <a:lvl5pPr marL="2286000" lvl="4"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5pPr>
            <a:lvl6pPr marL="2743200" lvl="5"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6pPr>
            <a:lvl7pPr marL="3200400" lvl="6"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7pPr>
            <a:lvl8pPr marL="3657600" lvl="7"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8pPr>
            <a:lvl9pPr marL="4114800" lvl="8" indent="-317500">
              <a:lnSpc>
                <a:spcPct val="115000"/>
              </a:lnSpc>
              <a:spcBef>
                <a:spcPts val="1600"/>
              </a:spcBef>
              <a:spcAft>
                <a:spcPts val="1600"/>
              </a:spcAft>
              <a:buClr>
                <a:schemeClr val="accent6"/>
              </a:buClr>
              <a:buSzPts val="1400"/>
              <a:buFont typeface="Muli"/>
              <a:buChar char="■"/>
              <a:defRPr>
                <a:solidFill>
                  <a:schemeClr val="accent6"/>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7" r:id="rId7"/>
    <p:sldLayoutId id="2147483658" r:id="rId8"/>
    <p:sldLayoutId id="2147483664" r:id="rId9"/>
    <p:sldLayoutId id="2147483666" r:id="rId10"/>
    <p:sldLayoutId id="2147483669" r:id="rId11"/>
    <p:sldLayoutId id="2147483672" r:id="rId12"/>
    <p:sldLayoutId id="2147483673" r:id="rId13"/>
    <p:sldLayoutId id="2147483674"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86"/>
        <p:cNvGrpSpPr/>
        <p:nvPr/>
      </p:nvGrpSpPr>
      <p:grpSpPr>
        <a:xfrm>
          <a:off x="0" y="0"/>
          <a:ext cx="0" cy="0"/>
          <a:chOff x="0" y="0"/>
          <a:chExt cx="0" cy="0"/>
        </a:xfrm>
      </p:grpSpPr>
      <p:sp>
        <p:nvSpPr>
          <p:cNvPr id="387" name="Google Shape;387;p36"/>
          <p:cNvSpPr txBox="1">
            <a:spLocks noGrp="1"/>
          </p:cNvSpPr>
          <p:nvPr>
            <p:ph type="subTitle" idx="1"/>
          </p:nvPr>
        </p:nvSpPr>
        <p:spPr>
          <a:xfrm>
            <a:off x="5940152" y="1707654"/>
            <a:ext cx="2380200" cy="1107860"/>
          </a:xfrm>
          <a:prstGeom prst="rect">
            <a:avLst/>
          </a:prstGeom>
        </p:spPr>
        <p:txBody>
          <a:bodyPr spcFirstLastPara="1" wrap="square" lIns="91425" tIns="91425" rIns="91425" bIns="91425" anchor="t" anchorCtr="0">
            <a:noAutofit/>
          </a:bodyPr>
          <a:lstStyle/>
          <a:p>
            <a:pPr algn="l"/>
            <a:r>
              <a:rPr lang="de-DE" dirty="0" smtClean="0">
                <a:cs typeface="Arial"/>
              </a:rPr>
              <a:t>	Aplicativo </a:t>
            </a:r>
            <a:r>
              <a:rPr lang="de-DE" dirty="0">
                <a:cs typeface="Arial"/>
              </a:rPr>
              <a:t>para localização e bem estar de seu animal de estimação</a:t>
            </a:r>
          </a:p>
        </p:txBody>
      </p:sp>
      <p:sp>
        <p:nvSpPr>
          <p:cNvPr id="388" name="Google Shape;388;p36"/>
          <p:cNvSpPr txBox="1">
            <a:spLocks noGrp="1"/>
          </p:cNvSpPr>
          <p:nvPr>
            <p:ph type="title"/>
          </p:nvPr>
        </p:nvSpPr>
        <p:spPr>
          <a:xfrm>
            <a:off x="5857801" y="915566"/>
            <a:ext cx="2419800" cy="86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500" dirty="0" err="1" smtClean="0"/>
              <a:t>My</a:t>
            </a:r>
            <a:r>
              <a:rPr lang="pt-BR" sz="4500" dirty="0" smtClean="0"/>
              <a:t> Pet</a:t>
            </a:r>
            <a:endParaRPr sz="4500" dirty="0"/>
          </a:p>
        </p:txBody>
      </p:sp>
      <p:pic>
        <p:nvPicPr>
          <p:cNvPr id="389" name="Google Shape;389;p36"/>
          <p:cNvPicPr preferRelativeResize="0"/>
          <p:nvPr/>
        </p:nvPicPr>
        <p:blipFill rotWithShape="1">
          <a:blip r:embed="rId3">
            <a:alphaModFix/>
          </a:blip>
          <a:srcRect r="42119"/>
          <a:stretch/>
        </p:blipFill>
        <p:spPr>
          <a:xfrm>
            <a:off x="-4700" y="0"/>
            <a:ext cx="5292701" cy="5143500"/>
          </a:xfrm>
          <a:prstGeom prst="rect">
            <a:avLst/>
          </a:prstGeom>
          <a:noFill/>
          <a:ln>
            <a:noFill/>
          </a:ln>
        </p:spPr>
      </p:pic>
      <p:sp>
        <p:nvSpPr>
          <p:cNvPr id="390" name="Google Shape;390;p36"/>
          <p:cNvSpPr/>
          <p:nvPr/>
        </p:nvSpPr>
        <p:spPr>
          <a:xfrm rot="5400128">
            <a:off x="2678680" y="2139595"/>
            <a:ext cx="5487639" cy="870398"/>
          </a:xfrm>
          <a:custGeom>
            <a:avLst/>
            <a:gdLst/>
            <a:ahLst/>
            <a:cxnLst/>
            <a:rect l="l" t="t" r="r" b="b"/>
            <a:pathLst>
              <a:path w="13613" h="8083" extrusionOk="0">
                <a:moveTo>
                  <a:pt x="4845" y="1"/>
                </a:moveTo>
                <a:cubicBezTo>
                  <a:pt x="4249" y="1"/>
                  <a:pt x="3621" y="84"/>
                  <a:pt x="2920" y="278"/>
                </a:cubicBezTo>
                <a:cubicBezTo>
                  <a:pt x="560" y="935"/>
                  <a:pt x="0" y="3495"/>
                  <a:pt x="460" y="5511"/>
                </a:cubicBezTo>
                <a:cubicBezTo>
                  <a:pt x="460" y="5511"/>
                  <a:pt x="901" y="7071"/>
                  <a:pt x="2635" y="7761"/>
                </a:cubicBezTo>
                <a:cubicBezTo>
                  <a:pt x="3232" y="8000"/>
                  <a:pt x="3804" y="8082"/>
                  <a:pt x="4356" y="8082"/>
                </a:cubicBezTo>
                <a:cubicBezTo>
                  <a:pt x="5404" y="8082"/>
                  <a:pt x="6383" y="7785"/>
                  <a:pt x="7334" y="7700"/>
                </a:cubicBezTo>
                <a:cubicBezTo>
                  <a:pt x="7408" y="7693"/>
                  <a:pt x="7482" y="7690"/>
                  <a:pt x="7556" y="7690"/>
                </a:cubicBezTo>
                <a:cubicBezTo>
                  <a:pt x="8241" y="7690"/>
                  <a:pt x="8927" y="7954"/>
                  <a:pt x="9619" y="8024"/>
                </a:cubicBezTo>
                <a:cubicBezTo>
                  <a:pt x="9742" y="8036"/>
                  <a:pt x="9862" y="8042"/>
                  <a:pt x="9980" y="8042"/>
                </a:cubicBezTo>
                <a:cubicBezTo>
                  <a:pt x="12220" y="8042"/>
                  <a:pt x="13613" y="5912"/>
                  <a:pt x="13060" y="4301"/>
                </a:cubicBezTo>
                <a:cubicBezTo>
                  <a:pt x="12559" y="2830"/>
                  <a:pt x="11251" y="1777"/>
                  <a:pt x="9032" y="1007"/>
                </a:cubicBezTo>
                <a:cubicBezTo>
                  <a:pt x="7474" y="463"/>
                  <a:pt x="6252" y="1"/>
                  <a:pt x="4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2"/>
          <p:cNvSpPr txBox="1">
            <a:spLocks noGrp="1"/>
          </p:cNvSpPr>
          <p:nvPr>
            <p:ph type="title"/>
          </p:nvPr>
        </p:nvSpPr>
        <p:spPr>
          <a:xfrm>
            <a:off x="611560" y="411510"/>
            <a:ext cx="4222200" cy="572700"/>
          </a:xfrm>
          <a:prstGeom prst="rect">
            <a:avLst/>
          </a:prstGeom>
        </p:spPr>
        <p:txBody>
          <a:bodyPr spcFirstLastPara="1" wrap="square" lIns="91425" tIns="91425" rIns="91425" bIns="91425" anchor="t" anchorCtr="0">
            <a:noAutofit/>
          </a:bodyPr>
          <a:lstStyle/>
          <a:p>
            <a:pPr lvl="0"/>
            <a:r>
              <a:rPr lang="pt-BR" sz="3600" dirty="0">
                <a:cs typeface="Arial"/>
              </a:rPr>
              <a:t>Clientes</a:t>
            </a:r>
            <a:endParaRPr dirty="0"/>
          </a:p>
        </p:txBody>
      </p:sp>
      <p:sp>
        <p:nvSpPr>
          <p:cNvPr id="683" name="Google Shape;683;p52"/>
          <p:cNvSpPr txBox="1">
            <a:spLocks noGrp="1"/>
          </p:cNvSpPr>
          <p:nvPr>
            <p:ph type="body" idx="1"/>
          </p:nvPr>
        </p:nvSpPr>
        <p:spPr>
          <a:xfrm>
            <a:off x="599025" y="1293925"/>
            <a:ext cx="3972900" cy="2618700"/>
          </a:xfrm>
          <a:prstGeom prst="rect">
            <a:avLst/>
          </a:prstGeom>
        </p:spPr>
        <p:txBody>
          <a:bodyPr spcFirstLastPara="1" wrap="square" lIns="91425" tIns="91425" rIns="91425" bIns="91425" anchor="t" anchorCtr="0">
            <a:noAutofit/>
          </a:bodyPr>
          <a:lstStyle/>
          <a:p>
            <a:pPr marL="0" indent="0">
              <a:lnSpc>
                <a:spcPct val="115000"/>
              </a:lnSpc>
              <a:buNone/>
            </a:pPr>
            <a:r>
              <a:rPr lang="pt-BR" dirty="0">
                <a:cs typeface="Arial"/>
              </a:rPr>
              <a:t>O público alvo para nosso produto são pessoas que tenham animais de estimação em sua residência, pois muitas pessoas gostariam de sempre ter informações sobre seu animal de estimação. Com base nisso o grupo teve a ideia de desenvolver o aplicativo.</a:t>
            </a:r>
          </a:p>
          <a:p>
            <a:pPr marL="0" lvl="0" indent="0" algn="l" rtl="0">
              <a:lnSpc>
                <a:spcPct val="115000"/>
              </a:lnSpc>
              <a:spcBef>
                <a:spcPts val="0"/>
              </a:spcBef>
              <a:spcAft>
                <a:spcPts val="0"/>
              </a:spcAft>
              <a:buNone/>
            </a:pPr>
            <a:endParaRPr dirty="0"/>
          </a:p>
        </p:txBody>
      </p:sp>
      <p:pic>
        <p:nvPicPr>
          <p:cNvPr id="684" name="Google Shape;684;p52"/>
          <p:cNvPicPr preferRelativeResize="0"/>
          <p:nvPr/>
        </p:nvPicPr>
        <p:blipFill rotWithShape="1">
          <a:blip r:embed="rId3">
            <a:alphaModFix/>
          </a:blip>
          <a:srcRect l="61913" t="9575"/>
          <a:stretch/>
        </p:blipFill>
        <p:spPr>
          <a:xfrm>
            <a:off x="5292700" y="0"/>
            <a:ext cx="3851299" cy="5143500"/>
          </a:xfrm>
          <a:prstGeom prst="rect">
            <a:avLst/>
          </a:prstGeom>
          <a:noFill/>
          <a:ln>
            <a:noFill/>
          </a:ln>
        </p:spPr>
      </p:pic>
      <p:sp>
        <p:nvSpPr>
          <p:cNvPr id="685" name="Google Shape;685;p52"/>
          <p:cNvSpPr/>
          <p:nvPr/>
        </p:nvSpPr>
        <p:spPr>
          <a:xfrm flipH="1">
            <a:off x="-114300" y="4591050"/>
            <a:ext cx="9372600" cy="1104900"/>
          </a:xfrm>
          <a:prstGeom prst="wave">
            <a:avLst>
              <a:gd name="adj1" fmla="val 125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4355976" y="195486"/>
            <a:ext cx="3211842" cy="611700"/>
          </a:xfrm>
          <a:prstGeom prst="rect">
            <a:avLst/>
          </a:prstGeom>
        </p:spPr>
        <p:txBody>
          <a:bodyPr spcFirstLastPara="1" wrap="square" lIns="91425" tIns="91425" rIns="91425" bIns="91425" anchor="b" anchorCtr="0">
            <a:noAutofit/>
          </a:bodyPr>
          <a:lstStyle/>
          <a:p>
            <a:pPr lvl="0" algn="l"/>
            <a:r>
              <a:rPr lang="pt-BR" sz="3200" dirty="0">
                <a:cs typeface="Arial"/>
              </a:rPr>
              <a:t>Vendas</a:t>
            </a:r>
            <a:endParaRPr dirty="0"/>
          </a:p>
        </p:txBody>
      </p:sp>
      <p:sp>
        <p:nvSpPr>
          <p:cNvPr id="776" name="Google Shape;776;p59"/>
          <p:cNvSpPr txBox="1">
            <a:spLocks noGrp="1"/>
          </p:cNvSpPr>
          <p:nvPr>
            <p:ph type="subTitle" idx="1"/>
          </p:nvPr>
        </p:nvSpPr>
        <p:spPr>
          <a:xfrm>
            <a:off x="4283968" y="783285"/>
            <a:ext cx="4536504" cy="3695252"/>
          </a:xfrm>
          <a:prstGeom prst="rect">
            <a:avLst/>
          </a:prstGeom>
        </p:spPr>
        <p:txBody>
          <a:bodyPr spcFirstLastPara="1" wrap="square" lIns="91425" tIns="91425" rIns="91425" bIns="91425" anchor="t" anchorCtr="0">
            <a:noAutofit/>
          </a:bodyPr>
          <a:lstStyle/>
          <a:p>
            <a:pPr marL="344170" indent="-344170"/>
            <a:r>
              <a:rPr lang="pt-BR" dirty="0">
                <a:cs typeface="Arial"/>
              </a:rPr>
              <a:t>O nosso produto tem como principal ideia ajuda a todas as pessoas que tenham animais de estimação, com base nisso o grupo decidiu que o aplicativo teria duas versões, a única diferença é que o usuário que comprar a coleira terá acesso em tempo real sobre a localização de seu animal de estimação. Já a versão sem a coleira o usuário utiliza a calculadora do aplicativo onde ela mostra uma localização próxima onde o animal possa estar.</a:t>
            </a:r>
            <a:endParaRPr lang="pt-BR" dirty="0">
              <a:cs typeface="Arial"/>
            </a:endParaRPr>
          </a:p>
        </p:txBody>
      </p:sp>
      <p:grpSp>
        <p:nvGrpSpPr>
          <p:cNvPr id="777" name="Google Shape;777;p59"/>
          <p:cNvGrpSpPr/>
          <p:nvPr/>
        </p:nvGrpSpPr>
        <p:grpSpPr>
          <a:xfrm>
            <a:off x="1773601" y="937836"/>
            <a:ext cx="1736043" cy="3540701"/>
            <a:chOff x="5657063" y="984250"/>
            <a:chExt cx="1690567" cy="3447951"/>
          </a:xfrm>
        </p:grpSpPr>
        <p:sp>
          <p:nvSpPr>
            <p:cNvPr id="778" name="Google Shape;778;p59"/>
            <p:cNvSpPr/>
            <p:nvPr/>
          </p:nvSpPr>
          <p:spPr>
            <a:xfrm>
              <a:off x="5657063" y="984250"/>
              <a:ext cx="1690567" cy="3447951"/>
            </a:xfrm>
            <a:custGeom>
              <a:avLst/>
              <a:gdLst/>
              <a:ahLst/>
              <a:cxnLst/>
              <a:rect l="l" t="t" r="r" b="b"/>
              <a:pathLst>
                <a:path w="14020" h="29670" extrusionOk="0">
                  <a:moveTo>
                    <a:pt x="8161" y="2281"/>
                  </a:moveTo>
                  <a:cubicBezTo>
                    <a:pt x="8328" y="2281"/>
                    <a:pt x="8474" y="2427"/>
                    <a:pt x="8474" y="2595"/>
                  </a:cubicBezTo>
                  <a:lnTo>
                    <a:pt x="8474" y="2616"/>
                  </a:lnTo>
                  <a:cubicBezTo>
                    <a:pt x="8474" y="2804"/>
                    <a:pt x="8328" y="2929"/>
                    <a:pt x="8161" y="2929"/>
                  </a:cubicBezTo>
                  <a:lnTo>
                    <a:pt x="6026" y="2929"/>
                  </a:lnTo>
                  <a:cubicBezTo>
                    <a:pt x="5838" y="2929"/>
                    <a:pt x="5692" y="2804"/>
                    <a:pt x="5692" y="2616"/>
                  </a:cubicBezTo>
                  <a:lnTo>
                    <a:pt x="5692" y="2595"/>
                  </a:lnTo>
                  <a:cubicBezTo>
                    <a:pt x="5692" y="2427"/>
                    <a:pt x="5838" y="2281"/>
                    <a:pt x="6026" y="2281"/>
                  </a:cubicBezTo>
                  <a:close/>
                  <a:moveTo>
                    <a:pt x="13036" y="4248"/>
                  </a:moveTo>
                  <a:lnTo>
                    <a:pt x="13036" y="25422"/>
                  </a:lnTo>
                  <a:lnTo>
                    <a:pt x="1151" y="25422"/>
                  </a:lnTo>
                  <a:lnTo>
                    <a:pt x="1151" y="4248"/>
                  </a:lnTo>
                  <a:close/>
                  <a:moveTo>
                    <a:pt x="1988" y="0"/>
                  </a:moveTo>
                  <a:cubicBezTo>
                    <a:pt x="900" y="0"/>
                    <a:pt x="0" y="900"/>
                    <a:pt x="0" y="2009"/>
                  </a:cubicBezTo>
                  <a:lnTo>
                    <a:pt x="0" y="27661"/>
                  </a:lnTo>
                  <a:cubicBezTo>
                    <a:pt x="0" y="28770"/>
                    <a:pt x="900" y="29670"/>
                    <a:pt x="1988" y="29670"/>
                  </a:cubicBezTo>
                  <a:lnTo>
                    <a:pt x="12010" y="29670"/>
                  </a:lnTo>
                  <a:cubicBezTo>
                    <a:pt x="13119" y="29670"/>
                    <a:pt x="14019" y="28770"/>
                    <a:pt x="14019" y="27661"/>
                  </a:cubicBezTo>
                  <a:lnTo>
                    <a:pt x="14019" y="2009"/>
                  </a:lnTo>
                  <a:cubicBezTo>
                    <a:pt x="14019" y="900"/>
                    <a:pt x="13119" y="0"/>
                    <a:pt x="12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9"/>
            <p:cNvSpPr/>
            <p:nvPr/>
          </p:nvSpPr>
          <p:spPr>
            <a:xfrm>
              <a:off x="6376650" y="4058925"/>
              <a:ext cx="251400" cy="25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0" name="Google Shape;780;p59"/>
          <p:cNvPicPr preferRelativeResize="0"/>
          <p:nvPr/>
        </p:nvPicPr>
        <p:blipFill rotWithShape="1">
          <a:blip r:embed="rId3">
            <a:alphaModFix/>
          </a:blip>
          <a:srcRect l="51386" r="15746"/>
          <a:stretch/>
        </p:blipFill>
        <p:spPr>
          <a:xfrm>
            <a:off x="1910075" y="1436300"/>
            <a:ext cx="1486349" cy="2543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a:xfrm>
            <a:off x="599025" y="437215"/>
            <a:ext cx="7946100" cy="572700"/>
          </a:xfrm>
          <a:prstGeom prst="rect">
            <a:avLst/>
          </a:prstGeom>
        </p:spPr>
        <p:txBody>
          <a:bodyPr spcFirstLastPara="1" wrap="square" lIns="91425" tIns="91425" rIns="91425" bIns="91425" anchor="t" anchorCtr="0">
            <a:noAutofit/>
          </a:bodyPr>
          <a:lstStyle/>
          <a:p>
            <a:pPr lvl="0"/>
            <a:r>
              <a:rPr lang="pt-BR" sz="5400" dirty="0">
                <a:cs typeface="Arial"/>
              </a:rPr>
              <a:t>Introdução</a:t>
            </a:r>
            <a:endParaRPr sz="5400" dirty="0"/>
          </a:p>
        </p:txBody>
      </p:sp>
      <p:sp>
        <p:nvSpPr>
          <p:cNvPr id="396" name="Google Shape;396;p37"/>
          <p:cNvSpPr txBox="1">
            <a:spLocks noGrp="1"/>
          </p:cNvSpPr>
          <p:nvPr>
            <p:ph type="body" idx="1"/>
          </p:nvPr>
        </p:nvSpPr>
        <p:spPr>
          <a:xfrm>
            <a:off x="323528" y="1779662"/>
            <a:ext cx="7946100" cy="2831100"/>
          </a:xfrm>
          <a:prstGeom prst="rect">
            <a:avLst/>
          </a:prstGeom>
        </p:spPr>
        <p:txBody>
          <a:bodyPr spcFirstLastPara="1" wrap="square" lIns="91425" tIns="91425" rIns="91425" bIns="91425" anchor="t" anchorCtr="0">
            <a:noAutofit/>
          </a:bodyPr>
          <a:lstStyle/>
          <a:p>
            <a:pPr marL="344170" indent="-344170"/>
            <a:r>
              <a:rPr lang="pt-BR" sz="2000" dirty="0">
                <a:cs typeface="Arial"/>
              </a:rPr>
              <a:t>O </a:t>
            </a:r>
            <a:r>
              <a:rPr lang="pt-BR" sz="2000" dirty="0" err="1">
                <a:cs typeface="Arial"/>
              </a:rPr>
              <a:t>My</a:t>
            </a:r>
            <a:r>
              <a:rPr lang="pt-BR" sz="2000" dirty="0">
                <a:cs typeface="Arial"/>
              </a:rPr>
              <a:t> Pet foi desenvolvido com a intenção de ajudar o público que tem animais de estimação, pois assim eles conseguem saber a localização real de seu animal e também tem dicas sobre como o seu animal ter uma vida mais </a:t>
            </a:r>
            <a:r>
              <a:rPr lang="pt-BR" sz="2000" dirty="0">
                <a:ea typeface="+mn-lt"/>
                <a:cs typeface="+mn-lt"/>
              </a:rPr>
              <a:t>saudável.</a:t>
            </a:r>
            <a:endParaRPr lang="pt-BR" sz="2000" dirty="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0"/>
          <p:cNvSpPr txBox="1">
            <a:spLocks noGrp="1"/>
          </p:cNvSpPr>
          <p:nvPr>
            <p:ph type="title"/>
          </p:nvPr>
        </p:nvSpPr>
        <p:spPr>
          <a:xfrm>
            <a:off x="711300" y="1445975"/>
            <a:ext cx="3221700" cy="611700"/>
          </a:xfrm>
          <a:prstGeom prst="rect">
            <a:avLst/>
          </a:prstGeom>
        </p:spPr>
        <p:txBody>
          <a:bodyPr spcFirstLastPara="1" wrap="square" lIns="91425" tIns="91425" rIns="91425" bIns="91425" anchor="b" anchorCtr="0">
            <a:noAutofit/>
          </a:bodyPr>
          <a:lstStyle/>
          <a:p>
            <a:pPr lvl="0"/>
            <a:r>
              <a:rPr lang="pt-BR" sz="3600" dirty="0" err="1">
                <a:cs typeface="Arial"/>
              </a:rPr>
              <a:t>My</a:t>
            </a:r>
            <a:r>
              <a:rPr lang="pt-BR" sz="3600" dirty="0">
                <a:cs typeface="Arial"/>
              </a:rPr>
              <a:t> Pet</a:t>
            </a:r>
            <a:endParaRPr dirty="0"/>
          </a:p>
        </p:txBody>
      </p:sp>
      <p:sp>
        <p:nvSpPr>
          <p:cNvPr id="438" name="Google Shape;438;p40"/>
          <p:cNvSpPr txBox="1">
            <a:spLocks noGrp="1"/>
          </p:cNvSpPr>
          <p:nvPr>
            <p:ph type="subTitle" idx="1"/>
          </p:nvPr>
        </p:nvSpPr>
        <p:spPr>
          <a:xfrm>
            <a:off x="711300" y="2069777"/>
            <a:ext cx="3221700" cy="1652700"/>
          </a:xfrm>
          <a:prstGeom prst="rect">
            <a:avLst/>
          </a:prstGeom>
        </p:spPr>
        <p:txBody>
          <a:bodyPr spcFirstLastPara="1" wrap="square" lIns="91425" tIns="91425" rIns="91425" bIns="91425" anchor="t" anchorCtr="0">
            <a:noAutofit/>
          </a:bodyPr>
          <a:lstStyle/>
          <a:p>
            <a:pPr marL="344170" indent="-344170"/>
            <a:r>
              <a:rPr lang="pt-BR" dirty="0">
                <a:cs typeface="Arial"/>
              </a:rPr>
              <a:t>O nome </a:t>
            </a:r>
            <a:r>
              <a:rPr lang="pt-BR" dirty="0" err="1">
                <a:cs typeface="Arial"/>
              </a:rPr>
              <a:t>My</a:t>
            </a:r>
            <a:r>
              <a:rPr lang="pt-BR" dirty="0">
                <a:cs typeface="Arial"/>
              </a:rPr>
              <a:t> Pet foi escolhido, pois o grupo pensou em um nome fácil onde todas as pessoas consigam decorar e sempre indicar para outras pessoas.</a:t>
            </a:r>
            <a:endParaRPr lang="pt-BR" dirty="0">
              <a:cs typeface="Arial"/>
            </a:endParaRPr>
          </a:p>
        </p:txBody>
      </p:sp>
      <p:pic>
        <p:nvPicPr>
          <p:cNvPr id="439" name="Google Shape;439;p40"/>
          <p:cNvPicPr preferRelativeResize="0"/>
          <p:nvPr/>
        </p:nvPicPr>
        <p:blipFill rotWithShape="1">
          <a:blip r:embed="rId3">
            <a:alphaModFix/>
          </a:blip>
          <a:srcRect l="62910" t="20063" b="5763"/>
          <a:stretch/>
        </p:blipFill>
        <p:spPr>
          <a:xfrm>
            <a:off x="4572000" y="0"/>
            <a:ext cx="4572000" cy="5143500"/>
          </a:xfrm>
          <a:prstGeom prst="rect">
            <a:avLst/>
          </a:prstGeom>
          <a:noFill/>
          <a:ln>
            <a:noFill/>
          </a:ln>
        </p:spPr>
      </p:pic>
      <p:sp>
        <p:nvSpPr>
          <p:cNvPr id="440" name="Google Shape;440;p40"/>
          <p:cNvSpPr/>
          <p:nvPr/>
        </p:nvSpPr>
        <p:spPr>
          <a:xfrm flipH="1">
            <a:off x="-114300" y="4591050"/>
            <a:ext cx="9372600" cy="1104900"/>
          </a:xfrm>
          <a:prstGeom prst="wave">
            <a:avLst>
              <a:gd name="adj1" fmla="val 125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1"/>
          <p:cNvSpPr txBox="1">
            <a:spLocks noGrp="1"/>
          </p:cNvSpPr>
          <p:nvPr>
            <p:ph type="title"/>
          </p:nvPr>
        </p:nvSpPr>
        <p:spPr>
          <a:xfrm>
            <a:off x="1619672" y="1779662"/>
            <a:ext cx="5382556" cy="1872208"/>
          </a:xfrm>
          <a:prstGeom prst="rect">
            <a:avLst/>
          </a:prstGeom>
        </p:spPr>
        <p:txBody>
          <a:bodyPr spcFirstLastPara="1" wrap="square" lIns="91425" tIns="91425" rIns="91425" bIns="91425" anchor="t" anchorCtr="0">
            <a:noAutofit/>
          </a:bodyPr>
          <a:lstStyle/>
          <a:p>
            <a:pPr marL="344170" indent="-344170"/>
            <a:r>
              <a:rPr lang="pt-BR" sz="1800" dirty="0">
                <a:cs typeface="Arial"/>
              </a:rPr>
              <a:t>O grupo escolheu essa frase como slogan, pois o aplicativo foi criado na intenção de ajudar as pessoas a rastrearem o seu animal de estimação caso ele fuja ou até mesmo para saber se ele não fugiu.</a:t>
            </a:r>
            <a:endParaRPr lang="pt-BR" sz="1800" dirty="0">
              <a:cs typeface="Arial"/>
            </a:endParaRPr>
          </a:p>
        </p:txBody>
      </p:sp>
      <p:sp>
        <p:nvSpPr>
          <p:cNvPr id="446" name="Google Shape;446;p41"/>
          <p:cNvSpPr txBox="1">
            <a:spLocks noGrp="1"/>
          </p:cNvSpPr>
          <p:nvPr>
            <p:ph type="subTitle" idx="1"/>
          </p:nvPr>
        </p:nvSpPr>
        <p:spPr>
          <a:xfrm>
            <a:off x="1187624" y="987574"/>
            <a:ext cx="5653200" cy="1351500"/>
          </a:xfrm>
          <a:prstGeom prst="rect">
            <a:avLst/>
          </a:prstGeom>
        </p:spPr>
        <p:txBody>
          <a:bodyPr spcFirstLastPara="1" wrap="square" lIns="91425" tIns="91425" rIns="91425" bIns="91425" anchor="t" anchorCtr="0">
            <a:noAutofit/>
          </a:bodyPr>
          <a:lstStyle/>
          <a:p>
            <a:pPr marL="0" lvl="0" indent="0"/>
            <a:r>
              <a:rPr lang="en" sz="3200" dirty="0" smtClean="0"/>
              <a:t>“</a:t>
            </a:r>
            <a:r>
              <a:rPr lang="pt-BR" sz="3200" dirty="0" err="1">
                <a:cs typeface="Arial"/>
              </a:rPr>
              <a:t>My</a:t>
            </a:r>
            <a:r>
              <a:rPr lang="pt-BR" sz="3200" dirty="0">
                <a:cs typeface="Arial"/>
              </a:rPr>
              <a:t> Pet te dá uma força</a:t>
            </a:r>
            <a:r>
              <a:rPr lang="en" sz="3200" dirty="0" smtClean="0"/>
              <a:t>.”</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2" name="Google Shape;452;p42"/>
          <p:cNvSpPr txBox="1">
            <a:spLocks noGrp="1"/>
          </p:cNvSpPr>
          <p:nvPr>
            <p:ph type="subTitle" idx="1"/>
          </p:nvPr>
        </p:nvSpPr>
        <p:spPr>
          <a:xfrm>
            <a:off x="611560" y="987574"/>
            <a:ext cx="7992888" cy="2736304"/>
          </a:xfrm>
          <a:prstGeom prst="rect">
            <a:avLst/>
          </a:prstGeom>
        </p:spPr>
        <p:txBody>
          <a:bodyPr spcFirstLastPara="1" wrap="square" lIns="91425" tIns="91425" rIns="91425" bIns="91425" anchor="t" anchorCtr="0">
            <a:noAutofit/>
          </a:bodyPr>
          <a:lstStyle/>
          <a:p>
            <a:r>
              <a:rPr lang="pt-BR" sz="1800" dirty="0"/>
              <a:t>ESTATÍSTICA DE ANIMAIS DESAPARECIDOS</a:t>
            </a:r>
          </a:p>
          <a:p>
            <a:r>
              <a:rPr lang="pt-BR" sz="1800" dirty="0"/>
              <a:t>Estatísticas de animais perdidos , em pesquisa feita com 1.800 ocorrências, e os resultados são os seguintes:</a:t>
            </a:r>
          </a:p>
          <a:p>
            <a:r>
              <a:rPr lang="pt-BR" sz="1800" dirty="0"/>
              <a:t>- Cães Perdidos COM Identificação: 91% voltam em menos de 48 horas;</a:t>
            </a:r>
          </a:p>
          <a:p>
            <a:r>
              <a:rPr lang="pt-BR" sz="1800" dirty="0"/>
              <a:t>- Cães Perdidos SEM Identificação: 41% nunca mais voltam;</a:t>
            </a:r>
          </a:p>
          <a:p>
            <a:r>
              <a:rPr lang="pt-BR" sz="1800" dirty="0"/>
              <a:t>- Gatos Perdidos COM Identificação: 62% voltam em até uma semana;</a:t>
            </a:r>
          </a:p>
          <a:p>
            <a:r>
              <a:rPr lang="pt-BR" sz="1800" dirty="0"/>
              <a:t>- Gatos Perdidos SEM Identificação: 72% nunca mais voltam.</a:t>
            </a:r>
          </a:p>
          <a:p>
            <a:r>
              <a:rPr lang="pt-BR" sz="1800" dirty="0"/>
              <a:t>Nunca deixe seu animal sem Identificação, mesmo que ele fique dentro de casa.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56"/>
        <p:cNvGrpSpPr/>
        <p:nvPr/>
      </p:nvGrpSpPr>
      <p:grpSpPr>
        <a:xfrm>
          <a:off x="0" y="0"/>
          <a:ext cx="0" cy="0"/>
          <a:chOff x="0" y="0"/>
          <a:chExt cx="0" cy="0"/>
        </a:xfrm>
      </p:grpSpPr>
      <p:sp>
        <p:nvSpPr>
          <p:cNvPr id="457" name="Google Shape;457;p43"/>
          <p:cNvSpPr txBox="1">
            <a:spLocks noGrp="1"/>
          </p:cNvSpPr>
          <p:nvPr>
            <p:ph type="title" idx="4294967295"/>
          </p:nvPr>
        </p:nvSpPr>
        <p:spPr>
          <a:xfrm>
            <a:off x="599025" y="439457"/>
            <a:ext cx="7966800" cy="572700"/>
          </a:xfrm>
          <a:prstGeom prst="rect">
            <a:avLst/>
          </a:prstGeom>
        </p:spPr>
        <p:txBody>
          <a:bodyPr spcFirstLastPara="1" wrap="square" lIns="91425" tIns="91425" rIns="91425" bIns="91425" anchor="t" anchorCtr="0">
            <a:noAutofit/>
          </a:bodyPr>
          <a:lstStyle/>
          <a:p>
            <a:pPr lvl="0" algn="ctr"/>
            <a:r>
              <a:rPr lang="pt-PT" sz="2800" dirty="0"/>
              <a:t>Maior quantidade de </a:t>
            </a:r>
            <a:r>
              <a:rPr lang="pt-PT" sz="2800" dirty="0" smtClean="0"/>
              <a:t>animais </a:t>
            </a:r>
            <a:r>
              <a:rPr lang="pt-PT" sz="2800" dirty="0"/>
              <a:t>de estimação</a:t>
            </a:r>
            <a:endParaRPr sz="2800" dirty="0">
              <a:solidFill>
                <a:schemeClr val="dk1"/>
              </a:solidFill>
            </a:endParaRPr>
          </a:p>
        </p:txBody>
      </p:sp>
      <p:grpSp>
        <p:nvGrpSpPr>
          <p:cNvPr id="458" name="Google Shape;458;p43"/>
          <p:cNvGrpSpPr/>
          <p:nvPr/>
        </p:nvGrpSpPr>
        <p:grpSpPr>
          <a:xfrm>
            <a:off x="2202281" y="1473257"/>
            <a:ext cx="4739881" cy="2525107"/>
            <a:chOff x="233350" y="949250"/>
            <a:chExt cx="7137300" cy="3802300"/>
          </a:xfrm>
        </p:grpSpPr>
        <p:sp>
          <p:nvSpPr>
            <p:cNvPr id="459" name="Google Shape;459;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0" name="Google Shape;460;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1" name="Google Shape;461;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2" name="Google Shape;462;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3" name="Google Shape;463;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4" name="Google Shape;464;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5" name="Google Shape;465;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6" name="Google Shape;466;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7" name="Google Shape;467;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8" name="Google Shape;468;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9" name="Google Shape;469;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0" name="Google Shape;470;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1" name="Google Shape;471;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2" name="Google Shape;472;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3" name="Google Shape;473;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4" name="Google Shape;474;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5" name="Google Shape;475;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6" name="Google Shape;476;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7" name="Google Shape;477;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8" name="Google Shape;478;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9" name="Google Shape;479;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0" name="Google Shape;480;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1" name="Google Shape;481;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2" name="Google Shape;482;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3" name="Google Shape;483;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4" name="Google Shape;484;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5" name="Google Shape;485;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6" name="Google Shape;486;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7" name="Google Shape;487;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8" name="Google Shape;488;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9" name="Google Shape;489;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0" name="Google Shape;490;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1" name="Google Shape;491;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2" name="Google Shape;492;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3" name="Google Shape;493;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4" name="Google Shape;494;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5" name="Google Shape;495;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6" name="Google Shape;496;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7" name="Google Shape;497;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8" name="Google Shape;498;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9" name="Google Shape;499;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0" name="Google Shape;500;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1" name="Google Shape;501;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2" name="Google Shape;502;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3" name="Google Shape;503;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4" name="Google Shape;504;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5" name="Google Shape;505;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6" name="Google Shape;506;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7" name="Google Shape;507;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8" name="Google Shape;508;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9" name="Google Shape;509;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10" name="Google Shape;510;p43"/>
          <p:cNvSpPr txBox="1">
            <a:spLocks noGrp="1"/>
          </p:cNvSpPr>
          <p:nvPr>
            <p:ph type="body" idx="4294967295"/>
          </p:nvPr>
        </p:nvSpPr>
        <p:spPr>
          <a:xfrm>
            <a:off x="711425" y="4195100"/>
            <a:ext cx="7721100" cy="298500"/>
          </a:xfrm>
          <a:prstGeom prst="rect">
            <a:avLst/>
          </a:prstGeom>
        </p:spPr>
        <p:txBody>
          <a:bodyPr spcFirstLastPara="1" wrap="square" lIns="91425" tIns="91425" rIns="91425" bIns="91425" anchor="t" anchorCtr="0">
            <a:noAutofit/>
          </a:bodyPr>
          <a:lstStyle/>
          <a:p>
            <a:pPr marL="0" lvl="0" indent="0" algn="ctr">
              <a:spcAft>
                <a:spcPts val="1600"/>
              </a:spcAft>
              <a:buNone/>
            </a:pPr>
            <a:r>
              <a:rPr lang="pt-PT" sz="1200" dirty="0"/>
              <a:t>Argentina, México e Brasil são os países com a maior quantidade de </a:t>
            </a:r>
            <a:r>
              <a:rPr lang="pt-PT" sz="1200" dirty="0" smtClean="0"/>
              <a:t>animais </a:t>
            </a:r>
            <a:r>
              <a:rPr lang="pt-PT" sz="1200" dirty="0"/>
              <a:t>de estimação por </a:t>
            </a:r>
            <a:r>
              <a:rPr lang="pt-PT" sz="1200" dirty="0" smtClean="0"/>
              <a:t>casa.</a:t>
            </a:r>
            <a:endParaRPr sz="1200" dirty="0">
              <a:solidFill>
                <a:schemeClr val="dk1"/>
              </a:solidFill>
            </a:endParaRPr>
          </a:p>
        </p:txBody>
      </p:sp>
      <p:grpSp>
        <p:nvGrpSpPr>
          <p:cNvPr id="511" name="Google Shape;511;p43"/>
          <p:cNvGrpSpPr/>
          <p:nvPr/>
        </p:nvGrpSpPr>
        <p:grpSpPr>
          <a:xfrm>
            <a:off x="3300515" y="3455078"/>
            <a:ext cx="199944" cy="222199"/>
            <a:chOff x="3714275" y="730650"/>
            <a:chExt cx="305025" cy="338925"/>
          </a:xfrm>
        </p:grpSpPr>
        <p:sp>
          <p:nvSpPr>
            <p:cNvPr id="512" name="Google Shape;512;p43"/>
            <p:cNvSpPr/>
            <p:nvPr/>
          </p:nvSpPr>
          <p:spPr>
            <a:xfrm>
              <a:off x="3732150" y="871975"/>
              <a:ext cx="259075" cy="197600"/>
            </a:xfrm>
            <a:custGeom>
              <a:avLst/>
              <a:gdLst/>
              <a:ahLst/>
              <a:cxnLst/>
              <a:rect l="l" t="t" r="r" b="b"/>
              <a:pathLst>
                <a:path w="10363" h="7904" extrusionOk="0">
                  <a:moveTo>
                    <a:pt x="4820" y="1"/>
                  </a:moveTo>
                  <a:cubicBezTo>
                    <a:pt x="3435" y="1"/>
                    <a:pt x="1720" y="972"/>
                    <a:pt x="1225" y="2292"/>
                  </a:cubicBezTo>
                  <a:cubicBezTo>
                    <a:pt x="689" y="2752"/>
                    <a:pt x="332" y="3390"/>
                    <a:pt x="204" y="4105"/>
                  </a:cubicBezTo>
                  <a:cubicBezTo>
                    <a:pt x="0" y="5381"/>
                    <a:pt x="1251" y="6019"/>
                    <a:pt x="2221" y="6555"/>
                  </a:cubicBezTo>
                  <a:cubicBezTo>
                    <a:pt x="3409" y="7185"/>
                    <a:pt x="5192" y="7903"/>
                    <a:pt x="6763" y="7903"/>
                  </a:cubicBezTo>
                  <a:cubicBezTo>
                    <a:pt x="7992" y="7903"/>
                    <a:pt x="9091" y="7463"/>
                    <a:pt x="9673" y="6197"/>
                  </a:cubicBezTo>
                  <a:cubicBezTo>
                    <a:pt x="9724" y="6070"/>
                    <a:pt x="9775" y="5968"/>
                    <a:pt x="9801" y="5840"/>
                  </a:cubicBezTo>
                  <a:cubicBezTo>
                    <a:pt x="10260" y="5738"/>
                    <a:pt x="10362" y="5151"/>
                    <a:pt x="9980" y="4896"/>
                  </a:cubicBezTo>
                  <a:lnTo>
                    <a:pt x="9852" y="4819"/>
                  </a:lnTo>
                  <a:cubicBezTo>
                    <a:pt x="9648" y="4105"/>
                    <a:pt x="9265" y="3441"/>
                    <a:pt x="8729" y="2905"/>
                  </a:cubicBezTo>
                  <a:cubicBezTo>
                    <a:pt x="7785" y="1833"/>
                    <a:pt x="6687" y="225"/>
                    <a:pt x="5156" y="21"/>
                  </a:cubicBezTo>
                  <a:cubicBezTo>
                    <a:pt x="5047" y="7"/>
                    <a:pt x="4934" y="1"/>
                    <a:pt x="4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3874425" y="752975"/>
              <a:ext cx="72775" cy="102825"/>
            </a:xfrm>
            <a:custGeom>
              <a:avLst/>
              <a:gdLst/>
              <a:ahLst/>
              <a:cxnLst/>
              <a:rect l="l" t="t" r="r" b="b"/>
              <a:pathLst>
                <a:path w="2911" h="4113" extrusionOk="0">
                  <a:moveTo>
                    <a:pt x="1368" y="0"/>
                  </a:moveTo>
                  <a:cubicBezTo>
                    <a:pt x="1219" y="0"/>
                    <a:pt x="1069" y="25"/>
                    <a:pt x="920" y="85"/>
                  </a:cubicBezTo>
                  <a:cubicBezTo>
                    <a:pt x="741" y="161"/>
                    <a:pt x="639" y="315"/>
                    <a:pt x="613" y="493"/>
                  </a:cubicBezTo>
                  <a:cubicBezTo>
                    <a:pt x="613" y="621"/>
                    <a:pt x="613" y="748"/>
                    <a:pt x="588" y="850"/>
                  </a:cubicBezTo>
                  <a:cubicBezTo>
                    <a:pt x="435" y="1055"/>
                    <a:pt x="333" y="1259"/>
                    <a:pt x="256" y="1489"/>
                  </a:cubicBezTo>
                  <a:cubicBezTo>
                    <a:pt x="1" y="2382"/>
                    <a:pt x="511" y="3224"/>
                    <a:pt x="1047" y="3913"/>
                  </a:cubicBezTo>
                  <a:cubicBezTo>
                    <a:pt x="1154" y="4037"/>
                    <a:pt x="1309" y="4112"/>
                    <a:pt x="1463" y="4112"/>
                  </a:cubicBezTo>
                  <a:cubicBezTo>
                    <a:pt x="1530" y="4112"/>
                    <a:pt x="1597" y="4098"/>
                    <a:pt x="1660" y="4066"/>
                  </a:cubicBezTo>
                  <a:cubicBezTo>
                    <a:pt x="2604" y="3760"/>
                    <a:pt x="2910" y="2382"/>
                    <a:pt x="2834" y="1489"/>
                  </a:cubicBezTo>
                  <a:cubicBezTo>
                    <a:pt x="2783" y="927"/>
                    <a:pt x="2451" y="391"/>
                    <a:pt x="1940" y="136"/>
                  </a:cubicBezTo>
                  <a:cubicBezTo>
                    <a:pt x="1864" y="85"/>
                    <a:pt x="1787" y="59"/>
                    <a:pt x="1685" y="34"/>
                  </a:cubicBezTo>
                  <a:cubicBezTo>
                    <a:pt x="1580" y="13"/>
                    <a:pt x="1474"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3936325" y="824225"/>
              <a:ext cx="82975" cy="111125"/>
            </a:xfrm>
            <a:custGeom>
              <a:avLst/>
              <a:gdLst/>
              <a:ahLst/>
              <a:cxnLst/>
              <a:rect l="l" t="t" r="r" b="b"/>
              <a:pathLst>
                <a:path w="3319" h="4445" extrusionOk="0">
                  <a:moveTo>
                    <a:pt x="1721" y="1"/>
                  </a:moveTo>
                  <a:cubicBezTo>
                    <a:pt x="1582" y="1"/>
                    <a:pt x="1439" y="58"/>
                    <a:pt x="1328" y="170"/>
                  </a:cubicBezTo>
                  <a:cubicBezTo>
                    <a:pt x="0" y="706"/>
                    <a:pt x="205" y="2492"/>
                    <a:pt x="945" y="3437"/>
                  </a:cubicBezTo>
                  <a:cubicBezTo>
                    <a:pt x="1072" y="3743"/>
                    <a:pt x="1277" y="4024"/>
                    <a:pt x="1506" y="4253"/>
                  </a:cubicBezTo>
                  <a:cubicBezTo>
                    <a:pt x="1614" y="4383"/>
                    <a:pt x="1764" y="4444"/>
                    <a:pt x="1912" y="4444"/>
                  </a:cubicBezTo>
                  <a:cubicBezTo>
                    <a:pt x="2113" y="4444"/>
                    <a:pt x="2311" y="4332"/>
                    <a:pt x="2400" y="4126"/>
                  </a:cubicBezTo>
                  <a:cubicBezTo>
                    <a:pt x="2451" y="4024"/>
                    <a:pt x="2476" y="3896"/>
                    <a:pt x="2527" y="3769"/>
                  </a:cubicBezTo>
                  <a:cubicBezTo>
                    <a:pt x="3318" y="3207"/>
                    <a:pt x="3165" y="2059"/>
                    <a:pt x="2885" y="1267"/>
                  </a:cubicBezTo>
                  <a:cubicBezTo>
                    <a:pt x="2757" y="859"/>
                    <a:pt x="2527" y="502"/>
                    <a:pt x="2195" y="272"/>
                  </a:cubicBezTo>
                  <a:lnTo>
                    <a:pt x="2119" y="195"/>
                  </a:lnTo>
                  <a:cubicBezTo>
                    <a:pt x="2014" y="64"/>
                    <a:pt x="1869"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3714275" y="801325"/>
              <a:ext cx="71500" cy="98400"/>
            </a:xfrm>
            <a:custGeom>
              <a:avLst/>
              <a:gdLst/>
              <a:ahLst/>
              <a:cxnLst/>
              <a:rect l="l" t="t" r="r" b="b"/>
              <a:pathLst>
                <a:path w="2860" h="3936" extrusionOk="0">
                  <a:moveTo>
                    <a:pt x="2130" y="0"/>
                  </a:moveTo>
                  <a:cubicBezTo>
                    <a:pt x="2060" y="0"/>
                    <a:pt x="1987" y="13"/>
                    <a:pt x="1915" y="39"/>
                  </a:cubicBezTo>
                  <a:cubicBezTo>
                    <a:pt x="1762" y="91"/>
                    <a:pt x="1609" y="167"/>
                    <a:pt x="1481" y="269"/>
                  </a:cubicBezTo>
                  <a:cubicBezTo>
                    <a:pt x="1440" y="262"/>
                    <a:pt x="1399" y="259"/>
                    <a:pt x="1358" y="259"/>
                  </a:cubicBezTo>
                  <a:cubicBezTo>
                    <a:pt x="1246" y="259"/>
                    <a:pt x="1134" y="283"/>
                    <a:pt x="1022" y="320"/>
                  </a:cubicBezTo>
                  <a:cubicBezTo>
                    <a:pt x="307" y="575"/>
                    <a:pt x="1" y="1596"/>
                    <a:pt x="128" y="2464"/>
                  </a:cubicBezTo>
                  <a:cubicBezTo>
                    <a:pt x="128" y="2464"/>
                    <a:pt x="128" y="2490"/>
                    <a:pt x="128" y="2490"/>
                  </a:cubicBezTo>
                  <a:cubicBezTo>
                    <a:pt x="77" y="2924"/>
                    <a:pt x="256" y="3383"/>
                    <a:pt x="588" y="3689"/>
                  </a:cubicBezTo>
                  <a:cubicBezTo>
                    <a:pt x="737" y="3852"/>
                    <a:pt x="945" y="3936"/>
                    <a:pt x="1156" y="3936"/>
                  </a:cubicBezTo>
                  <a:cubicBezTo>
                    <a:pt x="1341" y="3936"/>
                    <a:pt x="1530" y="3871"/>
                    <a:pt x="1685" y="3740"/>
                  </a:cubicBezTo>
                  <a:cubicBezTo>
                    <a:pt x="2119" y="3587"/>
                    <a:pt x="2400" y="3077"/>
                    <a:pt x="2578" y="2643"/>
                  </a:cubicBezTo>
                  <a:cubicBezTo>
                    <a:pt x="2859" y="1877"/>
                    <a:pt x="2859" y="1060"/>
                    <a:pt x="2604" y="295"/>
                  </a:cubicBezTo>
                  <a:cubicBezTo>
                    <a:pt x="2509" y="105"/>
                    <a:pt x="2330" y="0"/>
                    <a:pt x="21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3801700" y="730650"/>
              <a:ext cx="75150" cy="100900"/>
            </a:xfrm>
            <a:custGeom>
              <a:avLst/>
              <a:gdLst/>
              <a:ahLst/>
              <a:cxnLst/>
              <a:rect l="l" t="t" r="r" b="b"/>
              <a:pathLst>
                <a:path w="3006" h="4036" extrusionOk="0">
                  <a:moveTo>
                    <a:pt x="1727" y="1"/>
                  </a:moveTo>
                  <a:cubicBezTo>
                    <a:pt x="1614" y="1"/>
                    <a:pt x="1500" y="35"/>
                    <a:pt x="1404" y="110"/>
                  </a:cubicBezTo>
                  <a:cubicBezTo>
                    <a:pt x="1378" y="161"/>
                    <a:pt x="1327" y="187"/>
                    <a:pt x="1302" y="238"/>
                  </a:cubicBezTo>
                  <a:cubicBezTo>
                    <a:pt x="842" y="416"/>
                    <a:pt x="511" y="799"/>
                    <a:pt x="383" y="1284"/>
                  </a:cubicBezTo>
                  <a:cubicBezTo>
                    <a:pt x="179" y="1846"/>
                    <a:pt x="0" y="2790"/>
                    <a:pt x="485" y="3300"/>
                  </a:cubicBezTo>
                  <a:cubicBezTo>
                    <a:pt x="613" y="3428"/>
                    <a:pt x="791" y="3530"/>
                    <a:pt x="970" y="3581"/>
                  </a:cubicBezTo>
                  <a:cubicBezTo>
                    <a:pt x="1006" y="3853"/>
                    <a:pt x="1249" y="4035"/>
                    <a:pt x="1505" y="4035"/>
                  </a:cubicBezTo>
                  <a:cubicBezTo>
                    <a:pt x="1610" y="4035"/>
                    <a:pt x="1716" y="4005"/>
                    <a:pt x="1812" y="3938"/>
                  </a:cubicBezTo>
                  <a:cubicBezTo>
                    <a:pt x="2374" y="3530"/>
                    <a:pt x="2731" y="2892"/>
                    <a:pt x="2808" y="2203"/>
                  </a:cubicBezTo>
                  <a:cubicBezTo>
                    <a:pt x="2986" y="2024"/>
                    <a:pt x="2986" y="1718"/>
                    <a:pt x="2833" y="1514"/>
                  </a:cubicBezTo>
                  <a:cubicBezTo>
                    <a:pt x="2833" y="1335"/>
                    <a:pt x="2859" y="1182"/>
                    <a:pt x="2910" y="1003"/>
                  </a:cubicBezTo>
                  <a:cubicBezTo>
                    <a:pt x="3005" y="645"/>
                    <a:pt x="2743" y="309"/>
                    <a:pt x="2396" y="309"/>
                  </a:cubicBezTo>
                  <a:cubicBezTo>
                    <a:pt x="2372" y="309"/>
                    <a:pt x="2347" y="311"/>
                    <a:pt x="2323" y="314"/>
                  </a:cubicBezTo>
                  <a:lnTo>
                    <a:pt x="2246" y="314"/>
                  </a:lnTo>
                  <a:lnTo>
                    <a:pt x="2144" y="187"/>
                  </a:lnTo>
                  <a:cubicBezTo>
                    <a:pt x="2040" y="68"/>
                    <a:pt x="1884"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3"/>
          <p:cNvGrpSpPr/>
          <p:nvPr/>
        </p:nvGrpSpPr>
        <p:grpSpPr>
          <a:xfrm>
            <a:off x="2641640" y="2495553"/>
            <a:ext cx="199944" cy="222199"/>
            <a:chOff x="3714275" y="730650"/>
            <a:chExt cx="305025" cy="338925"/>
          </a:xfrm>
        </p:grpSpPr>
        <p:sp>
          <p:nvSpPr>
            <p:cNvPr id="518" name="Google Shape;518;p43"/>
            <p:cNvSpPr/>
            <p:nvPr/>
          </p:nvSpPr>
          <p:spPr>
            <a:xfrm>
              <a:off x="3732150" y="871975"/>
              <a:ext cx="259075" cy="197600"/>
            </a:xfrm>
            <a:custGeom>
              <a:avLst/>
              <a:gdLst/>
              <a:ahLst/>
              <a:cxnLst/>
              <a:rect l="l" t="t" r="r" b="b"/>
              <a:pathLst>
                <a:path w="10363" h="7904" extrusionOk="0">
                  <a:moveTo>
                    <a:pt x="4820" y="1"/>
                  </a:moveTo>
                  <a:cubicBezTo>
                    <a:pt x="3435" y="1"/>
                    <a:pt x="1720" y="972"/>
                    <a:pt x="1225" y="2292"/>
                  </a:cubicBezTo>
                  <a:cubicBezTo>
                    <a:pt x="689" y="2752"/>
                    <a:pt x="332" y="3390"/>
                    <a:pt x="204" y="4105"/>
                  </a:cubicBezTo>
                  <a:cubicBezTo>
                    <a:pt x="0" y="5381"/>
                    <a:pt x="1251" y="6019"/>
                    <a:pt x="2221" y="6555"/>
                  </a:cubicBezTo>
                  <a:cubicBezTo>
                    <a:pt x="3409" y="7185"/>
                    <a:pt x="5192" y="7903"/>
                    <a:pt x="6763" y="7903"/>
                  </a:cubicBezTo>
                  <a:cubicBezTo>
                    <a:pt x="7992" y="7903"/>
                    <a:pt x="9091" y="7463"/>
                    <a:pt x="9673" y="6197"/>
                  </a:cubicBezTo>
                  <a:cubicBezTo>
                    <a:pt x="9724" y="6070"/>
                    <a:pt x="9775" y="5968"/>
                    <a:pt x="9801" y="5840"/>
                  </a:cubicBezTo>
                  <a:cubicBezTo>
                    <a:pt x="10260" y="5738"/>
                    <a:pt x="10362" y="5151"/>
                    <a:pt x="9980" y="4896"/>
                  </a:cubicBezTo>
                  <a:lnTo>
                    <a:pt x="9852" y="4819"/>
                  </a:lnTo>
                  <a:cubicBezTo>
                    <a:pt x="9648" y="4105"/>
                    <a:pt x="9265" y="3441"/>
                    <a:pt x="8729" y="2905"/>
                  </a:cubicBezTo>
                  <a:cubicBezTo>
                    <a:pt x="7785" y="1833"/>
                    <a:pt x="6687" y="225"/>
                    <a:pt x="5156" y="21"/>
                  </a:cubicBezTo>
                  <a:cubicBezTo>
                    <a:pt x="5047" y="7"/>
                    <a:pt x="4934" y="1"/>
                    <a:pt x="4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874425" y="752975"/>
              <a:ext cx="72775" cy="102825"/>
            </a:xfrm>
            <a:custGeom>
              <a:avLst/>
              <a:gdLst/>
              <a:ahLst/>
              <a:cxnLst/>
              <a:rect l="l" t="t" r="r" b="b"/>
              <a:pathLst>
                <a:path w="2911" h="4113" extrusionOk="0">
                  <a:moveTo>
                    <a:pt x="1368" y="0"/>
                  </a:moveTo>
                  <a:cubicBezTo>
                    <a:pt x="1219" y="0"/>
                    <a:pt x="1069" y="25"/>
                    <a:pt x="920" y="85"/>
                  </a:cubicBezTo>
                  <a:cubicBezTo>
                    <a:pt x="741" y="161"/>
                    <a:pt x="639" y="315"/>
                    <a:pt x="613" y="493"/>
                  </a:cubicBezTo>
                  <a:cubicBezTo>
                    <a:pt x="613" y="621"/>
                    <a:pt x="613" y="748"/>
                    <a:pt x="588" y="850"/>
                  </a:cubicBezTo>
                  <a:cubicBezTo>
                    <a:pt x="435" y="1055"/>
                    <a:pt x="333" y="1259"/>
                    <a:pt x="256" y="1489"/>
                  </a:cubicBezTo>
                  <a:cubicBezTo>
                    <a:pt x="1" y="2382"/>
                    <a:pt x="511" y="3224"/>
                    <a:pt x="1047" y="3913"/>
                  </a:cubicBezTo>
                  <a:cubicBezTo>
                    <a:pt x="1154" y="4037"/>
                    <a:pt x="1309" y="4112"/>
                    <a:pt x="1463" y="4112"/>
                  </a:cubicBezTo>
                  <a:cubicBezTo>
                    <a:pt x="1530" y="4112"/>
                    <a:pt x="1597" y="4098"/>
                    <a:pt x="1660" y="4066"/>
                  </a:cubicBezTo>
                  <a:cubicBezTo>
                    <a:pt x="2604" y="3760"/>
                    <a:pt x="2910" y="2382"/>
                    <a:pt x="2834" y="1489"/>
                  </a:cubicBezTo>
                  <a:cubicBezTo>
                    <a:pt x="2783" y="927"/>
                    <a:pt x="2451" y="391"/>
                    <a:pt x="1940" y="136"/>
                  </a:cubicBezTo>
                  <a:cubicBezTo>
                    <a:pt x="1864" y="85"/>
                    <a:pt x="1787" y="59"/>
                    <a:pt x="1685" y="34"/>
                  </a:cubicBezTo>
                  <a:cubicBezTo>
                    <a:pt x="1580" y="13"/>
                    <a:pt x="1474"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936325" y="824225"/>
              <a:ext cx="82975" cy="111125"/>
            </a:xfrm>
            <a:custGeom>
              <a:avLst/>
              <a:gdLst/>
              <a:ahLst/>
              <a:cxnLst/>
              <a:rect l="l" t="t" r="r" b="b"/>
              <a:pathLst>
                <a:path w="3319" h="4445" extrusionOk="0">
                  <a:moveTo>
                    <a:pt x="1721" y="1"/>
                  </a:moveTo>
                  <a:cubicBezTo>
                    <a:pt x="1582" y="1"/>
                    <a:pt x="1439" y="58"/>
                    <a:pt x="1328" y="170"/>
                  </a:cubicBezTo>
                  <a:cubicBezTo>
                    <a:pt x="0" y="706"/>
                    <a:pt x="205" y="2492"/>
                    <a:pt x="945" y="3437"/>
                  </a:cubicBezTo>
                  <a:cubicBezTo>
                    <a:pt x="1072" y="3743"/>
                    <a:pt x="1277" y="4024"/>
                    <a:pt x="1506" y="4253"/>
                  </a:cubicBezTo>
                  <a:cubicBezTo>
                    <a:pt x="1614" y="4383"/>
                    <a:pt x="1764" y="4444"/>
                    <a:pt x="1912" y="4444"/>
                  </a:cubicBezTo>
                  <a:cubicBezTo>
                    <a:pt x="2113" y="4444"/>
                    <a:pt x="2311" y="4332"/>
                    <a:pt x="2400" y="4126"/>
                  </a:cubicBezTo>
                  <a:cubicBezTo>
                    <a:pt x="2451" y="4024"/>
                    <a:pt x="2476" y="3896"/>
                    <a:pt x="2527" y="3769"/>
                  </a:cubicBezTo>
                  <a:cubicBezTo>
                    <a:pt x="3318" y="3207"/>
                    <a:pt x="3165" y="2059"/>
                    <a:pt x="2885" y="1267"/>
                  </a:cubicBezTo>
                  <a:cubicBezTo>
                    <a:pt x="2757" y="859"/>
                    <a:pt x="2527" y="502"/>
                    <a:pt x="2195" y="272"/>
                  </a:cubicBezTo>
                  <a:lnTo>
                    <a:pt x="2119" y="195"/>
                  </a:lnTo>
                  <a:cubicBezTo>
                    <a:pt x="2014" y="64"/>
                    <a:pt x="1869"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14275" y="801325"/>
              <a:ext cx="71500" cy="98400"/>
            </a:xfrm>
            <a:custGeom>
              <a:avLst/>
              <a:gdLst/>
              <a:ahLst/>
              <a:cxnLst/>
              <a:rect l="l" t="t" r="r" b="b"/>
              <a:pathLst>
                <a:path w="2860" h="3936" extrusionOk="0">
                  <a:moveTo>
                    <a:pt x="2130" y="0"/>
                  </a:moveTo>
                  <a:cubicBezTo>
                    <a:pt x="2060" y="0"/>
                    <a:pt x="1987" y="13"/>
                    <a:pt x="1915" y="39"/>
                  </a:cubicBezTo>
                  <a:cubicBezTo>
                    <a:pt x="1762" y="91"/>
                    <a:pt x="1609" y="167"/>
                    <a:pt x="1481" y="269"/>
                  </a:cubicBezTo>
                  <a:cubicBezTo>
                    <a:pt x="1440" y="262"/>
                    <a:pt x="1399" y="259"/>
                    <a:pt x="1358" y="259"/>
                  </a:cubicBezTo>
                  <a:cubicBezTo>
                    <a:pt x="1246" y="259"/>
                    <a:pt x="1134" y="283"/>
                    <a:pt x="1022" y="320"/>
                  </a:cubicBezTo>
                  <a:cubicBezTo>
                    <a:pt x="307" y="575"/>
                    <a:pt x="1" y="1596"/>
                    <a:pt x="128" y="2464"/>
                  </a:cubicBezTo>
                  <a:cubicBezTo>
                    <a:pt x="128" y="2464"/>
                    <a:pt x="128" y="2490"/>
                    <a:pt x="128" y="2490"/>
                  </a:cubicBezTo>
                  <a:cubicBezTo>
                    <a:pt x="77" y="2924"/>
                    <a:pt x="256" y="3383"/>
                    <a:pt x="588" y="3689"/>
                  </a:cubicBezTo>
                  <a:cubicBezTo>
                    <a:pt x="737" y="3852"/>
                    <a:pt x="945" y="3936"/>
                    <a:pt x="1156" y="3936"/>
                  </a:cubicBezTo>
                  <a:cubicBezTo>
                    <a:pt x="1341" y="3936"/>
                    <a:pt x="1530" y="3871"/>
                    <a:pt x="1685" y="3740"/>
                  </a:cubicBezTo>
                  <a:cubicBezTo>
                    <a:pt x="2119" y="3587"/>
                    <a:pt x="2400" y="3077"/>
                    <a:pt x="2578" y="2643"/>
                  </a:cubicBezTo>
                  <a:cubicBezTo>
                    <a:pt x="2859" y="1877"/>
                    <a:pt x="2859" y="1060"/>
                    <a:pt x="2604" y="295"/>
                  </a:cubicBezTo>
                  <a:cubicBezTo>
                    <a:pt x="2509" y="105"/>
                    <a:pt x="2330" y="0"/>
                    <a:pt x="21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801700" y="730650"/>
              <a:ext cx="75150" cy="100900"/>
            </a:xfrm>
            <a:custGeom>
              <a:avLst/>
              <a:gdLst/>
              <a:ahLst/>
              <a:cxnLst/>
              <a:rect l="l" t="t" r="r" b="b"/>
              <a:pathLst>
                <a:path w="3006" h="4036" extrusionOk="0">
                  <a:moveTo>
                    <a:pt x="1727" y="1"/>
                  </a:moveTo>
                  <a:cubicBezTo>
                    <a:pt x="1614" y="1"/>
                    <a:pt x="1500" y="35"/>
                    <a:pt x="1404" y="110"/>
                  </a:cubicBezTo>
                  <a:cubicBezTo>
                    <a:pt x="1378" y="161"/>
                    <a:pt x="1327" y="187"/>
                    <a:pt x="1302" y="238"/>
                  </a:cubicBezTo>
                  <a:cubicBezTo>
                    <a:pt x="842" y="416"/>
                    <a:pt x="511" y="799"/>
                    <a:pt x="383" y="1284"/>
                  </a:cubicBezTo>
                  <a:cubicBezTo>
                    <a:pt x="179" y="1846"/>
                    <a:pt x="0" y="2790"/>
                    <a:pt x="485" y="3300"/>
                  </a:cubicBezTo>
                  <a:cubicBezTo>
                    <a:pt x="613" y="3428"/>
                    <a:pt x="791" y="3530"/>
                    <a:pt x="970" y="3581"/>
                  </a:cubicBezTo>
                  <a:cubicBezTo>
                    <a:pt x="1006" y="3853"/>
                    <a:pt x="1249" y="4035"/>
                    <a:pt x="1505" y="4035"/>
                  </a:cubicBezTo>
                  <a:cubicBezTo>
                    <a:pt x="1610" y="4035"/>
                    <a:pt x="1716" y="4005"/>
                    <a:pt x="1812" y="3938"/>
                  </a:cubicBezTo>
                  <a:cubicBezTo>
                    <a:pt x="2374" y="3530"/>
                    <a:pt x="2731" y="2892"/>
                    <a:pt x="2808" y="2203"/>
                  </a:cubicBezTo>
                  <a:cubicBezTo>
                    <a:pt x="2986" y="2024"/>
                    <a:pt x="2986" y="1718"/>
                    <a:pt x="2833" y="1514"/>
                  </a:cubicBezTo>
                  <a:cubicBezTo>
                    <a:pt x="2833" y="1335"/>
                    <a:pt x="2859" y="1182"/>
                    <a:pt x="2910" y="1003"/>
                  </a:cubicBezTo>
                  <a:cubicBezTo>
                    <a:pt x="3005" y="645"/>
                    <a:pt x="2743" y="309"/>
                    <a:pt x="2396" y="309"/>
                  </a:cubicBezTo>
                  <a:cubicBezTo>
                    <a:pt x="2372" y="309"/>
                    <a:pt x="2347" y="311"/>
                    <a:pt x="2323" y="314"/>
                  </a:cubicBezTo>
                  <a:lnTo>
                    <a:pt x="2246" y="314"/>
                  </a:lnTo>
                  <a:lnTo>
                    <a:pt x="2144" y="187"/>
                  </a:lnTo>
                  <a:cubicBezTo>
                    <a:pt x="2040" y="68"/>
                    <a:pt x="1884"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43"/>
          <p:cNvGrpSpPr/>
          <p:nvPr/>
        </p:nvGrpSpPr>
        <p:grpSpPr>
          <a:xfrm>
            <a:off x="3344390" y="2982153"/>
            <a:ext cx="199944" cy="222199"/>
            <a:chOff x="3714275" y="730650"/>
            <a:chExt cx="305025" cy="338925"/>
          </a:xfrm>
        </p:grpSpPr>
        <p:sp>
          <p:nvSpPr>
            <p:cNvPr id="524" name="Google Shape;524;p43"/>
            <p:cNvSpPr/>
            <p:nvPr/>
          </p:nvSpPr>
          <p:spPr>
            <a:xfrm>
              <a:off x="3732150" y="871975"/>
              <a:ext cx="259075" cy="197600"/>
            </a:xfrm>
            <a:custGeom>
              <a:avLst/>
              <a:gdLst/>
              <a:ahLst/>
              <a:cxnLst/>
              <a:rect l="l" t="t" r="r" b="b"/>
              <a:pathLst>
                <a:path w="10363" h="7904" extrusionOk="0">
                  <a:moveTo>
                    <a:pt x="4820" y="1"/>
                  </a:moveTo>
                  <a:cubicBezTo>
                    <a:pt x="3435" y="1"/>
                    <a:pt x="1720" y="972"/>
                    <a:pt x="1225" y="2292"/>
                  </a:cubicBezTo>
                  <a:cubicBezTo>
                    <a:pt x="689" y="2752"/>
                    <a:pt x="332" y="3390"/>
                    <a:pt x="204" y="4105"/>
                  </a:cubicBezTo>
                  <a:cubicBezTo>
                    <a:pt x="0" y="5381"/>
                    <a:pt x="1251" y="6019"/>
                    <a:pt x="2221" y="6555"/>
                  </a:cubicBezTo>
                  <a:cubicBezTo>
                    <a:pt x="3409" y="7185"/>
                    <a:pt x="5192" y="7903"/>
                    <a:pt x="6763" y="7903"/>
                  </a:cubicBezTo>
                  <a:cubicBezTo>
                    <a:pt x="7992" y="7903"/>
                    <a:pt x="9091" y="7463"/>
                    <a:pt x="9673" y="6197"/>
                  </a:cubicBezTo>
                  <a:cubicBezTo>
                    <a:pt x="9724" y="6070"/>
                    <a:pt x="9775" y="5968"/>
                    <a:pt x="9801" y="5840"/>
                  </a:cubicBezTo>
                  <a:cubicBezTo>
                    <a:pt x="10260" y="5738"/>
                    <a:pt x="10362" y="5151"/>
                    <a:pt x="9980" y="4896"/>
                  </a:cubicBezTo>
                  <a:lnTo>
                    <a:pt x="9852" y="4819"/>
                  </a:lnTo>
                  <a:cubicBezTo>
                    <a:pt x="9648" y="4105"/>
                    <a:pt x="9265" y="3441"/>
                    <a:pt x="8729" y="2905"/>
                  </a:cubicBezTo>
                  <a:cubicBezTo>
                    <a:pt x="7785" y="1833"/>
                    <a:pt x="6687" y="225"/>
                    <a:pt x="5156" y="21"/>
                  </a:cubicBezTo>
                  <a:cubicBezTo>
                    <a:pt x="5047" y="7"/>
                    <a:pt x="4934" y="1"/>
                    <a:pt x="4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874425" y="752975"/>
              <a:ext cx="72775" cy="102825"/>
            </a:xfrm>
            <a:custGeom>
              <a:avLst/>
              <a:gdLst/>
              <a:ahLst/>
              <a:cxnLst/>
              <a:rect l="l" t="t" r="r" b="b"/>
              <a:pathLst>
                <a:path w="2911" h="4113" extrusionOk="0">
                  <a:moveTo>
                    <a:pt x="1368" y="0"/>
                  </a:moveTo>
                  <a:cubicBezTo>
                    <a:pt x="1219" y="0"/>
                    <a:pt x="1069" y="25"/>
                    <a:pt x="920" y="85"/>
                  </a:cubicBezTo>
                  <a:cubicBezTo>
                    <a:pt x="741" y="161"/>
                    <a:pt x="639" y="315"/>
                    <a:pt x="613" y="493"/>
                  </a:cubicBezTo>
                  <a:cubicBezTo>
                    <a:pt x="613" y="621"/>
                    <a:pt x="613" y="748"/>
                    <a:pt x="588" y="850"/>
                  </a:cubicBezTo>
                  <a:cubicBezTo>
                    <a:pt x="435" y="1055"/>
                    <a:pt x="333" y="1259"/>
                    <a:pt x="256" y="1489"/>
                  </a:cubicBezTo>
                  <a:cubicBezTo>
                    <a:pt x="1" y="2382"/>
                    <a:pt x="511" y="3224"/>
                    <a:pt x="1047" y="3913"/>
                  </a:cubicBezTo>
                  <a:cubicBezTo>
                    <a:pt x="1154" y="4037"/>
                    <a:pt x="1309" y="4112"/>
                    <a:pt x="1463" y="4112"/>
                  </a:cubicBezTo>
                  <a:cubicBezTo>
                    <a:pt x="1530" y="4112"/>
                    <a:pt x="1597" y="4098"/>
                    <a:pt x="1660" y="4066"/>
                  </a:cubicBezTo>
                  <a:cubicBezTo>
                    <a:pt x="2604" y="3760"/>
                    <a:pt x="2910" y="2382"/>
                    <a:pt x="2834" y="1489"/>
                  </a:cubicBezTo>
                  <a:cubicBezTo>
                    <a:pt x="2783" y="927"/>
                    <a:pt x="2451" y="391"/>
                    <a:pt x="1940" y="136"/>
                  </a:cubicBezTo>
                  <a:cubicBezTo>
                    <a:pt x="1864" y="85"/>
                    <a:pt x="1787" y="59"/>
                    <a:pt x="1685" y="34"/>
                  </a:cubicBezTo>
                  <a:cubicBezTo>
                    <a:pt x="1580" y="13"/>
                    <a:pt x="1474" y="0"/>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936325" y="824225"/>
              <a:ext cx="82975" cy="111125"/>
            </a:xfrm>
            <a:custGeom>
              <a:avLst/>
              <a:gdLst/>
              <a:ahLst/>
              <a:cxnLst/>
              <a:rect l="l" t="t" r="r" b="b"/>
              <a:pathLst>
                <a:path w="3319" h="4445" extrusionOk="0">
                  <a:moveTo>
                    <a:pt x="1721" y="1"/>
                  </a:moveTo>
                  <a:cubicBezTo>
                    <a:pt x="1582" y="1"/>
                    <a:pt x="1439" y="58"/>
                    <a:pt x="1328" y="170"/>
                  </a:cubicBezTo>
                  <a:cubicBezTo>
                    <a:pt x="0" y="706"/>
                    <a:pt x="205" y="2492"/>
                    <a:pt x="945" y="3437"/>
                  </a:cubicBezTo>
                  <a:cubicBezTo>
                    <a:pt x="1072" y="3743"/>
                    <a:pt x="1277" y="4024"/>
                    <a:pt x="1506" y="4253"/>
                  </a:cubicBezTo>
                  <a:cubicBezTo>
                    <a:pt x="1614" y="4383"/>
                    <a:pt x="1764" y="4444"/>
                    <a:pt x="1912" y="4444"/>
                  </a:cubicBezTo>
                  <a:cubicBezTo>
                    <a:pt x="2113" y="4444"/>
                    <a:pt x="2311" y="4332"/>
                    <a:pt x="2400" y="4126"/>
                  </a:cubicBezTo>
                  <a:cubicBezTo>
                    <a:pt x="2451" y="4024"/>
                    <a:pt x="2476" y="3896"/>
                    <a:pt x="2527" y="3769"/>
                  </a:cubicBezTo>
                  <a:cubicBezTo>
                    <a:pt x="3318" y="3207"/>
                    <a:pt x="3165" y="2059"/>
                    <a:pt x="2885" y="1267"/>
                  </a:cubicBezTo>
                  <a:cubicBezTo>
                    <a:pt x="2757" y="859"/>
                    <a:pt x="2527" y="502"/>
                    <a:pt x="2195" y="272"/>
                  </a:cubicBezTo>
                  <a:lnTo>
                    <a:pt x="2119" y="195"/>
                  </a:lnTo>
                  <a:cubicBezTo>
                    <a:pt x="2014" y="64"/>
                    <a:pt x="1869"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14275" y="801325"/>
              <a:ext cx="71500" cy="98400"/>
            </a:xfrm>
            <a:custGeom>
              <a:avLst/>
              <a:gdLst/>
              <a:ahLst/>
              <a:cxnLst/>
              <a:rect l="l" t="t" r="r" b="b"/>
              <a:pathLst>
                <a:path w="2860" h="3936" extrusionOk="0">
                  <a:moveTo>
                    <a:pt x="2130" y="0"/>
                  </a:moveTo>
                  <a:cubicBezTo>
                    <a:pt x="2060" y="0"/>
                    <a:pt x="1987" y="13"/>
                    <a:pt x="1915" y="39"/>
                  </a:cubicBezTo>
                  <a:cubicBezTo>
                    <a:pt x="1762" y="91"/>
                    <a:pt x="1609" y="167"/>
                    <a:pt x="1481" y="269"/>
                  </a:cubicBezTo>
                  <a:cubicBezTo>
                    <a:pt x="1440" y="262"/>
                    <a:pt x="1399" y="259"/>
                    <a:pt x="1358" y="259"/>
                  </a:cubicBezTo>
                  <a:cubicBezTo>
                    <a:pt x="1246" y="259"/>
                    <a:pt x="1134" y="283"/>
                    <a:pt x="1022" y="320"/>
                  </a:cubicBezTo>
                  <a:cubicBezTo>
                    <a:pt x="307" y="575"/>
                    <a:pt x="1" y="1596"/>
                    <a:pt x="128" y="2464"/>
                  </a:cubicBezTo>
                  <a:cubicBezTo>
                    <a:pt x="128" y="2464"/>
                    <a:pt x="128" y="2490"/>
                    <a:pt x="128" y="2490"/>
                  </a:cubicBezTo>
                  <a:cubicBezTo>
                    <a:pt x="77" y="2924"/>
                    <a:pt x="256" y="3383"/>
                    <a:pt x="588" y="3689"/>
                  </a:cubicBezTo>
                  <a:cubicBezTo>
                    <a:pt x="737" y="3852"/>
                    <a:pt x="945" y="3936"/>
                    <a:pt x="1156" y="3936"/>
                  </a:cubicBezTo>
                  <a:cubicBezTo>
                    <a:pt x="1341" y="3936"/>
                    <a:pt x="1530" y="3871"/>
                    <a:pt x="1685" y="3740"/>
                  </a:cubicBezTo>
                  <a:cubicBezTo>
                    <a:pt x="2119" y="3587"/>
                    <a:pt x="2400" y="3077"/>
                    <a:pt x="2578" y="2643"/>
                  </a:cubicBezTo>
                  <a:cubicBezTo>
                    <a:pt x="2859" y="1877"/>
                    <a:pt x="2859" y="1060"/>
                    <a:pt x="2604" y="295"/>
                  </a:cubicBezTo>
                  <a:cubicBezTo>
                    <a:pt x="2509" y="105"/>
                    <a:pt x="2330" y="0"/>
                    <a:pt x="21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801700" y="730650"/>
              <a:ext cx="75150" cy="100900"/>
            </a:xfrm>
            <a:custGeom>
              <a:avLst/>
              <a:gdLst/>
              <a:ahLst/>
              <a:cxnLst/>
              <a:rect l="l" t="t" r="r" b="b"/>
              <a:pathLst>
                <a:path w="3006" h="4036" extrusionOk="0">
                  <a:moveTo>
                    <a:pt x="1727" y="1"/>
                  </a:moveTo>
                  <a:cubicBezTo>
                    <a:pt x="1614" y="1"/>
                    <a:pt x="1500" y="35"/>
                    <a:pt x="1404" y="110"/>
                  </a:cubicBezTo>
                  <a:cubicBezTo>
                    <a:pt x="1378" y="161"/>
                    <a:pt x="1327" y="187"/>
                    <a:pt x="1302" y="238"/>
                  </a:cubicBezTo>
                  <a:cubicBezTo>
                    <a:pt x="842" y="416"/>
                    <a:pt x="511" y="799"/>
                    <a:pt x="383" y="1284"/>
                  </a:cubicBezTo>
                  <a:cubicBezTo>
                    <a:pt x="179" y="1846"/>
                    <a:pt x="0" y="2790"/>
                    <a:pt x="485" y="3300"/>
                  </a:cubicBezTo>
                  <a:cubicBezTo>
                    <a:pt x="613" y="3428"/>
                    <a:pt x="791" y="3530"/>
                    <a:pt x="970" y="3581"/>
                  </a:cubicBezTo>
                  <a:cubicBezTo>
                    <a:pt x="1006" y="3853"/>
                    <a:pt x="1249" y="4035"/>
                    <a:pt x="1505" y="4035"/>
                  </a:cubicBezTo>
                  <a:cubicBezTo>
                    <a:pt x="1610" y="4035"/>
                    <a:pt x="1716" y="4005"/>
                    <a:pt x="1812" y="3938"/>
                  </a:cubicBezTo>
                  <a:cubicBezTo>
                    <a:pt x="2374" y="3530"/>
                    <a:pt x="2731" y="2892"/>
                    <a:pt x="2808" y="2203"/>
                  </a:cubicBezTo>
                  <a:cubicBezTo>
                    <a:pt x="2986" y="2024"/>
                    <a:pt x="2986" y="1718"/>
                    <a:pt x="2833" y="1514"/>
                  </a:cubicBezTo>
                  <a:cubicBezTo>
                    <a:pt x="2833" y="1335"/>
                    <a:pt x="2859" y="1182"/>
                    <a:pt x="2910" y="1003"/>
                  </a:cubicBezTo>
                  <a:cubicBezTo>
                    <a:pt x="3005" y="645"/>
                    <a:pt x="2743" y="309"/>
                    <a:pt x="2396" y="309"/>
                  </a:cubicBezTo>
                  <a:cubicBezTo>
                    <a:pt x="2372" y="309"/>
                    <a:pt x="2347" y="311"/>
                    <a:pt x="2323" y="314"/>
                  </a:cubicBezTo>
                  <a:lnTo>
                    <a:pt x="2246" y="314"/>
                  </a:lnTo>
                  <a:lnTo>
                    <a:pt x="2144" y="187"/>
                  </a:lnTo>
                  <a:cubicBezTo>
                    <a:pt x="2040" y="68"/>
                    <a:pt x="1884"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4"/>
          <p:cNvSpPr txBox="1">
            <a:spLocks noGrp="1"/>
          </p:cNvSpPr>
          <p:nvPr>
            <p:ph type="title"/>
          </p:nvPr>
        </p:nvSpPr>
        <p:spPr>
          <a:xfrm>
            <a:off x="596850" y="435196"/>
            <a:ext cx="7941600" cy="572700"/>
          </a:xfrm>
          <a:prstGeom prst="rect">
            <a:avLst/>
          </a:prstGeom>
        </p:spPr>
        <p:txBody>
          <a:bodyPr spcFirstLastPara="1" wrap="square" lIns="91425" tIns="91425" rIns="91425" bIns="91425" anchor="t" anchorCtr="0">
            <a:noAutofit/>
          </a:bodyPr>
          <a:lstStyle/>
          <a:p>
            <a:pPr lvl="0" algn="l"/>
            <a:r>
              <a:rPr lang="pt-BR" sz="3200" dirty="0">
                <a:cs typeface="Arial"/>
              </a:rPr>
              <a:t>Funcionalidades</a:t>
            </a:r>
            <a:endParaRPr sz="3200" dirty="0"/>
          </a:p>
        </p:txBody>
      </p:sp>
      <p:sp>
        <p:nvSpPr>
          <p:cNvPr id="535" name="Google Shape;535;p44"/>
          <p:cNvSpPr txBox="1">
            <a:spLocks noGrp="1"/>
          </p:cNvSpPr>
          <p:nvPr>
            <p:ph type="subTitle" idx="1"/>
          </p:nvPr>
        </p:nvSpPr>
        <p:spPr>
          <a:xfrm>
            <a:off x="467544" y="1923678"/>
            <a:ext cx="3672408" cy="3312368"/>
          </a:xfrm>
          <a:prstGeom prst="rect">
            <a:avLst/>
          </a:prstGeom>
        </p:spPr>
        <p:txBody>
          <a:bodyPr spcFirstLastPara="1" wrap="square" lIns="91425" tIns="91425" rIns="91425" bIns="91425" anchor="t" anchorCtr="0">
            <a:noAutofit/>
          </a:bodyPr>
          <a:lstStyle/>
          <a:p>
            <a:pPr marL="344170" indent="-344170" algn="l"/>
            <a:r>
              <a:rPr lang="pt-BR" dirty="0" smtClean="0">
                <a:cs typeface="Arial"/>
              </a:rPr>
              <a:t>	O </a:t>
            </a:r>
            <a:r>
              <a:rPr lang="pt-BR" dirty="0" err="1">
                <a:cs typeface="Arial"/>
              </a:rPr>
              <a:t>My</a:t>
            </a:r>
            <a:r>
              <a:rPr lang="pt-BR" dirty="0">
                <a:cs typeface="Arial"/>
              </a:rPr>
              <a:t> Pet tem como </a:t>
            </a:r>
            <a:r>
              <a:rPr lang="pt-BR" dirty="0" smtClean="0">
                <a:cs typeface="Arial"/>
              </a:rPr>
              <a:t>principal funcionalidade </a:t>
            </a:r>
            <a:r>
              <a:rPr lang="pt-BR" dirty="0">
                <a:cs typeface="Arial"/>
              </a:rPr>
              <a:t>ajudar as pessoas a localizarem o seu animal em tempo real, o usuário também tem acesso a várias farmácias, veterinários e etc.</a:t>
            </a:r>
            <a:endParaRPr lang="pt-BR" dirty="0">
              <a:cs typeface="Arial"/>
            </a:endParaRPr>
          </a:p>
        </p:txBody>
      </p:sp>
      <p:sp>
        <p:nvSpPr>
          <p:cNvPr id="537" name="Google Shape;537;p44"/>
          <p:cNvSpPr txBox="1">
            <a:spLocks noGrp="1"/>
          </p:cNvSpPr>
          <p:nvPr>
            <p:ph type="subTitle" idx="4"/>
          </p:nvPr>
        </p:nvSpPr>
        <p:spPr>
          <a:xfrm>
            <a:off x="4788024" y="1923678"/>
            <a:ext cx="4104456" cy="1239000"/>
          </a:xfrm>
          <a:prstGeom prst="rect">
            <a:avLst/>
          </a:prstGeom>
        </p:spPr>
        <p:txBody>
          <a:bodyPr spcFirstLastPara="1" wrap="square" lIns="91425" tIns="91425" rIns="91425" bIns="91425" anchor="t" anchorCtr="0">
            <a:noAutofit/>
          </a:bodyPr>
          <a:lstStyle/>
          <a:p>
            <a:pPr marL="344170" indent="-344170"/>
            <a:r>
              <a:rPr lang="pt-BR" dirty="0" smtClean="0">
                <a:cs typeface="Arial"/>
              </a:rPr>
              <a:t>	Existem </a:t>
            </a:r>
            <a:r>
              <a:rPr lang="pt-BR" dirty="0">
                <a:cs typeface="Arial"/>
              </a:rPr>
              <a:t>duas versões para o </a:t>
            </a:r>
            <a:r>
              <a:rPr lang="pt-BR" dirty="0" err="1">
                <a:cs typeface="Arial"/>
              </a:rPr>
              <a:t>My</a:t>
            </a:r>
            <a:r>
              <a:rPr lang="pt-BR" dirty="0">
                <a:cs typeface="Arial"/>
              </a:rPr>
              <a:t> Pet, a versão paga o usuário tem um chip onde ele pode colocar na coleira de seu animal de estimação e assim saber a sua localização em tempo real. A versão grátis o usuário consegue fazer um cálculo pelo aplicativo sobre a localização próxima onde seu animal pode estar.</a:t>
            </a:r>
            <a:endParaRPr lang="pt-BR" dirty="0">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6"/>
          <p:cNvSpPr txBox="1">
            <a:spLocks noGrp="1"/>
          </p:cNvSpPr>
          <p:nvPr>
            <p:ph type="title"/>
          </p:nvPr>
        </p:nvSpPr>
        <p:spPr>
          <a:xfrm>
            <a:off x="1185325" y="535606"/>
            <a:ext cx="6773400" cy="874800"/>
          </a:xfrm>
          <a:prstGeom prst="rect">
            <a:avLst/>
          </a:prstGeom>
        </p:spPr>
        <p:txBody>
          <a:bodyPr spcFirstLastPara="1" wrap="square" lIns="91425" tIns="91425" rIns="91425" bIns="91425" anchor="b" anchorCtr="0">
            <a:noAutofit/>
          </a:bodyPr>
          <a:lstStyle/>
          <a:p>
            <a:pPr lvl="0"/>
            <a:r>
              <a:rPr lang="pt-BR" sz="5400" dirty="0">
                <a:cs typeface="Arial"/>
              </a:rPr>
              <a:t>Benefícios</a:t>
            </a:r>
            <a:endParaRPr dirty="0"/>
          </a:p>
        </p:txBody>
      </p:sp>
      <p:sp>
        <p:nvSpPr>
          <p:cNvPr id="575" name="Google Shape;575;p46"/>
          <p:cNvSpPr txBox="1">
            <a:spLocks noGrp="1"/>
          </p:cNvSpPr>
          <p:nvPr>
            <p:ph type="subTitle" idx="5"/>
          </p:nvPr>
        </p:nvSpPr>
        <p:spPr>
          <a:xfrm>
            <a:off x="1763688" y="1635646"/>
            <a:ext cx="5786700" cy="2304256"/>
          </a:xfrm>
          <a:prstGeom prst="rect">
            <a:avLst/>
          </a:prstGeom>
        </p:spPr>
        <p:txBody>
          <a:bodyPr spcFirstLastPara="1" wrap="square" lIns="91425" tIns="91425" rIns="91425" bIns="91425" anchor="t" anchorCtr="0">
            <a:noAutofit/>
          </a:bodyPr>
          <a:lstStyle/>
          <a:p>
            <a:pPr marL="344170" indent="-344170">
              <a:buFont typeface="Arial" pitchFamily="34" charset="0"/>
              <a:buChar char="•"/>
            </a:pPr>
            <a:r>
              <a:rPr lang="pt-BR" dirty="0">
                <a:cs typeface="Arial"/>
              </a:rPr>
              <a:t>Os principais benefícios do </a:t>
            </a:r>
            <a:r>
              <a:rPr lang="pt-BR" dirty="0" err="1">
                <a:cs typeface="Arial"/>
              </a:rPr>
              <a:t>My</a:t>
            </a:r>
            <a:r>
              <a:rPr lang="pt-BR" dirty="0">
                <a:cs typeface="Arial"/>
              </a:rPr>
              <a:t> Pet é que o usuário sempre vai ter dicas sobre o bem estar de seu animal e também ele terá descontos exclusivos em Pet shops e farmácias cadastrados dentro do </a:t>
            </a:r>
            <a:r>
              <a:rPr lang="pt-BR" dirty="0" smtClean="0">
                <a:cs typeface="Arial"/>
              </a:rPr>
              <a:t>aplicativo.</a:t>
            </a:r>
          </a:p>
          <a:p>
            <a:pPr marL="344170" indent="-344170">
              <a:buFont typeface="Arial" pitchFamily="34" charset="0"/>
              <a:buChar char="•"/>
            </a:pPr>
            <a:endParaRPr lang="pt-BR" dirty="0" smtClean="0">
              <a:cs typeface="Arial"/>
            </a:endParaRPr>
          </a:p>
          <a:p>
            <a:pPr marL="344170" indent="-344170">
              <a:buFont typeface="Arial" pitchFamily="34" charset="0"/>
              <a:buChar char="•"/>
            </a:pPr>
            <a:r>
              <a:rPr lang="pt-BR" dirty="0" smtClean="0">
                <a:cs typeface="Arial"/>
              </a:rPr>
              <a:t>O </a:t>
            </a:r>
            <a:r>
              <a:rPr lang="pt-BR" dirty="0">
                <a:cs typeface="Arial"/>
              </a:rPr>
              <a:t>aplicativo também ajuda a microempreendedores a destacarem seus produtos e serviços.</a:t>
            </a:r>
            <a:endParaRPr lang="pt-BR" dirty="0">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0" name="Google Shape;630;p49"/>
          <p:cNvSpPr txBox="1">
            <a:spLocks noGrp="1"/>
          </p:cNvSpPr>
          <p:nvPr>
            <p:ph type="title" idx="4294967295"/>
          </p:nvPr>
        </p:nvSpPr>
        <p:spPr>
          <a:xfrm>
            <a:off x="599025" y="439826"/>
            <a:ext cx="7966800" cy="572700"/>
          </a:xfrm>
          <a:prstGeom prst="rect">
            <a:avLst/>
          </a:prstGeom>
        </p:spPr>
        <p:txBody>
          <a:bodyPr spcFirstLastPara="1" wrap="square" lIns="91425" tIns="91425" rIns="91425" bIns="91425" anchor="t" anchorCtr="0">
            <a:noAutofit/>
          </a:bodyPr>
          <a:lstStyle/>
          <a:p>
            <a:pPr lvl="0"/>
            <a:r>
              <a:rPr lang="en" dirty="0"/>
              <a:t>… </a:t>
            </a:r>
            <a:r>
              <a:rPr lang="pt-BR" sz="3600" dirty="0">
                <a:cs typeface="Arial"/>
              </a:rPr>
              <a:t>Destaques</a:t>
            </a:r>
            <a:endParaRPr dirty="0"/>
          </a:p>
        </p:txBody>
      </p:sp>
      <p:sp>
        <p:nvSpPr>
          <p:cNvPr id="640" name="Google Shape;640;p49"/>
          <p:cNvSpPr txBox="1">
            <a:spLocks noGrp="1"/>
          </p:cNvSpPr>
          <p:nvPr>
            <p:ph type="title" idx="4294967295"/>
          </p:nvPr>
        </p:nvSpPr>
        <p:spPr>
          <a:xfrm>
            <a:off x="1839725" y="2247600"/>
            <a:ext cx="528300"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2"/>
                </a:solidFill>
              </a:rPr>
              <a:t>4</a:t>
            </a:r>
            <a:endParaRPr sz="4500">
              <a:solidFill>
                <a:schemeClr val="dk2"/>
              </a:solidFill>
            </a:endParaRPr>
          </a:p>
        </p:txBody>
      </p:sp>
      <p:sp>
        <p:nvSpPr>
          <p:cNvPr id="642" name="Google Shape;642;p49"/>
          <p:cNvSpPr txBox="1">
            <a:spLocks noGrp="1"/>
          </p:cNvSpPr>
          <p:nvPr>
            <p:ph type="title" idx="4294967295"/>
          </p:nvPr>
        </p:nvSpPr>
        <p:spPr>
          <a:xfrm>
            <a:off x="6788575" y="2247600"/>
            <a:ext cx="528300"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2"/>
                </a:solidFill>
              </a:rPr>
              <a:t>6</a:t>
            </a:r>
            <a:endParaRPr sz="4500">
              <a:solidFill>
                <a:schemeClr val="dk2"/>
              </a:solidFill>
            </a:endParaRPr>
          </a:p>
        </p:txBody>
      </p:sp>
      <p:sp>
        <p:nvSpPr>
          <p:cNvPr id="16" name="Google Shape;631;p49"/>
          <p:cNvSpPr txBox="1">
            <a:spLocks/>
          </p:cNvSpPr>
          <p:nvPr/>
        </p:nvSpPr>
        <p:spPr>
          <a:xfrm>
            <a:off x="755576" y="1491630"/>
            <a:ext cx="7704856" cy="2088232"/>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1pPr>
            <a:lvl2pPr marL="914400" marR="0" lvl="1"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2pPr>
            <a:lvl3pPr marL="1371600" marR="0" lvl="2"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3pPr>
            <a:lvl4pPr marL="1828800" marR="0" lvl="3"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4pPr>
            <a:lvl5pPr marL="2286000" marR="0" lvl="4"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5pPr>
            <a:lvl6pPr marL="2743200" marR="0" lvl="5"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6pPr>
            <a:lvl7pPr marL="3200400" marR="0" lvl="6"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7pPr>
            <a:lvl8pPr marL="3657600" marR="0" lvl="7" indent="-317500" algn="l" rtl="0">
              <a:lnSpc>
                <a:spcPct val="115000"/>
              </a:lnSpc>
              <a:spcBef>
                <a:spcPts val="1600"/>
              </a:spcBef>
              <a:spcAft>
                <a:spcPts val="0"/>
              </a:spcAft>
              <a:buClr>
                <a:schemeClr val="accent6"/>
              </a:buClr>
              <a:buSzPts val="1400"/>
              <a:buFont typeface="Muli"/>
              <a:buChar char="○"/>
              <a:defRPr sz="1400" b="0" i="0" u="none" strike="noStrike" cap="none">
                <a:solidFill>
                  <a:schemeClr val="accent6"/>
                </a:solidFill>
                <a:latin typeface="Muli"/>
                <a:ea typeface="Muli"/>
                <a:cs typeface="Muli"/>
                <a:sym typeface="Muli"/>
              </a:defRPr>
            </a:lvl8pPr>
            <a:lvl9pPr marL="4114800" marR="0" lvl="8" indent="-317500" algn="l" rtl="0">
              <a:lnSpc>
                <a:spcPct val="115000"/>
              </a:lnSpc>
              <a:spcBef>
                <a:spcPts val="1600"/>
              </a:spcBef>
              <a:spcAft>
                <a:spcPts val="1600"/>
              </a:spcAft>
              <a:buClr>
                <a:schemeClr val="accent6"/>
              </a:buClr>
              <a:buSzPts val="1400"/>
              <a:buFont typeface="Muli"/>
              <a:buChar char="■"/>
              <a:defRPr sz="1400" b="0" i="0" u="none" strike="noStrike" cap="none">
                <a:solidFill>
                  <a:schemeClr val="accent6"/>
                </a:solidFill>
                <a:latin typeface="Muli"/>
                <a:ea typeface="Muli"/>
                <a:cs typeface="Muli"/>
                <a:sym typeface="Muli"/>
              </a:defRPr>
            </a:lvl9pPr>
          </a:lstStyle>
          <a:p>
            <a:pPr marL="344170" indent="-344170"/>
            <a:r>
              <a:rPr lang="pt-BR" dirty="0">
                <a:cs typeface="Arial"/>
              </a:rPr>
              <a:t>O nosso produto se diferencia dos concorrentes com serviços de localização, bem estar, descontos exclusivos em vários estabelecimentos tudo de forma grátis. Além de ajudar microempreendedores a se destacarem no mercado.</a:t>
            </a:r>
            <a:endParaRPr lang="pt-BR" dirty="0">
              <a:cs typeface="Arial"/>
            </a:endParaRPr>
          </a:p>
        </p:txBody>
      </p:sp>
    </p:spTree>
  </p:cSld>
  <p:clrMapOvr>
    <a:masterClrMapping/>
  </p:clrMapOvr>
</p:sld>
</file>

<file path=ppt/theme/theme1.xml><?xml version="1.0" encoding="utf-8"?>
<a:theme xmlns:a="http://schemas.openxmlformats.org/drawingml/2006/main" name="Indoor Games for Dogs by Slidesgo">
  <a:themeElements>
    <a:clrScheme name="Simple Light">
      <a:dk1>
        <a:srgbClr val="5A2519"/>
      </a:dk1>
      <a:lt1>
        <a:srgbClr val="FFFFFF"/>
      </a:lt1>
      <a:dk2>
        <a:srgbClr val="EAE1C7"/>
      </a:dk2>
      <a:lt2>
        <a:srgbClr val="D56756"/>
      </a:lt2>
      <a:accent1>
        <a:srgbClr val="EAE1C7"/>
      </a:accent1>
      <a:accent2>
        <a:srgbClr val="EAE1C7"/>
      </a:accent2>
      <a:accent3>
        <a:srgbClr val="D56756"/>
      </a:accent3>
      <a:accent4>
        <a:srgbClr val="5A2519"/>
      </a:accent4>
      <a:accent5>
        <a:srgbClr val="9B503F"/>
      </a:accent5>
      <a:accent6>
        <a:srgbClr val="5A2519"/>
      </a:accent6>
      <a:hlink>
        <a:srgbClr val="5A25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422</Words>
  <Application>Microsoft Office PowerPoint</Application>
  <PresentationFormat>Apresentação na tela (16:9)</PresentationFormat>
  <Paragraphs>32</Paragraphs>
  <Slides>11</Slides>
  <Notes>11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Muli</vt:lpstr>
      <vt:lpstr>Indie Flower</vt:lpstr>
      <vt:lpstr>Comfortaa</vt:lpstr>
      <vt:lpstr>Indoor Games for Dogs by Slidesgo</vt:lpstr>
      <vt:lpstr>My Pet</vt:lpstr>
      <vt:lpstr>Introdução</vt:lpstr>
      <vt:lpstr>My Pet</vt:lpstr>
      <vt:lpstr>O grupo escolheu essa frase como slogan, pois o aplicativo foi criado na intenção de ajudar as pessoas a rastrearem o seu animal de estimação caso ele fuja ou até mesmo para saber se ele não fugiu.</vt:lpstr>
      <vt:lpstr>Apresentação do PowerPoint</vt:lpstr>
      <vt:lpstr>Maior quantidade de animais de estimação</vt:lpstr>
      <vt:lpstr>Funcionalidades</vt:lpstr>
      <vt:lpstr>Benefícios</vt:lpstr>
      <vt:lpstr>… Destaques</vt:lpstr>
      <vt:lpstr>Clientes</vt:lpstr>
      <vt:lpstr>Vendas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Pet for Dogs</dc:title>
  <dc:creator>Guilherme Miranda Godoy</dc:creator>
  <cp:lastModifiedBy>Guilherme Miranda Godoy</cp:lastModifiedBy>
  <cp:revision>6</cp:revision>
  <dcterms:modified xsi:type="dcterms:W3CDTF">2021-03-17T17:20:13Z</dcterms:modified>
</cp:coreProperties>
</file>