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72" r:id="rId7"/>
    <p:sldId id="271" r:id="rId8"/>
    <p:sldId id="270" r:id="rId9"/>
    <p:sldId id="273" r:id="rId10"/>
    <p:sldId id="281" r:id="rId11"/>
    <p:sldId id="275" r:id="rId12"/>
    <p:sldId id="276" r:id="rId13"/>
    <p:sldId id="277" r:id="rId14"/>
    <p:sldId id="279" r:id="rId15"/>
    <p:sldId id="280" r:id="rId16"/>
    <p:sldId id="278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A12750-8E45-4AB9-BF13-2B15C79C980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0BE744B-646B-4B81-9324-22618A9105BC}">
      <dgm:prSet phldrT="[Texto]" phldr="1"/>
      <dgm:spPr/>
      <dgm:t>
        <a:bodyPr/>
        <a:lstStyle/>
        <a:p>
          <a:endParaRPr lang="pt-BR" dirty="0"/>
        </a:p>
      </dgm:t>
    </dgm:pt>
    <dgm:pt modelId="{F009DC9B-24F5-4DDA-94AE-BF796F10A06C}" type="sibTrans" cxnId="{E457F048-FF3E-4454-958D-23F36EB31CE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t>
        <a:bodyPr/>
        <a:lstStyle/>
        <a:p>
          <a:endParaRPr lang="pt-BR"/>
        </a:p>
      </dgm:t>
    </dgm:pt>
    <dgm:pt modelId="{88C727A5-545B-475D-8963-8B27097A6960}" type="parTrans" cxnId="{E457F048-FF3E-4454-958D-23F36EB31CEE}">
      <dgm:prSet/>
      <dgm:spPr/>
      <dgm:t>
        <a:bodyPr/>
        <a:lstStyle/>
        <a:p>
          <a:endParaRPr lang="pt-BR"/>
        </a:p>
      </dgm:t>
    </dgm:pt>
    <dgm:pt modelId="{E6EFE27C-7392-42BF-A18C-FCACA4387AD0}" type="pres">
      <dgm:prSet presAssocID="{7AA12750-8E45-4AB9-BF13-2B15C79C980D}" presName="Name0" presStyleCnt="0">
        <dgm:presLayoutVars>
          <dgm:chMax val="7"/>
          <dgm:chPref val="7"/>
          <dgm:dir/>
        </dgm:presLayoutVars>
      </dgm:prSet>
      <dgm:spPr/>
    </dgm:pt>
    <dgm:pt modelId="{BCF3917A-7642-4D38-991F-4E54305BAD65}" type="pres">
      <dgm:prSet presAssocID="{7AA12750-8E45-4AB9-BF13-2B15C79C980D}" presName="Name1" presStyleCnt="0"/>
      <dgm:spPr/>
    </dgm:pt>
    <dgm:pt modelId="{3199F781-9ADE-43C2-9389-4429984CD3A0}" type="pres">
      <dgm:prSet presAssocID="{F009DC9B-24F5-4DDA-94AE-BF796F10A06C}" presName="picture_1" presStyleCnt="0"/>
      <dgm:spPr/>
    </dgm:pt>
    <dgm:pt modelId="{B41C14A6-77C1-463C-AD3F-610377D5204C}" type="pres">
      <dgm:prSet presAssocID="{F009DC9B-24F5-4DDA-94AE-BF796F10A06C}" presName="pictureRepeatNode" presStyleLbl="alignImgPlace1" presStyleIdx="0" presStyleCnt="1" custLinFactNeighborX="-369" custLinFactNeighborY="-369"/>
      <dgm:spPr/>
    </dgm:pt>
    <dgm:pt modelId="{6352FCB8-A723-43EF-91DE-25CDFD88C660}" type="pres">
      <dgm:prSet presAssocID="{F0BE744B-646B-4B81-9324-22618A9105BC}" presName="text_1" presStyleLbl="node1" presStyleIdx="0" presStyleCnt="0" custFlipVert="0" custFlipHor="1" custScaleX="2219" custScaleY="60651" custLinFactX="-100000" custLinFactY="2525" custLinFactNeighborX="-161085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54F713A-6320-4CB3-985A-EF749B8651E2}" type="presOf" srcId="{7AA12750-8E45-4AB9-BF13-2B15C79C980D}" destId="{E6EFE27C-7392-42BF-A18C-FCACA4387AD0}" srcOrd="0" destOrd="0" presId="urn:microsoft.com/office/officeart/2008/layout/CircularPictureCallout"/>
    <dgm:cxn modelId="{A0F7D5DC-594B-418B-AD4C-936E479F7918}" type="presOf" srcId="{F009DC9B-24F5-4DDA-94AE-BF796F10A06C}" destId="{B41C14A6-77C1-463C-AD3F-610377D5204C}" srcOrd="0" destOrd="0" presId="urn:microsoft.com/office/officeart/2008/layout/CircularPictureCallout"/>
    <dgm:cxn modelId="{2063B901-E36F-45C9-A9B5-99752E4AC0A4}" type="presOf" srcId="{F0BE744B-646B-4B81-9324-22618A9105BC}" destId="{6352FCB8-A723-43EF-91DE-25CDFD88C660}" srcOrd="0" destOrd="0" presId="urn:microsoft.com/office/officeart/2008/layout/CircularPictureCallout"/>
    <dgm:cxn modelId="{E457F048-FF3E-4454-958D-23F36EB31CEE}" srcId="{7AA12750-8E45-4AB9-BF13-2B15C79C980D}" destId="{F0BE744B-646B-4B81-9324-22618A9105BC}" srcOrd="0" destOrd="0" parTransId="{88C727A5-545B-475D-8963-8B27097A6960}" sibTransId="{F009DC9B-24F5-4DDA-94AE-BF796F10A06C}"/>
    <dgm:cxn modelId="{A2A62491-1540-44EF-B27A-8CD1A16BD4C3}" type="presParOf" srcId="{E6EFE27C-7392-42BF-A18C-FCACA4387AD0}" destId="{BCF3917A-7642-4D38-991F-4E54305BAD65}" srcOrd="0" destOrd="0" presId="urn:microsoft.com/office/officeart/2008/layout/CircularPictureCallout"/>
    <dgm:cxn modelId="{882A89C1-BEF6-43FD-8D52-32EF03F006C2}" type="presParOf" srcId="{BCF3917A-7642-4D38-991F-4E54305BAD65}" destId="{3199F781-9ADE-43C2-9389-4429984CD3A0}" srcOrd="0" destOrd="0" presId="urn:microsoft.com/office/officeart/2008/layout/CircularPictureCallout"/>
    <dgm:cxn modelId="{A926068E-3C0B-4AE6-AF44-35BE07276AAD}" type="presParOf" srcId="{3199F781-9ADE-43C2-9389-4429984CD3A0}" destId="{B41C14A6-77C1-463C-AD3F-610377D5204C}" srcOrd="0" destOrd="0" presId="urn:microsoft.com/office/officeart/2008/layout/CircularPictureCallout"/>
    <dgm:cxn modelId="{371C90D9-7C7E-476A-94DF-B15CC360E9F3}" type="presParOf" srcId="{BCF3917A-7642-4D38-991F-4E54305BAD65}" destId="{6352FCB8-A723-43EF-91DE-25CDFD88C66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C14A6-77C1-463C-AD3F-610377D5204C}">
      <dsp:nvSpPr>
        <dsp:cNvPr id="0" name=""/>
        <dsp:cNvSpPr/>
      </dsp:nvSpPr>
      <dsp:spPr>
        <a:xfrm>
          <a:off x="1597845" y="226245"/>
          <a:ext cx="3219449" cy="32194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2FCB8-A723-43EF-91DE-25CDFD88C660}">
      <dsp:nvSpPr>
        <dsp:cNvPr id="0" name=""/>
        <dsp:cNvSpPr/>
      </dsp:nvSpPr>
      <dsp:spPr>
        <a:xfrm flipH="1">
          <a:off x="0" y="3051332"/>
          <a:ext cx="45721" cy="644367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/>
        </a:p>
      </dsp:txBody>
      <dsp:txXfrm>
        <a:off x="0" y="3051332"/>
        <a:ext cx="45721" cy="644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D6EFCAC5-E84C-46F7-944B-75CFB1DDFD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ED620884-A4B7-4B01-9D21-990EA9EB7D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F53AB-5338-4590-B265-03AAB527784D}" type="datetime1">
              <a:rPr lang="pt-BR" smtClean="0"/>
              <a:t>26/05/2020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F8D7FA6-C752-4B91-B257-5B612154B0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F20CD2A-4611-40E5-8641-74C9474FF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9FC73-A00A-44B7-874C-7231911DA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98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B67CFE-E8BA-4453-8462-3A615D960384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71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32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1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7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1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0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6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0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6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1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7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1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056261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3943149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907797"/>
            <a:ext cx="0" cy="52560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159564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74E935E-40A3-40A3-882E-FD72C30D7A06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xmlns="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57C8EC3-1896-423E-BCB0-DD8F05E7DB13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FD91EA1-CEB2-411D-B607-336F7306834F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xmlns="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950CDE-A628-48C5-A74A-8A616EF229B2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400441-239C-4F61-A715-50249870C113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481BFA-C5DA-4D6A-B46B-5A2FC76FF02D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DEF52-31A8-4BDD-8E8F-39A14FCADAA2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Espaço Reservado para Texto 19">
            <a:extLst>
              <a:ext uri="{FF2B5EF4-FFF2-40B4-BE49-F238E27FC236}">
                <a16:creationId xmlns:a16="http://schemas.microsoft.com/office/drawing/2014/main" xmlns="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F4A10-5A99-49B8-BB0D-D00FD75FC613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3837580B-9009-4524-B820-7ACB27BCB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2" name="Conector Reto 11" title="Linhas de regra horizontal">
            <a:extLst>
              <a:ext uri="{FF2B5EF4-FFF2-40B4-BE49-F238E27FC236}">
                <a16:creationId xmlns:a16="http://schemas.microsoft.com/office/drawing/2014/main" xmlns="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/ícone de marcadores claro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20B98-39E5-4EDB-AAC4-2CB2B0CCB79F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xmlns="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xmlns="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xmlns="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xmlns="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xmlns="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xmlns="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xmlns="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xmlns="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6">
            <a:extLst>
              <a:ext uri="{FF2B5EF4-FFF2-40B4-BE49-F238E27FC236}">
                <a16:creationId xmlns:a16="http://schemas.microsoft.com/office/drawing/2014/main" xmlns="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30">
            <a:extLst>
              <a:ext uri="{FF2B5EF4-FFF2-40B4-BE49-F238E27FC236}">
                <a16:creationId xmlns:a16="http://schemas.microsoft.com/office/drawing/2014/main" xmlns="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2">
            <a:extLst>
              <a:ext uri="{FF2B5EF4-FFF2-40B4-BE49-F238E27FC236}">
                <a16:creationId xmlns:a16="http://schemas.microsoft.com/office/drawing/2014/main" xmlns="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4">
            <a:extLst>
              <a:ext uri="{FF2B5EF4-FFF2-40B4-BE49-F238E27FC236}">
                <a16:creationId xmlns:a16="http://schemas.microsoft.com/office/drawing/2014/main" xmlns="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numerados em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72C75-5217-4E15-A7CC-AD1B9BCF50EB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xmlns="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xmlns="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xmlns="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xmlns="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BBBDD82-0A64-494A-B76E-16208C40C579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/ícone de marcadores 6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 title="Forma do número de página">
            <a:extLst>
              <a:ext uri="{FF2B5EF4-FFF2-40B4-BE49-F238E27FC236}">
                <a16:creationId xmlns:a16="http://schemas.microsoft.com/office/drawing/2014/main" xmlns="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C0FFBB3-8689-4E3B-AAA5-D9AA05086913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xmlns="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xmlns="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xmlns="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xmlns="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xmlns="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xmlns="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xmlns="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xmlns="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xmlns="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xmlns="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xmlns="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 médias com descriçõ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pt-BR" noProof="0"/>
              <a:t>Clique para editar seu título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C6C68-7E86-4B08-B5BA-DEF6EE9AFFBF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xmlns="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xmlns="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xmlns="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6">
            <a:extLst>
              <a:ext uri="{FF2B5EF4-FFF2-40B4-BE49-F238E27FC236}">
                <a16:creationId xmlns:a16="http://schemas.microsoft.com/office/drawing/2014/main" xmlns="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5">
            <a:extLst>
              <a:ext uri="{FF2B5EF4-FFF2-40B4-BE49-F238E27FC236}">
                <a16:creationId xmlns:a16="http://schemas.microsoft.com/office/drawing/2014/main" xmlns="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xmlns="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7" name="Espaço Reservado para Imagem 22">
            <a:extLst>
              <a:ext uri="{FF2B5EF4-FFF2-40B4-BE49-F238E27FC236}">
                <a16:creationId xmlns:a16="http://schemas.microsoft.com/office/drawing/2014/main" xmlns="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4">
            <a:extLst>
              <a:ext uri="{FF2B5EF4-FFF2-40B4-BE49-F238E27FC236}">
                <a16:creationId xmlns:a16="http://schemas.microsoft.com/office/drawing/2014/main" xmlns="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26">
            <a:extLst>
              <a:ext uri="{FF2B5EF4-FFF2-40B4-BE49-F238E27FC236}">
                <a16:creationId xmlns:a16="http://schemas.microsoft.com/office/drawing/2014/main" xmlns="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0">
            <a:extLst>
              <a:ext uri="{FF2B5EF4-FFF2-40B4-BE49-F238E27FC236}">
                <a16:creationId xmlns:a16="http://schemas.microsoft.com/office/drawing/2014/main" xmlns="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2">
            <a:extLst>
              <a:ext uri="{FF2B5EF4-FFF2-40B4-BE49-F238E27FC236}">
                <a16:creationId xmlns:a16="http://schemas.microsoft.com/office/drawing/2014/main" xmlns="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2" name="Espaço Reservado para Imagem 34">
            <a:extLst>
              <a:ext uri="{FF2B5EF4-FFF2-40B4-BE49-F238E27FC236}">
                <a16:creationId xmlns:a16="http://schemas.microsoft.com/office/drawing/2014/main" xmlns="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 title="Forma do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3F1DA5F-8B3A-44E8-B95D-0E2B6B1DED23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6" title="Forma do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C7B76D74-ED61-4F12-9A3C-AF23EBF6FCB7}" type="datetime1">
              <a:rPr lang="pt-BR" noProof="0" smtClean="0"/>
              <a:t>26/05/2020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n-US" dirty="0" smtClean="0"/>
              <a:t> </a:t>
            </a:r>
            <a:r>
              <a:rPr lang="en-US" dirty="0" smtClean="0"/>
              <a:t>My </a:t>
            </a:r>
            <a:r>
              <a:rPr lang="en-US" dirty="0" smtClean="0"/>
              <a:t>Pet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948" y="3557359"/>
            <a:ext cx="5098943" cy="2781448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Protótico do </a:t>
            </a:r>
            <a:r>
              <a:rPr lang="en-US" dirty="0" err="1" smtClean="0"/>
              <a:t>aplicativo</a:t>
            </a:r>
            <a:r>
              <a:rPr lang="en-US" dirty="0" smtClean="0"/>
              <a:t>  “</a:t>
            </a:r>
            <a:r>
              <a:rPr lang="en-US" dirty="0" err="1" smtClean="0"/>
              <a:t>Meu</a:t>
            </a:r>
            <a:r>
              <a:rPr lang="en-US" dirty="0" smtClean="0"/>
              <a:t> Pet” , vem com a finalidade de auxiliar as pessoas que tem animais domésticos.</a:t>
            </a:r>
          </a:p>
          <a:p>
            <a:pPr algn="ctr" rtl="0"/>
            <a:endParaRPr lang="en-US" dirty="0"/>
          </a:p>
          <a:p>
            <a:pPr algn="ctr" rtl="0"/>
            <a:endParaRPr lang="en-US" dirty="0" smtClean="0"/>
          </a:p>
          <a:p>
            <a:pPr algn="ctr" rtl="0"/>
            <a:r>
              <a:rPr lang="en-US" dirty="0" err="1" smtClean="0"/>
              <a:t>Grupo</a:t>
            </a:r>
            <a:r>
              <a:rPr lang="en-US" dirty="0" smtClean="0"/>
              <a:t>: </a:t>
            </a:r>
            <a:r>
              <a:rPr lang="en-US" dirty="0" err="1" smtClean="0"/>
              <a:t>Aline,Issac,Thiago,Guilherme,Samuel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2" r="213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 de </a:t>
            </a:r>
            <a:r>
              <a:rPr lang="en-US" dirty="0" err="1" smtClean="0"/>
              <a:t>dicas</a:t>
            </a:r>
            <a:r>
              <a:rPr lang="en-US" dirty="0" smtClean="0"/>
              <a:t> pet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10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6" name="Conector reto 5"/>
          <p:cNvCxnSpPr/>
          <p:nvPr/>
        </p:nvCxnSpPr>
        <p:spPr>
          <a:xfrm>
            <a:off x="6943241" y="976393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943241" y="1113295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943241" y="1234698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7774979" y="101415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300079" y="2223260"/>
            <a:ext cx="1456840" cy="7904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Dica</a:t>
            </a:r>
            <a:r>
              <a:rPr lang="en-US" dirty="0" smtClean="0"/>
              <a:t> 1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7330698" y="3625110"/>
            <a:ext cx="1456840" cy="7904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3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 de </a:t>
            </a:r>
            <a:br>
              <a:rPr lang="en-US" dirty="0" smtClean="0"/>
            </a:br>
            <a:r>
              <a:rPr lang="en-US" dirty="0" err="1" smtClean="0"/>
              <a:t>loja</a:t>
            </a:r>
            <a:r>
              <a:rPr lang="en-US" dirty="0" smtClean="0"/>
              <a:t> pet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11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6" name="Conector reto 5"/>
          <p:cNvCxnSpPr/>
          <p:nvPr/>
        </p:nvCxnSpPr>
        <p:spPr>
          <a:xfrm>
            <a:off x="6943241" y="976393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943241" y="1113295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943241" y="1234698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7774979" y="101415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300079" y="2223260"/>
            <a:ext cx="1456840" cy="7904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Loja 1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7330698" y="3625110"/>
            <a:ext cx="1456840" cy="7904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Loja2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 de Amigos pet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12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6" name="Conector reto 5"/>
          <p:cNvCxnSpPr/>
          <p:nvPr/>
        </p:nvCxnSpPr>
        <p:spPr>
          <a:xfrm>
            <a:off x="6943241" y="976393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943241" y="1113295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943241" y="1234698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7774979" y="101415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167965" y="2270611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Fecebook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167965" y="2703434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Convidar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amigos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136969" y="3285641"/>
            <a:ext cx="12153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amigos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amigos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amigos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amigos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amigos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9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 de localizer pet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13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6" name="Conector reto 5"/>
          <p:cNvCxnSpPr/>
          <p:nvPr/>
        </p:nvCxnSpPr>
        <p:spPr>
          <a:xfrm>
            <a:off x="6943241" y="976393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943241" y="1113295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943241" y="1234698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7774979" y="101415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545" y="1356101"/>
            <a:ext cx="2812411" cy="49817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783" y="4410963"/>
            <a:ext cx="273720" cy="2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8" y="2248993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/>
              <a:t>Í</a:t>
            </a:r>
            <a:r>
              <a:rPr lang="en-US" dirty="0" smtClean="0"/>
              <a:t>cone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2</a:t>
            </a:fld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17122341"/>
              </p:ext>
            </p:extLst>
          </p:nvPr>
        </p:nvGraphicFramePr>
        <p:xfrm>
          <a:off x="5154801" y="1224689"/>
          <a:ext cx="643890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333976" y="1936283"/>
            <a:ext cx="2433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My </a:t>
            </a:r>
            <a:r>
              <a:rPr lang="en-US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Pet</a:t>
            </a:r>
            <a:endParaRPr lang="pt-BR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inicial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3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90728" y="5607592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190728" y="3647325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186987" y="3056541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912244" y="1224366"/>
            <a:ext cx="2305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Pet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de cadastro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4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129221" y="4306318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Endereço: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129221" y="3810937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7129221" y="3307922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Confirmar senha: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129221" y="2713118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129221" y="2182641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Login: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21595" y="11326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depois do cadastro 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5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6" name="Conector reto 5"/>
          <p:cNvCxnSpPr/>
          <p:nvPr/>
        </p:nvCxnSpPr>
        <p:spPr>
          <a:xfrm>
            <a:off x="6943241" y="976393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943241" y="1113295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943241" y="1234698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8026831" y="2537261"/>
            <a:ext cx="1356101" cy="7941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Vacina Pet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6812797" y="3152999"/>
            <a:ext cx="1356101" cy="7941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Dicas Pet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8026831" y="3742751"/>
            <a:ext cx="1356101" cy="7941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Loja Pet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8071067" y="4917512"/>
            <a:ext cx="1356101" cy="7941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AmigosPet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6783092" y="4384476"/>
            <a:ext cx="1539497" cy="7941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Localizar Pet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849766" y="1952252"/>
            <a:ext cx="1356101" cy="7941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Dados Pet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532175" y="958334"/>
            <a:ext cx="201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de perfil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6" name="Conector reto 5"/>
          <p:cNvCxnSpPr/>
          <p:nvPr/>
        </p:nvCxnSpPr>
        <p:spPr>
          <a:xfrm>
            <a:off x="6943241" y="976393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943241" y="1113295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943241" y="1234698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ta para a direita 10"/>
          <p:cNvSpPr/>
          <p:nvPr/>
        </p:nvSpPr>
        <p:spPr>
          <a:xfrm>
            <a:off x="5695627" y="896883"/>
            <a:ext cx="1146875" cy="43282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981501" y="3117970"/>
            <a:ext cx="244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Nome do animal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7642762" y="1525406"/>
            <a:ext cx="1126210" cy="1180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Foto</a:t>
            </a:r>
            <a:r>
              <a:rPr lang="en-US" dirty="0" smtClean="0"/>
              <a:t> de </a:t>
            </a:r>
            <a:r>
              <a:rPr lang="en-US" dirty="0"/>
              <a:t>P</a:t>
            </a:r>
            <a:r>
              <a:rPr lang="en-US" dirty="0" smtClean="0"/>
              <a:t>erfil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136969" y="579015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Configuração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567" y="5832341"/>
            <a:ext cx="336911" cy="327145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7532175" y="958334"/>
            <a:ext cx="201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de perfil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7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6" name="Conector reto 5"/>
          <p:cNvCxnSpPr/>
          <p:nvPr/>
        </p:nvCxnSpPr>
        <p:spPr>
          <a:xfrm>
            <a:off x="6943241" y="976393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943241" y="1113295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943241" y="1234698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330698" y="155419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Configuração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058" y="1546119"/>
            <a:ext cx="336911" cy="327145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7532175" y="958334"/>
            <a:ext cx="201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968513" y="215005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Fundo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7902097" y="4005370"/>
            <a:ext cx="976567" cy="9477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7914628" y="5010727"/>
            <a:ext cx="976567" cy="9477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863977" y="3990737"/>
            <a:ext cx="976567" cy="9477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839913" y="5010728"/>
            <a:ext cx="976567" cy="9477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8335958" y="2897014"/>
            <a:ext cx="487566" cy="49403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7728064" y="3424435"/>
            <a:ext cx="487566" cy="49403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7136916" y="3424435"/>
            <a:ext cx="487566" cy="4940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7718301" y="2868448"/>
            <a:ext cx="487566" cy="4940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132475" y="2858134"/>
            <a:ext cx="487566" cy="4940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8328311" y="3443875"/>
            <a:ext cx="487566" cy="4940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8938621" y="2897014"/>
            <a:ext cx="487566" cy="494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8950890" y="3443875"/>
            <a:ext cx="487566" cy="4940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8794157" y="4631320"/>
            <a:ext cx="691804" cy="6652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622" y="4224817"/>
            <a:ext cx="799275" cy="47956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604" y="4224817"/>
            <a:ext cx="688814" cy="4895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191" y="5247084"/>
            <a:ext cx="761110" cy="47278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2604" y="5190398"/>
            <a:ext cx="733585" cy="54378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3934" y="4791080"/>
            <a:ext cx="417644" cy="3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 de dados pet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8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6" name="Conector reto 5"/>
          <p:cNvCxnSpPr/>
          <p:nvPr/>
        </p:nvCxnSpPr>
        <p:spPr>
          <a:xfrm>
            <a:off x="6943241" y="976393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943241" y="1113295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943241" y="1234698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7129221" y="1903898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136969" y="2398762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Espécie: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129221" y="2893854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136969" y="3388490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Raça: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136969" y="3957189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Nascimento: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774979" y="101415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136969" y="4467887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Priprietário: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129221" y="4972947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7136969" y="5433448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Cidade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124051" y="5866271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Tel: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46" y="1923528"/>
            <a:ext cx="3833906" cy="2221622"/>
          </a:xfrm>
        </p:spPr>
        <p:txBody>
          <a:bodyPr rtlCol="0" anchor="t"/>
          <a:lstStyle/>
          <a:p>
            <a:pPr algn="ctr" rtl="0"/>
            <a:r>
              <a:rPr lang="en-US" dirty="0" smtClean="0"/>
              <a:t>Tela  de vacina pet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9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10" y="388587"/>
            <a:ext cx="3240115" cy="6440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64" y="821410"/>
            <a:ext cx="2805192" cy="551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6" name="Conector reto 5"/>
          <p:cNvCxnSpPr/>
          <p:nvPr/>
        </p:nvCxnSpPr>
        <p:spPr>
          <a:xfrm>
            <a:off x="6943241" y="976393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943241" y="1113295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943241" y="1234698"/>
            <a:ext cx="3874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7167965" y="2270611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Nome da Vacina: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167965" y="2834968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da vacina: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167965" y="3367825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 vacina: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167965" y="4005665"/>
            <a:ext cx="2030278" cy="2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Revacinação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774979" y="101415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ítul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399_TF45175639" id="{A30080F5-AC95-4F47-8F35-42DFA21C4599}" vid="{2B8ADE69-4D87-40D9-B750-3559849874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B4AFBF-E012-4607-B95C-D9E661912AC6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terms/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biografia</Template>
  <TotalTime>0</TotalTime>
  <Words>206</Words>
  <Application>Microsoft Office PowerPoint</Application>
  <PresentationFormat>Widescreen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Century Schoolbook</vt:lpstr>
      <vt:lpstr>Corbel</vt:lpstr>
      <vt:lpstr>Wingdings</vt:lpstr>
      <vt:lpstr>Títulos</vt:lpstr>
      <vt:lpstr> My Pet</vt:lpstr>
      <vt:lpstr>Ícone</vt:lpstr>
      <vt:lpstr>Tela inicial</vt:lpstr>
      <vt:lpstr>Tela de cadastro</vt:lpstr>
      <vt:lpstr>Tela depois do cadastro </vt:lpstr>
      <vt:lpstr>Tela de perfil</vt:lpstr>
      <vt:lpstr>Tela de perfil</vt:lpstr>
      <vt:lpstr>Tela  de dados pet</vt:lpstr>
      <vt:lpstr>Tela  de vacina pet</vt:lpstr>
      <vt:lpstr>Tela  de dicas pet</vt:lpstr>
      <vt:lpstr>Tela  de  loja pet</vt:lpstr>
      <vt:lpstr>Tela  de Amigos pet</vt:lpstr>
      <vt:lpstr>Tela  de localizer pet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2020-05-23T17:28:46Z</dcterms:created>
  <dcterms:modified xsi:type="dcterms:W3CDTF">2020-05-27T01:36:27Z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