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8" r:id="rId3"/>
    <p:sldId id="272" r:id="rId4"/>
    <p:sldId id="275" r:id="rId5"/>
    <p:sldId id="279" r:id="rId6"/>
    <p:sldId id="269" r:id="rId7"/>
    <p:sldId id="276" r:id="rId8"/>
    <p:sldId id="278" r:id="rId9"/>
    <p:sldId id="277" r:id="rId10"/>
    <p:sldId id="28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lipe Josino" initials="FJ" lastIdx="1" clrIdx="0">
    <p:extLst>
      <p:ext uri="{19B8F6BF-5375-455C-9EA6-DF929625EA0E}">
        <p15:presenceInfo xmlns:p15="http://schemas.microsoft.com/office/powerpoint/2012/main" userId="ba783971f6c97b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B3BCD-FC87-4AE6-A93D-8F9804F4E310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E167C-DC82-49CB-8A98-8060E9BCA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834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C2ADF-3FFB-437F-ADBF-DECEDF0C1931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F748E-353C-404A-AC13-78DE3EBE4C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1112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F748E-353C-404A-AC13-78DE3EBE4C8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719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F748E-353C-404A-AC13-78DE3EBE4C8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074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F748E-353C-404A-AC13-78DE3EBE4C8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832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F748E-353C-404A-AC13-78DE3EBE4C8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553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2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2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6821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13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7020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28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28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8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0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5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9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1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1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4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56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70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66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510506" y="306356"/>
            <a:ext cx="7766936" cy="1646302"/>
          </a:xfrm>
        </p:spPr>
        <p:txBody>
          <a:bodyPr/>
          <a:lstStyle/>
          <a:p>
            <a:r>
              <a:rPr lang="en-US" sz="96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Pet friend </a:t>
            </a:r>
            <a:endParaRPr lang="pt-BR" sz="96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12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77334" y="1617785"/>
            <a:ext cx="9198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887623" y="1059852"/>
            <a:ext cx="181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Arial Black" panose="020B0A04020102020204" pitchFamily="34" charset="0"/>
              </a:rPr>
              <a:t>Versão</a:t>
            </a:r>
            <a:r>
              <a:rPr lang="en-US" dirty="0">
                <a:latin typeface="Arial Black" panose="020B0A04020102020204" pitchFamily="34" charset="0"/>
              </a:rPr>
              <a:t> 1.0 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3468934" y="1059852"/>
            <a:ext cx="1525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Arial Black" panose="020B0A04020102020204" pitchFamily="34" charset="0"/>
              </a:rPr>
              <a:t>Versão</a:t>
            </a:r>
            <a:r>
              <a:rPr lang="en-US" dirty="0">
                <a:latin typeface="Arial Black" panose="020B0A04020102020204" pitchFamily="34" charset="0"/>
              </a:rPr>
              <a:t> 2.0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5833503" y="476050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Arial Black" panose="020B0A04020102020204" pitchFamily="34" charset="0"/>
              </a:rPr>
              <a:t>Validação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realizada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pela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Equipe</a:t>
            </a:r>
            <a:r>
              <a:rPr lang="en-US" dirty="0" smtClean="0">
                <a:latin typeface="Arial Black" panose="020B0A04020102020204" pitchFamily="34" charset="0"/>
              </a:rPr>
              <a:t> e </a:t>
            </a:r>
            <a:r>
              <a:rPr lang="en-US" dirty="0">
                <a:latin typeface="Arial Black" panose="020B0A04020102020204" pitchFamily="34" charset="0"/>
              </a:rPr>
              <a:t>Design </a:t>
            </a:r>
            <a:r>
              <a:rPr lang="en-US" dirty="0" err="1">
                <a:latin typeface="Arial Black" panose="020B0A04020102020204" pitchFamily="34" charset="0"/>
              </a:rPr>
              <a:t>Thiking</a:t>
            </a:r>
            <a:r>
              <a:rPr lang="en-US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79" y="1617785"/>
            <a:ext cx="2228850" cy="466725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13" y="1521435"/>
            <a:ext cx="2381800" cy="47636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483927" y="1617785"/>
            <a:ext cx="31469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 Black" panose="020B0A04020102020204" pitchFamily="34" charset="0"/>
              </a:rPr>
              <a:t>Tela</a:t>
            </a:r>
            <a:r>
              <a:rPr lang="en-US" dirty="0" smtClean="0">
                <a:latin typeface="Arial Black" panose="020B0A04020102020204" pitchFamily="34" charset="0"/>
              </a:rPr>
              <a:t> de </a:t>
            </a:r>
            <a:r>
              <a:rPr lang="en-US" dirty="0" err="1" smtClean="0">
                <a:latin typeface="Arial Black" panose="020B0A04020102020204" pitchFamily="34" charset="0"/>
              </a:rPr>
              <a:t>Ajuda</a:t>
            </a:r>
            <a:r>
              <a:rPr lang="en-US" dirty="0" smtClean="0">
                <a:latin typeface="Arial Black" panose="020B0A04020102020204" pitchFamily="34" charset="0"/>
              </a:rPr>
              <a:t>:</a:t>
            </a:r>
          </a:p>
          <a:p>
            <a:endParaRPr lang="en-US" dirty="0" smtClean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Arial Black" panose="020B0A04020102020204" pitchFamily="34" charset="0"/>
              </a:rPr>
              <a:t>Foi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criado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na</a:t>
            </a:r>
            <a:r>
              <a:rPr lang="en-US" dirty="0" smtClean="0">
                <a:latin typeface="Arial Black" panose="020B0A04020102020204" pitchFamily="34" charset="0"/>
              </a:rPr>
              <a:t> versão2.0 um campo de </a:t>
            </a:r>
            <a:r>
              <a:rPr lang="en-US" dirty="0" err="1" smtClean="0">
                <a:latin typeface="Arial Black" panose="020B0A04020102020204" pitchFamily="34" charset="0"/>
              </a:rPr>
              <a:t>Ajuda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que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explica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como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mexer</a:t>
            </a:r>
            <a:r>
              <a:rPr lang="en-US" dirty="0" smtClean="0">
                <a:latin typeface="Arial Black" panose="020B0A04020102020204" pitchFamily="34" charset="0"/>
              </a:rPr>
              <a:t> no </a:t>
            </a:r>
            <a:r>
              <a:rPr lang="en-US" dirty="0" err="1" smtClean="0">
                <a:latin typeface="Arial Black" panose="020B0A04020102020204" pitchFamily="34" charset="0"/>
              </a:rPr>
              <a:t>aplicativo</a:t>
            </a:r>
            <a:r>
              <a:rPr lang="en-US" dirty="0" smtClean="0">
                <a:latin typeface="Arial Black" panose="020B0A04020102020204" pitchFamily="34" charset="0"/>
              </a:rPr>
              <a:t>.</a:t>
            </a:r>
            <a:endParaRPr lang="pt-B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74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0631"/>
            <a:ext cx="6567010" cy="5459632"/>
          </a:xfrm>
          <a:prstGeom prst="flowChartConnector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0" y="2316926"/>
            <a:ext cx="37305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FF00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PET</a:t>
            </a:r>
          </a:p>
          <a:p>
            <a:r>
              <a:rPr lang="en-US" sz="4400" dirty="0">
                <a:solidFill>
                  <a:srgbClr val="FFFF00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r>
              <a:rPr lang="en-US" sz="4400" dirty="0" smtClean="0">
                <a:solidFill>
                  <a:srgbClr val="FFFF00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r>
              <a:rPr lang="en-US" sz="4400" dirty="0" smtClean="0">
                <a:solidFill>
                  <a:srgbClr val="FFFF00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FRIEND</a:t>
            </a:r>
            <a:endParaRPr lang="pt-BR" sz="4400" dirty="0">
              <a:solidFill>
                <a:srgbClr val="FFFF00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768934" y="1995055"/>
            <a:ext cx="441762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 Black" panose="020B0A04020102020204" pitchFamily="34" charset="0"/>
              </a:rPr>
              <a:t>Grupo</a:t>
            </a:r>
            <a:r>
              <a:rPr lang="en-US" b="1" dirty="0" smtClean="0">
                <a:latin typeface="Arial Black" panose="020B0A04020102020204" pitchFamily="34" charset="0"/>
              </a:rPr>
              <a:t>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err="1" smtClean="0">
                <a:latin typeface="Arial Black" panose="020B0A04020102020204" pitchFamily="34" charset="0"/>
              </a:rPr>
              <a:t>Aline</a:t>
            </a:r>
            <a:r>
              <a:rPr lang="en-US" b="1" dirty="0" smtClean="0">
                <a:latin typeface="Arial Black" panose="020B0A04020102020204" pitchFamily="34" charset="0"/>
              </a:rPr>
              <a:t> De </a:t>
            </a:r>
            <a:r>
              <a:rPr lang="en-US" b="1" dirty="0" err="1" smtClean="0">
                <a:latin typeface="Arial Black" panose="020B0A04020102020204" pitchFamily="34" charset="0"/>
              </a:rPr>
              <a:t>Melo</a:t>
            </a:r>
            <a:r>
              <a:rPr lang="en-US" b="1" dirty="0" smtClean="0">
                <a:latin typeface="Arial Black" panose="020B0A04020102020204" pitchFamily="34" charset="0"/>
              </a:rPr>
              <a:t> Campos Josino;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err="1" smtClean="0">
                <a:latin typeface="Arial Black" panose="020B0A04020102020204" pitchFamily="34" charset="0"/>
              </a:rPr>
              <a:t>Guilherme</a:t>
            </a:r>
            <a:r>
              <a:rPr lang="en-US" b="1" dirty="0" smtClean="0">
                <a:latin typeface="Arial Black" panose="020B0A04020102020204" pitchFamily="34" charset="0"/>
              </a:rPr>
              <a:t> Miranda De </a:t>
            </a:r>
            <a:r>
              <a:rPr lang="en-US" b="1" dirty="0" err="1" smtClean="0">
                <a:latin typeface="Arial Black" panose="020B0A04020102020204" pitchFamily="34" charset="0"/>
              </a:rPr>
              <a:t>Gogoy</a:t>
            </a:r>
            <a:r>
              <a:rPr lang="en-US" b="1" dirty="0" smtClean="0">
                <a:latin typeface="Arial Black" panose="020B0A04020102020204" pitchFamily="34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Arial Black" panose="020B0A04020102020204" pitchFamily="34" charset="0"/>
              </a:rPr>
              <a:t>Isaac </a:t>
            </a:r>
            <a:r>
              <a:rPr lang="en-US" b="1" dirty="0" err="1" smtClean="0">
                <a:latin typeface="Arial Black" panose="020B0A04020102020204" pitchFamily="34" charset="0"/>
              </a:rPr>
              <a:t>Niemann</a:t>
            </a:r>
            <a:r>
              <a:rPr lang="en-US" b="1" dirty="0" smtClean="0">
                <a:latin typeface="Arial Black" panose="020B0A04020102020204" pitchFamily="34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Arial Black" panose="020B0A04020102020204" pitchFamily="34" charset="0"/>
              </a:rPr>
              <a:t>Samuel </a:t>
            </a:r>
            <a:r>
              <a:rPr lang="en-US" b="1" dirty="0" err="1" smtClean="0">
                <a:latin typeface="Arial Black" panose="020B0A04020102020204" pitchFamily="34" charset="0"/>
              </a:rPr>
              <a:t>Vertelho</a:t>
            </a:r>
            <a:r>
              <a:rPr lang="en-US" b="1" dirty="0" smtClean="0">
                <a:latin typeface="Arial Black" panose="020B0A04020102020204" pitchFamily="34" charset="0"/>
              </a:rPr>
              <a:t> Da Silva;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err="1" smtClean="0">
                <a:latin typeface="Arial Black" panose="020B0A04020102020204" pitchFamily="34" charset="0"/>
              </a:rPr>
              <a:t>Thiago</a:t>
            </a:r>
            <a:r>
              <a:rPr lang="en-US" b="1" dirty="0" smtClean="0">
                <a:latin typeface="Arial Black" panose="020B0A04020102020204" pitchFamily="34" charset="0"/>
              </a:rPr>
              <a:t> Silva.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668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0631"/>
            <a:ext cx="6567010" cy="5459632"/>
          </a:xfrm>
          <a:prstGeom prst="flowChartConnector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0" y="2316926"/>
            <a:ext cx="37305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FF00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PET</a:t>
            </a:r>
          </a:p>
          <a:p>
            <a:r>
              <a:rPr lang="en-US" sz="4400" dirty="0">
                <a:solidFill>
                  <a:srgbClr val="FFFF00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r>
              <a:rPr lang="en-US" sz="4400" dirty="0" smtClean="0">
                <a:solidFill>
                  <a:srgbClr val="FFFF00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r>
              <a:rPr lang="en-US" sz="4400" dirty="0" smtClean="0">
                <a:solidFill>
                  <a:srgbClr val="FFFF00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FRIEND</a:t>
            </a:r>
            <a:endParaRPr lang="pt-BR" sz="4400" dirty="0">
              <a:solidFill>
                <a:srgbClr val="FFFF00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567010" y="1735224"/>
            <a:ext cx="4417621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Criar</a:t>
            </a:r>
            <a:r>
              <a:rPr lang="en-US" sz="20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uma</a:t>
            </a:r>
            <a:r>
              <a:rPr lang="en-US" sz="20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rede</a:t>
            </a:r>
            <a:r>
              <a:rPr lang="en-US" sz="2000" dirty="0">
                <a:latin typeface="Arial Black" panose="020B0A04020102020204" pitchFamily="34" charset="0"/>
                <a:cs typeface="Arial" panose="020B0604020202020204" pitchFamily="34" charset="0"/>
              </a:rPr>
              <a:t> virtual </a:t>
            </a:r>
            <a:r>
              <a:rPr lang="en-US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que</a:t>
            </a:r>
            <a:r>
              <a:rPr lang="en-US" sz="20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consegui</a:t>
            </a:r>
            <a:r>
              <a:rPr lang="en-US" sz="20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mandar</a:t>
            </a:r>
            <a:r>
              <a:rPr lang="en-US" sz="20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notificação</a:t>
            </a:r>
            <a:r>
              <a:rPr lang="en-US" sz="2000" dirty="0">
                <a:latin typeface="Arial Black" panose="020B0A04020102020204" pitchFamily="34" charset="0"/>
                <a:cs typeface="Arial" panose="020B0604020202020204" pitchFamily="34" charset="0"/>
              </a:rPr>
              <a:t> para </a:t>
            </a:r>
            <a:r>
              <a:rPr lang="en-US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todos</a:t>
            </a:r>
            <a:r>
              <a:rPr lang="en-US" sz="20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os</a:t>
            </a:r>
            <a:r>
              <a:rPr lang="en-US" sz="20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selecionados</a:t>
            </a:r>
            <a:r>
              <a:rPr lang="en-US" sz="2000" dirty="0" smtClean="0">
                <a:latin typeface="Arial Black" panose="020B0A040201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Conseguir</a:t>
            </a:r>
            <a:r>
              <a:rPr lang="en-US" sz="20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localizar</a:t>
            </a:r>
            <a:r>
              <a:rPr lang="en-US" sz="2000" dirty="0">
                <a:latin typeface="Arial Black" panose="020B0A04020102020204" pitchFamily="34" charset="0"/>
                <a:cs typeface="Arial" panose="020B0604020202020204" pitchFamily="34" charset="0"/>
              </a:rPr>
              <a:t> o animal </a:t>
            </a:r>
            <a:r>
              <a:rPr lang="en-US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mostrando</a:t>
            </a:r>
            <a:r>
              <a:rPr lang="en-US" sz="2000" dirty="0">
                <a:latin typeface="Arial Black" panose="020B0A04020102020204" pitchFamily="34" charset="0"/>
                <a:cs typeface="Arial" panose="020B0604020202020204" pitchFamily="34" charset="0"/>
              </a:rPr>
              <a:t> no </a:t>
            </a:r>
            <a:r>
              <a:rPr lang="en-US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mapa</a:t>
            </a:r>
            <a:r>
              <a:rPr lang="en-US" sz="2000" dirty="0">
                <a:latin typeface="Arial Black" panose="020B0A04020102020204" pitchFamily="34" charset="0"/>
                <a:cs typeface="Arial" panose="020B0604020202020204" pitchFamily="34" charset="0"/>
              </a:rPr>
              <a:t> o local </a:t>
            </a:r>
            <a:r>
              <a:rPr lang="en-US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que</a:t>
            </a:r>
            <a:r>
              <a:rPr lang="en-US" sz="2000" dirty="0">
                <a:latin typeface="Arial Black" panose="020B0A04020102020204" pitchFamily="34" charset="0"/>
                <a:cs typeface="Arial" panose="020B0604020202020204" pitchFamily="34" charset="0"/>
              </a:rPr>
              <a:t> se </a:t>
            </a:r>
            <a:r>
              <a:rPr lang="en-US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encontra</a:t>
            </a:r>
            <a:r>
              <a:rPr lang="en-US" sz="2000" dirty="0" smtClean="0">
                <a:latin typeface="Arial Black" panose="020B0A040201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2000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rial Black" panose="020B0A04020102020204" pitchFamily="34" charset="0"/>
                <a:cs typeface="Arial" panose="020B0604020202020204" pitchFamily="34" charset="0"/>
              </a:rPr>
              <a:t>Local para registrar dados de </a:t>
            </a:r>
            <a:r>
              <a:rPr lang="en-US" sz="2000" dirty="0" err="1" smtClean="0">
                <a:latin typeface="Arial Black" panose="020B0A04020102020204" pitchFamily="34" charset="0"/>
                <a:cs typeface="Arial" panose="020B0604020202020204" pitchFamily="34" charset="0"/>
              </a:rPr>
              <a:t>saúde</a:t>
            </a:r>
            <a:r>
              <a:rPr lang="en-US" sz="2000" dirty="0" smtClean="0">
                <a:latin typeface="Arial Black" panose="020B0A04020102020204" pitchFamily="34" charset="0"/>
                <a:cs typeface="Arial" panose="020B0604020202020204" pitchFamily="34" charset="0"/>
              </a:rPr>
              <a:t> e dados </a:t>
            </a:r>
            <a:r>
              <a:rPr lang="en-US" sz="2000" dirty="0" err="1" smtClean="0">
                <a:latin typeface="Arial Black" panose="020B0A04020102020204" pitchFamily="34" charset="0"/>
                <a:cs typeface="Arial" panose="020B0604020202020204" pitchFamily="34" charset="0"/>
              </a:rPr>
              <a:t>pessoais</a:t>
            </a:r>
            <a:r>
              <a:rPr lang="en-US" sz="2000" dirty="0" smtClean="0">
                <a:latin typeface="Arial Black" panose="020B0A04020102020204" pitchFamily="34" charset="0"/>
                <a:cs typeface="Arial" panose="020B0604020202020204" pitchFamily="34" charset="0"/>
              </a:rPr>
              <a:t> do animal.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 smtClean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 smtClean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 smtClean="0">
              <a:latin typeface="Arial Black" panose="020B0A04020102020204" pitchFamily="34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389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65" y="1583996"/>
            <a:ext cx="2456833" cy="476930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918" y="1540050"/>
            <a:ext cx="2588758" cy="498782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891362" y="976147"/>
            <a:ext cx="1982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Versão</a:t>
            </a:r>
            <a:r>
              <a:rPr lang="en-US" dirty="0" smtClean="0">
                <a:latin typeface="Arial Black" panose="020B0A04020102020204" pitchFamily="34" charset="0"/>
              </a:rPr>
              <a:t> 1.0                                  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682684" y="976147"/>
            <a:ext cx="1525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Arial Black" panose="020B0A04020102020204" pitchFamily="34" charset="0"/>
              </a:rPr>
              <a:t>Versão</a:t>
            </a:r>
            <a:r>
              <a:rPr lang="en-US" dirty="0">
                <a:latin typeface="Arial Black" panose="020B0A04020102020204" pitchFamily="34" charset="0"/>
              </a:rPr>
              <a:t> 2.0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0096" y="1583996"/>
            <a:ext cx="5191125" cy="2809875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5833503" y="476050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Arial Black" panose="020B0A04020102020204" pitchFamily="34" charset="0"/>
              </a:rPr>
              <a:t>Validação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realizada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pela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Equipe</a:t>
            </a:r>
            <a:r>
              <a:rPr lang="en-US" dirty="0">
                <a:latin typeface="Arial Black" panose="020B0A04020102020204" pitchFamily="34" charset="0"/>
              </a:rPr>
              <a:t>, </a:t>
            </a:r>
            <a:r>
              <a:rPr lang="en-US" dirty="0" err="1">
                <a:latin typeface="Arial Black" panose="020B0A04020102020204" pitchFamily="34" charset="0"/>
              </a:rPr>
              <a:t>Usuário</a:t>
            </a:r>
            <a:r>
              <a:rPr lang="en-US" dirty="0">
                <a:latin typeface="Arial Black" panose="020B0A04020102020204" pitchFamily="34" charset="0"/>
              </a:rPr>
              <a:t> e Design </a:t>
            </a:r>
            <a:r>
              <a:rPr lang="en-US" dirty="0" err="1">
                <a:latin typeface="Arial Black" panose="020B0A04020102020204" pitchFamily="34" charset="0"/>
              </a:rPr>
              <a:t>Thiking</a:t>
            </a:r>
            <a:r>
              <a:rPr lang="en-US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868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77334" y="1617785"/>
            <a:ext cx="9198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77334" y="964849"/>
            <a:ext cx="181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Arial Black" panose="020B0A04020102020204" pitchFamily="34" charset="0"/>
              </a:rPr>
              <a:t>Versão</a:t>
            </a:r>
            <a:r>
              <a:rPr lang="en-US" dirty="0">
                <a:latin typeface="Arial Black" panose="020B0A04020102020204" pitchFamily="34" charset="0"/>
              </a:rPr>
              <a:t> 1.0 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3519901" y="922196"/>
            <a:ext cx="1525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Arial Black" panose="020B0A04020102020204" pitchFamily="34" charset="0"/>
              </a:rPr>
              <a:t>Versão</a:t>
            </a:r>
            <a:r>
              <a:rPr lang="en-US" dirty="0">
                <a:latin typeface="Arial Black" panose="020B0A04020102020204" pitchFamily="34" charset="0"/>
              </a:rPr>
              <a:t> 2.0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6960468" y="4750130"/>
            <a:ext cx="49690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Arial Black" panose="020B0A04020102020204" pitchFamily="34" charset="0"/>
              </a:rPr>
              <a:t>Validação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realizada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pela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Equipe</a:t>
            </a:r>
            <a:r>
              <a:rPr lang="en-US" dirty="0">
                <a:latin typeface="Arial Black" panose="020B0A04020102020204" pitchFamily="34" charset="0"/>
              </a:rPr>
              <a:t>, </a:t>
            </a:r>
            <a:r>
              <a:rPr lang="en-US" dirty="0" err="1">
                <a:latin typeface="Arial Black" panose="020B0A04020102020204" pitchFamily="34" charset="0"/>
              </a:rPr>
              <a:t>Usuário</a:t>
            </a:r>
            <a:r>
              <a:rPr lang="en-US" dirty="0">
                <a:latin typeface="Arial Black" panose="020B0A04020102020204" pitchFamily="34" charset="0"/>
              </a:rPr>
              <a:t> e Design </a:t>
            </a:r>
            <a:r>
              <a:rPr lang="en-US" dirty="0" err="1">
                <a:latin typeface="Arial Black" panose="020B0A04020102020204" pitchFamily="34" charset="0"/>
              </a:rPr>
              <a:t>Thiking</a:t>
            </a:r>
            <a:r>
              <a:rPr lang="en-US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719" y="1617785"/>
            <a:ext cx="2043536" cy="434251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71" y="1617785"/>
            <a:ext cx="2105881" cy="433267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735" y="1591298"/>
            <a:ext cx="2077253" cy="435916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4238" y="379624"/>
            <a:ext cx="50958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9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77334" y="1617785"/>
            <a:ext cx="9198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89" y="1625655"/>
            <a:ext cx="2381800" cy="476360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887623" y="1059852"/>
            <a:ext cx="181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Arial Black" panose="020B0A04020102020204" pitchFamily="34" charset="0"/>
              </a:rPr>
              <a:t>Versão</a:t>
            </a:r>
            <a:r>
              <a:rPr lang="en-US" dirty="0">
                <a:latin typeface="Arial Black" panose="020B0A04020102020204" pitchFamily="34" charset="0"/>
              </a:rPr>
              <a:t> 1.0 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3468934" y="1059852"/>
            <a:ext cx="1525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Arial Black" panose="020B0A04020102020204" pitchFamily="34" charset="0"/>
              </a:rPr>
              <a:t>Versão</a:t>
            </a:r>
            <a:r>
              <a:rPr lang="en-US" dirty="0">
                <a:latin typeface="Arial Black" panose="020B0A04020102020204" pitchFamily="34" charset="0"/>
              </a:rPr>
              <a:t> 2.0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48" name="Imagem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918" y="1540050"/>
            <a:ext cx="2588758" cy="4987822"/>
          </a:xfrm>
          <a:prstGeom prst="rect">
            <a:avLst/>
          </a:prstGeom>
        </p:spPr>
      </p:pic>
      <p:sp>
        <p:nvSpPr>
          <p:cNvPr id="49" name="Retângulo 48"/>
          <p:cNvSpPr/>
          <p:nvPr/>
        </p:nvSpPr>
        <p:spPr>
          <a:xfrm>
            <a:off x="5833503" y="47605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Arial Black" panose="020B0A04020102020204" pitchFamily="34" charset="0"/>
              </a:rPr>
              <a:t>Validação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realizada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pela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Equipe</a:t>
            </a:r>
            <a:r>
              <a:rPr lang="en-US" dirty="0" smtClean="0">
                <a:latin typeface="Arial Black" panose="020B0A04020102020204" pitchFamily="34" charset="0"/>
              </a:rPr>
              <a:t> e </a:t>
            </a:r>
            <a:r>
              <a:rPr lang="en-US" dirty="0" err="1" smtClean="0">
                <a:latin typeface="Arial Black" panose="020B0A04020102020204" pitchFamily="34" charset="0"/>
              </a:rPr>
              <a:t>Usuário</a:t>
            </a:r>
            <a:r>
              <a:rPr lang="en-US" dirty="0" smtClean="0">
                <a:latin typeface="Arial Black" panose="020B0A04020102020204" pitchFamily="34" charset="0"/>
              </a:rPr>
              <a:t>.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905" y="1799866"/>
            <a:ext cx="51530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5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77334" y="1617785"/>
            <a:ext cx="9198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887623" y="1059852"/>
            <a:ext cx="181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Arial Black" panose="020B0A04020102020204" pitchFamily="34" charset="0"/>
              </a:rPr>
              <a:t>Versão</a:t>
            </a:r>
            <a:r>
              <a:rPr lang="en-US" dirty="0">
                <a:latin typeface="Arial Black" panose="020B0A04020102020204" pitchFamily="34" charset="0"/>
              </a:rPr>
              <a:t> 1.0 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3468934" y="1059852"/>
            <a:ext cx="1525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Arial Black" panose="020B0A04020102020204" pitchFamily="34" charset="0"/>
              </a:rPr>
              <a:t>Versão</a:t>
            </a:r>
            <a:r>
              <a:rPr lang="en-US" dirty="0">
                <a:latin typeface="Arial Black" panose="020B0A04020102020204" pitchFamily="34" charset="0"/>
              </a:rPr>
              <a:t> 2.0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5833503" y="476050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Arial Black" panose="020B0A04020102020204" pitchFamily="34" charset="0"/>
              </a:rPr>
              <a:t>Validação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realizada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pelo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Usuário</a:t>
            </a:r>
            <a:r>
              <a:rPr lang="en-US" dirty="0">
                <a:latin typeface="Arial Black" panose="020B0A04020102020204" pitchFamily="34" charset="0"/>
              </a:rPr>
              <a:t> e Design </a:t>
            </a:r>
            <a:r>
              <a:rPr lang="en-US" dirty="0" err="1">
                <a:latin typeface="Arial Black" panose="020B0A04020102020204" pitchFamily="34" charset="0"/>
              </a:rPr>
              <a:t>Thiking</a:t>
            </a:r>
            <a:r>
              <a:rPr lang="en-US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511" y="1511473"/>
            <a:ext cx="2422071" cy="487778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40" y="1511473"/>
            <a:ext cx="2447338" cy="489467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503" y="1733801"/>
            <a:ext cx="50673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5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77334" y="1617785"/>
            <a:ext cx="9198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89" y="1625655"/>
            <a:ext cx="2381800" cy="476360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887623" y="1059852"/>
            <a:ext cx="181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Arial Black" panose="020B0A04020102020204" pitchFamily="34" charset="0"/>
              </a:rPr>
              <a:t>Versão</a:t>
            </a:r>
            <a:r>
              <a:rPr lang="en-US" dirty="0">
                <a:latin typeface="Arial Black" panose="020B0A04020102020204" pitchFamily="34" charset="0"/>
              </a:rPr>
              <a:t> 1.0 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3468934" y="1059852"/>
            <a:ext cx="1525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Arial Black" panose="020B0A04020102020204" pitchFamily="34" charset="0"/>
              </a:rPr>
              <a:t>Versão</a:t>
            </a:r>
            <a:r>
              <a:rPr lang="en-US" dirty="0">
                <a:latin typeface="Arial Black" panose="020B0A04020102020204" pitchFamily="34" charset="0"/>
              </a:rPr>
              <a:t> 2.0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5833503" y="47605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Arial Black" panose="020B0A04020102020204" pitchFamily="34" charset="0"/>
              </a:rPr>
              <a:t>Validação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realizada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pela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Equipe</a:t>
            </a:r>
            <a:r>
              <a:rPr lang="en-US" dirty="0" smtClean="0">
                <a:latin typeface="Arial Black" panose="020B0A04020102020204" pitchFamily="34" charset="0"/>
              </a:rPr>
              <a:t>.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133" y="1617784"/>
            <a:ext cx="2344139" cy="482222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384" y="1531886"/>
            <a:ext cx="51816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9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77334" y="1617785"/>
            <a:ext cx="9198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887623" y="1059852"/>
            <a:ext cx="181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Arial Black" panose="020B0A04020102020204" pitchFamily="34" charset="0"/>
              </a:rPr>
              <a:t>Versão</a:t>
            </a:r>
            <a:r>
              <a:rPr lang="en-US" dirty="0">
                <a:latin typeface="Arial Black" panose="020B0A04020102020204" pitchFamily="34" charset="0"/>
              </a:rPr>
              <a:t> 1.0 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3468934" y="1059852"/>
            <a:ext cx="1525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Arial Black" panose="020B0A04020102020204" pitchFamily="34" charset="0"/>
              </a:rPr>
              <a:t>Versão</a:t>
            </a:r>
            <a:r>
              <a:rPr lang="en-US" dirty="0">
                <a:latin typeface="Arial Black" panose="020B0A04020102020204" pitchFamily="34" charset="0"/>
              </a:rPr>
              <a:t> 2.0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5833503" y="476050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Arial Black" panose="020B0A04020102020204" pitchFamily="34" charset="0"/>
              </a:rPr>
              <a:t>Validação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realizada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pela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Equipe</a:t>
            </a:r>
            <a:r>
              <a:rPr lang="en-US" dirty="0">
                <a:latin typeface="Arial Black" panose="020B0A04020102020204" pitchFamily="34" charset="0"/>
              </a:rPr>
              <a:t>, </a:t>
            </a:r>
            <a:r>
              <a:rPr lang="en-US" dirty="0" err="1">
                <a:latin typeface="Arial Black" panose="020B0A04020102020204" pitchFamily="34" charset="0"/>
              </a:rPr>
              <a:t>Usuário</a:t>
            </a:r>
            <a:r>
              <a:rPr lang="en-US" dirty="0">
                <a:latin typeface="Arial Black" panose="020B0A04020102020204" pitchFamily="34" charset="0"/>
              </a:rPr>
              <a:t> e Design </a:t>
            </a:r>
            <a:r>
              <a:rPr lang="en-US" dirty="0" err="1">
                <a:latin typeface="Arial Black" panose="020B0A04020102020204" pitchFamily="34" charset="0"/>
              </a:rPr>
              <a:t>Thiking</a:t>
            </a:r>
            <a:r>
              <a:rPr lang="en-US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69" y="1617785"/>
            <a:ext cx="2350500" cy="472276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965" y="1603406"/>
            <a:ext cx="2287641" cy="473714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502" y="2022516"/>
            <a:ext cx="51244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2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695</TotalTime>
  <Words>180</Words>
  <Application>Microsoft Office PowerPoint</Application>
  <PresentationFormat>Widescreen</PresentationFormat>
  <Paragraphs>85</Paragraphs>
  <Slides>10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Algerian</vt:lpstr>
      <vt:lpstr>Arial</vt:lpstr>
      <vt:lpstr>Arial Black</vt:lpstr>
      <vt:lpstr>Calibri</vt:lpstr>
      <vt:lpstr>Trebuchet MS</vt:lpstr>
      <vt:lpstr>Wingdings</vt:lpstr>
      <vt:lpstr>Wingdings 3</vt:lpstr>
      <vt:lpstr>Facetado</vt:lpstr>
      <vt:lpstr>Pet friend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Pet</dc:title>
  <dc:creator>Filipe Josino</dc:creator>
  <cp:lastModifiedBy>Filipe Josino</cp:lastModifiedBy>
  <cp:revision>91</cp:revision>
  <dcterms:created xsi:type="dcterms:W3CDTF">2020-06-14T16:19:17Z</dcterms:created>
  <dcterms:modified xsi:type="dcterms:W3CDTF">2020-11-18T03:21:55Z</dcterms:modified>
</cp:coreProperties>
</file>