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5"/>
  </p:notesMasterIdLst>
  <p:sldIdLst>
    <p:sldId id="273" r:id="rId4"/>
    <p:sldId id="275" r:id="rId5"/>
    <p:sldId id="270" r:id="rId6"/>
    <p:sldId id="319" r:id="rId7"/>
    <p:sldId id="322" r:id="rId8"/>
    <p:sldId id="320" r:id="rId9"/>
    <p:sldId id="327" r:id="rId10"/>
    <p:sldId id="323" r:id="rId11"/>
    <p:sldId id="283" r:id="rId12"/>
    <p:sldId id="330" r:id="rId13"/>
    <p:sldId id="3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926" autoAdjust="0"/>
  </p:normalViewPr>
  <p:slideViewPr>
    <p:cSldViewPr snapToGrid="0" showGuides="1">
      <p:cViewPr varScale="1">
        <p:scale>
          <a:sx n="77" d="100"/>
          <a:sy n="77" d="100"/>
        </p:scale>
        <p:origin x="912" y="67"/>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E950D-6CE7-47E6-9E1D-8107747B41AA}"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EBFD7-D63E-42D9-A4A0-CDBACC1E2BD4}" type="slidenum">
              <a:rPr lang="en-US" smtClean="0"/>
              <a:t>‹#›</a:t>
            </a:fld>
            <a:endParaRPr lang="en-US"/>
          </a:p>
        </p:txBody>
      </p:sp>
    </p:spTree>
    <p:extLst>
      <p:ext uri="{BB962C8B-B14F-4D97-AF65-F5344CB8AC3E}">
        <p14:creationId xmlns:p14="http://schemas.microsoft.com/office/powerpoint/2010/main" val="266904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ls.gov/bdm/us_age_naics_00_table7.tx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sba.gov/"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a:t>
            </a:r>
            <a:r>
              <a:rPr lang="en-US" dirty="0">
                <a:hlinkClick r:id="rId3"/>
              </a:rPr>
              <a:t>https://www.bls.gov/bdm/us_age_naics_00_table7.txt</a:t>
            </a:r>
            <a:endParaRPr lang="en-US" dirty="0"/>
          </a:p>
          <a:p>
            <a:endParaRPr lang="en-US" dirty="0"/>
          </a:p>
          <a:p>
            <a:r>
              <a:rPr lang="en-US" dirty="0">
                <a:hlinkClick r:id="rId4"/>
              </a:rPr>
              <a:t>https://www.sba.gov/</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734EBFD7-D63E-42D9-A4A0-CDBACC1E2BD4}" type="slidenum">
              <a:rPr lang="en-US" smtClean="0"/>
              <a:t>4</a:t>
            </a:fld>
            <a:endParaRPr lang="en-US"/>
          </a:p>
        </p:txBody>
      </p:sp>
    </p:spTree>
    <p:extLst>
      <p:ext uri="{BB962C8B-B14F-4D97-AF65-F5344CB8AC3E}">
        <p14:creationId xmlns:p14="http://schemas.microsoft.com/office/powerpoint/2010/main" val="365122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62E78B0-612C-4831-94E5-122CED60D033}"/>
              </a:ext>
            </a:extLst>
          </p:cNvPr>
          <p:cNvSpPr>
            <a:spLocks noGrp="1"/>
          </p:cNvSpPr>
          <p:nvPr>
            <p:ph type="pic" sz="quarter" idx="14" hasCustomPrompt="1"/>
          </p:nvPr>
        </p:nvSpPr>
        <p:spPr>
          <a:xfrm>
            <a:off x="588779"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32C671DE-CF36-4B5C-B610-4913C1C3ABF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E28DA4BB-9337-4070-8DB3-F361ACC4496C}"/>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그림 개체 틀 2">
            <a:extLst>
              <a:ext uri="{FF2B5EF4-FFF2-40B4-BE49-F238E27FC236}">
                <a16:creationId xmlns:a16="http://schemas.microsoft.com/office/drawing/2014/main" id="{178CDADD-7BB2-4910-BF83-9C3600C33FB5}"/>
              </a:ext>
            </a:extLst>
          </p:cNvPr>
          <p:cNvSpPr>
            <a:spLocks noGrp="1"/>
          </p:cNvSpPr>
          <p:nvPr>
            <p:ph type="pic" sz="quarter" idx="15" hasCustomPrompt="1"/>
          </p:nvPr>
        </p:nvSpPr>
        <p:spPr>
          <a:xfrm>
            <a:off x="6240201"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8194061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EE289FF9-BA24-4B74-91D0-A352EED5CA14}"/>
              </a:ext>
            </a:extLst>
          </p:cNvPr>
          <p:cNvSpPr/>
          <p:nvPr userDrawn="1"/>
        </p:nvSpPr>
        <p:spPr>
          <a:xfrm>
            <a:off x="3683725" y="1301929"/>
            <a:ext cx="5029200" cy="5029200"/>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0881F345-7416-4CA4-813E-57AAA18D7E07}"/>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그림 개체 틀 2">
            <a:extLst>
              <a:ext uri="{FF2B5EF4-FFF2-40B4-BE49-F238E27FC236}">
                <a16:creationId xmlns:a16="http://schemas.microsoft.com/office/drawing/2014/main" id="{20E28CAD-AAB2-4FAD-8B07-DA868763561E}"/>
              </a:ext>
            </a:extLst>
          </p:cNvPr>
          <p:cNvSpPr>
            <a:spLocks noGrp="1"/>
          </p:cNvSpPr>
          <p:nvPr>
            <p:ph type="pic" sz="quarter" idx="15" hasCustomPrompt="1"/>
          </p:nvPr>
        </p:nvSpPr>
        <p:spPr>
          <a:xfrm>
            <a:off x="2116183" y="2699658"/>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80868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16" name="Frame 15">
            <a:extLst>
              <a:ext uri="{FF2B5EF4-FFF2-40B4-BE49-F238E27FC236}">
                <a16:creationId xmlns:a16="http://schemas.microsoft.com/office/drawing/2014/main" id="{28E07EC3-455D-498E-8678-25495A9A603D}"/>
              </a:ext>
            </a:extLst>
          </p:cNvPr>
          <p:cNvSpPr/>
          <p:nvPr userDrawn="1"/>
        </p:nvSpPr>
        <p:spPr>
          <a:xfrm>
            <a:off x="5706238" y="1134290"/>
            <a:ext cx="5658448"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061880F9-20D3-4626-A329-F4C73B455660}"/>
              </a:ext>
            </a:extLst>
          </p:cNvPr>
          <p:cNvSpPr>
            <a:spLocks noGrp="1"/>
          </p:cNvSpPr>
          <p:nvPr>
            <p:ph type="pic" sz="quarter" idx="14" hasCustomPrompt="1"/>
          </p:nvPr>
        </p:nvSpPr>
        <p:spPr>
          <a:xfrm>
            <a:off x="1868938" y="1889760"/>
            <a:ext cx="3277824"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Rectangle 2">
            <a:extLst>
              <a:ext uri="{FF2B5EF4-FFF2-40B4-BE49-F238E27FC236}">
                <a16:creationId xmlns:a16="http://schemas.microsoft.com/office/drawing/2014/main" id="{8DF69E93-AE09-4200-A06B-AF62BA2DEF83}"/>
              </a:ext>
            </a:extLst>
          </p:cNvPr>
          <p:cNvSpPr/>
          <p:nvPr userDrawn="1"/>
        </p:nvSpPr>
        <p:spPr>
          <a:xfrm>
            <a:off x="0" y="0"/>
            <a:ext cx="3918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C10B3C62-656F-435D-9524-4DDA6D575D29}"/>
              </a:ext>
            </a:extLst>
          </p:cNvPr>
          <p:cNvSpPr>
            <a:spLocks noGrp="1"/>
          </p:cNvSpPr>
          <p:nvPr>
            <p:ph type="pic" sz="quarter" idx="15" hasCustomPrompt="1"/>
          </p:nvPr>
        </p:nvSpPr>
        <p:spPr>
          <a:xfrm>
            <a:off x="7777707" y="-1"/>
            <a:ext cx="3277824"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Sent to Back </a:t>
            </a:r>
          </a:p>
        </p:txBody>
      </p:sp>
    </p:spTree>
    <p:extLst>
      <p:ext uri="{BB962C8B-B14F-4D97-AF65-F5344CB8AC3E}">
        <p14:creationId xmlns:p14="http://schemas.microsoft.com/office/powerpoint/2010/main" val="363300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4E94AA2-6741-4B89-86E7-853BEEED444B}"/>
              </a:ext>
            </a:extLst>
          </p:cNvPr>
          <p:cNvSpPr>
            <a:spLocks noGrp="1"/>
          </p:cNvSpPr>
          <p:nvPr>
            <p:ph type="pic" sz="quarter" idx="14" hasCustomPrompt="1"/>
          </p:nvPr>
        </p:nvSpPr>
        <p:spPr>
          <a:xfrm>
            <a:off x="693283" y="609602"/>
            <a:ext cx="4357687" cy="563879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9094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012822-4416-4F80-A10A-43EECCA89C04}"/>
              </a:ext>
            </a:extLst>
          </p:cNvPr>
          <p:cNvSpPr/>
          <p:nvPr userDrawn="1"/>
        </p:nvSpPr>
        <p:spPr>
          <a:xfrm>
            <a:off x="-19049" y="15240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2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2" y="4691270"/>
                </a:cubicBezTo>
                <a:cubicBezTo>
                  <a:pt x="4026419" y="4691270"/>
                  <a:pt x="2076815" y="4094971"/>
                  <a:pt x="426632" y="3063047"/>
                </a:cubicBezTo>
                <a:lnTo>
                  <a:pt x="0" y="277990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29">
            <a:extLst>
              <a:ext uri="{FF2B5EF4-FFF2-40B4-BE49-F238E27FC236}">
                <a16:creationId xmlns:a16="http://schemas.microsoft.com/office/drawing/2014/main" id="{A945D968-BD9C-4190-898A-1E9863576028}"/>
              </a:ext>
            </a:extLst>
          </p:cNvPr>
          <p:cNvSpPr>
            <a:spLocks noGrp="1"/>
          </p:cNvSpPr>
          <p:nvPr>
            <p:ph type="pic" sz="quarter" idx="14" hasCustomPrompt="1"/>
          </p:nvPr>
        </p:nvSpPr>
        <p:spPr>
          <a:xfrm>
            <a:off x="-19050" y="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1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1" y="4691270"/>
                </a:cubicBezTo>
                <a:cubicBezTo>
                  <a:pt x="4026419" y="4691270"/>
                  <a:pt x="2076815" y="4094971"/>
                  <a:pt x="426632" y="3063047"/>
                </a:cubicBezTo>
                <a:lnTo>
                  <a:pt x="0" y="2779903"/>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7" name="Picture Placeholder 6">
            <a:extLst>
              <a:ext uri="{FF2B5EF4-FFF2-40B4-BE49-F238E27FC236}">
                <a16:creationId xmlns:a16="http://schemas.microsoft.com/office/drawing/2014/main" id="{C2B92CFF-A727-4E94-A1E2-1FF95FB24DAE}"/>
              </a:ext>
            </a:extLst>
          </p:cNvPr>
          <p:cNvSpPr>
            <a:spLocks noGrp="1"/>
          </p:cNvSpPr>
          <p:nvPr>
            <p:ph type="pic" sz="quarter" idx="15" hasCustomPrompt="1"/>
          </p:nvPr>
        </p:nvSpPr>
        <p:spPr>
          <a:xfrm>
            <a:off x="1500665"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8" name="Picture Placeholder 7">
            <a:extLst>
              <a:ext uri="{FF2B5EF4-FFF2-40B4-BE49-F238E27FC236}">
                <a16:creationId xmlns:a16="http://schemas.microsoft.com/office/drawing/2014/main" id="{6E75EE72-42AA-4A0B-A52A-4E7784D1C60D}"/>
              </a:ext>
            </a:extLst>
          </p:cNvPr>
          <p:cNvSpPr>
            <a:spLocks noGrp="1"/>
          </p:cNvSpPr>
          <p:nvPr>
            <p:ph type="pic" sz="quarter" idx="16" hasCustomPrompt="1"/>
          </p:nvPr>
        </p:nvSpPr>
        <p:spPr>
          <a:xfrm>
            <a:off x="5088795" y="3584392"/>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9" name="Picture Placeholder 8">
            <a:extLst>
              <a:ext uri="{FF2B5EF4-FFF2-40B4-BE49-F238E27FC236}">
                <a16:creationId xmlns:a16="http://schemas.microsoft.com/office/drawing/2014/main" id="{CDBFC563-895A-4F00-B84C-202087597058}"/>
              </a:ext>
            </a:extLst>
          </p:cNvPr>
          <p:cNvSpPr>
            <a:spLocks noGrp="1"/>
          </p:cNvSpPr>
          <p:nvPr>
            <p:ph type="pic" sz="quarter" idx="17" hasCustomPrompt="1"/>
          </p:nvPr>
        </p:nvSpPr>
        <p:spPr>
          <a:xfrm>
            <a:off x="8694017"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37382039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accent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CFF0BFD-D27D-472F-8609-6A70CC4B32D9}"/>
              </a:ext>
            </a:extLst>
          </p:cNvPr>
          <p:cNvSpPr/>
          <p:nvPr userDrawn="1"/>
        </p:nvSpPr>
        <p:spPr>
          <a:xfrm>
            <a:off x="-72829" y="-120964"/>
            <a:ext cx="7099930" cy="7099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16">
            <a:extLst>
              <a:ext uri="{FF2B5EF4-FFF2-40B4-BE49-F238E27FC236}">
                <a16:creationId xmlns:a16="http://schemas.microsoft.com/office/drawing/2014/main" id="{DED67292-5165-491F-87AC-100E6A136F66}"/>
              </a:ext>
            </a:extLst>
          </p:cNvPr>
          <p:cNvSpPr>
            <a:spLocks noGrp="1"/>
          </p:cNvSpPr>
          <p:nvPr>
            <p:ph type="pic" sz="quarter" idx="15" hasCustomPrompt="1"/>
          </p:nvPr>
        </p:nvSpPr>
        <p:spPr>
          <a:xfrm>
            <a:off x="872608" y="3531407"/>
            <a:ext cx="4212569" cy="3029626"/>
          </a:xfrm>
          <a:custGeom>
            <a:avLst/>
            <a:gdLst>
              <a:gd name="connsiteX0" fmla="*/ 2587894 w 4212569"/>
              <a:gd name="connsiteY0" fmla="*/ 0 h 3029626"/>
              <a:gd name="connsiteX1" fmla="*/ 4212569 w 4212569"/>
              <a:gd name="connsiteY1" fmla="*/ 2581665 h 3029626"/>
              <a:gd name="connsiteX2" fmla="*/ 4097442 w 4212569"/>
              <a:gd name="connsiteY2" fmla="*/ 2651607 h 3029626"/>
              <a:gd name="connsiteX3" fmla="*/ 2604529 w 4212569"/>
              <a:gd name="connsiteY3" fmla="*/ 3029626 h 3029626"/>
              <a:gd name="connsiteX4" fmla="*/ 7398 w 4212569"/>
              <a:gd name="connsiteY4" fmla="*/ 1648743 h 3029626"/>
              <a:gd name="connsiteX5" fmla="*/ 0 w 4212569"/>
              <a:gd name="connsiteY5" fmla="*/ 1636566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2569" h="3029626">
                <a:moveTo>
                  <a:pt x="2587894" y="0"/>
                </a:moveTo>
                <a:lnTo>
                  <a:pt x="4212569" y="2581665"/>
                </a:lnTo>
                <a:lnTo>
                  <a:pt x="4097442" y="2651607"/>
                </a:lnTo>
                <a:cubicBezTo>
                  <a:pt x="3653654" y="2892687"/>
                  <a:pt x="3145083" y="3029626"/>
                  <a:pt x="2604529" y="3029626"/>
                </a:cubicBezTo>
                <a:cubicBezTo>
                  <a:pt x="1523420" y="3029626"/>
                  <a:pt x="570247" y="2481869"/>
                  <a:pt x="7398" y="1648743"/>
                </a:cubicBezTo>
                <a:lnTo>
                  <a:pt x="0" y="1636566"/>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15" name="Picture Placeholder 14">
            <a:extLst>
              <a:ext uri="{FF2B5EF4-FFF2-40B4-BE49-F238E27FC236}">
                <a16:creationId xmlns:a16="http://schemas.microsoft.com/office/drawing/2014/main" id="{A1410677-0982-462F-988C-9E699DBD934C}"/>
              </a:ext>
            </a:extLst>
          </p:cNvPr>
          <p:cNvSpPr>
            <a:spLocks noGrp="1"/>
          </p:cNvSpPr>
          <p:nvPr>
            <p:ph type="pic" sz="quarter" idx="17" hasCustomPrompt="1"/>
          </p:nvPr>
        </p:nvSpPr>
        <p:spPr>
          <a:xfrm>
            <a:off x="1869095" y="296968"/>
            <a:ext cx="4212570" cy="3029626"/>
          </a:xfrm>
          <a:custGeom>
            <a:avLst/>
            <a:gdLst>
              <a:gd name="connsiteX0" fmla="*/ 1608042 w 4212570"/>
              <a:gd name="connsiteY0" fmla="*/ 0 h 3029626"/>
              <a:gd name="connsiteX1" fmla="*/ 4205172 w 4212570"/>
              <a:gd name="connsiteY1" fmla="*/ 1380883 h 3029626"/>
              <a:gd name="connsiteX2" fmla="*/ 4212570 w 4212570"/>
              <a:gd name="connsiteY2" fmla="*/ 1393060 h 3029626"/>
              <a:gd name="connsiteX3" fmla="*/ 1624674 w 4212570"/>
              <a:gd name="connsiteY3" fmla="*/ 3029626 h 3029626"/>
              <a:gd name="connsiteX4" fmla="*/ 0 w 4212570"/>
              <a:gd name="connsiteY4" fmla="*/ 447962 h 3029626"/>
              <a:gd name="connsiteX5" fmla="*/ 115129 w 4212570"/>
              <a:gd name="connsiteY5" fmla="*/ 378019 h 3029626"/>
              <a:gd name="connsiteX6" fmla="*/ 1608042 w 4212570"/>
              <a:gd name="connsiteY6" fmla="*/ 0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570" h="3029626">
                <a:moveTo>
                  <a:pt x="1608042" y="0"/>
                </a:moveTo>
                <a:cubicBezTo>
                  <a:pt x="2689150" y="0"/>
                  <a:pt x="3642324" y="547757"/>
                  <a:pt x="4205172" y="1380883"/>
                </a:cubicBezTo>
                <a:lnTo>
                  <a:pt x="4212570" y="1393060"/>
                </a:lnTo>
                <a:lnTo>
                  <a:pt x="1624674" y="3029626"/>
                </a:lnTo>
                <a:lnTo>
                  <a:pt x="0" y="447962"/>
                </a:lnTo>
                <a:lnTo>
                  <a:pt x="115129" y="378019"/>
                </a:lnTo>
                <a:cubicBezTo>
                  <a:pt x="558917" y="136939"/>
                  <a:pt x="1067487" y="0"/>
                  <a:pt x="1608042"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14" name="Picture Placeholder 13">
            <a:extLst>
              <a:ext uri="{FF2B5EF4-FFF2-40B4-BE49-F238E27FC236}">
                <a16:creationId xmlns:a16="http://schemas.microsoft.com/office/drawing/2014/main" id="{CFB9C5B7-DE0C-4B12-B0DB-3272E6B3E242}"/>
              </a:ext>
            </a:extLst>
          </p:cNvPr>
          <p:cNvSpPr>
            <a:spLocks noGrp="1"/>
          </p:cNvSpPr>
          <p:nvPr>
            <p:ph type="pic" sz="quarter" idx="18" hasCustomPrompt="1"/>
          </p:nvPr>
        </p:nvSpPr>
        <p:spPr>
          <a:xfrm>
            <a:off x="345104" y="819868"/>
            <a:ext cx="3032380" cy="4209576"/>
          </a:xfrm>
          <a:custGeom>
            <a:avLst/>
            <a:gdLst>
              <a:gd name="connsiteX0" fmla="*/ 1400640 w 3032380"/>
              <a:gd name="connsiteY0" fmla="*/ 0 h 4209576"/>
              <a:gd name="connsiteX1" fmla="*/ 3032380 w 3032380"/>
              <a:gd name="connsiteY1" fmla="*/ 2580264 h 4209576"/>
              <a:gd name="connsiteX2" fmla="*/ 443346 w 3032380"/>
              <a:gd name="connsiteY2" fmla="*/ 4209576 h 4209576"/>
              <a:gd name="connsiteX3" fmla="*/ 378020 w 3032380"/>
              <a:gd name="connsiteY3" fmla="*/ 4102046 h 4209576"/>
              <a:gd name="connsiteX4" fmla="*/ 0 w 3032380"/>
              <a:gd name="connsiteY4" fmla="*/ 2609133 h 4209576"/>
              <a:gd name="connsiteX5" fmla="*/ 1380883 w 3032380"/>
              <a:gd name="connsiteY5" fmla="*/ 12002 h 42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380" h="4209576">
                <a:moveTo>
                  <a:pt x="1400640" y="0"/>
                </a:moveTo>
                <a:lnTo>
                  <a:pt x="3032380" y="2580264"/>
                </a:lnTo>
                <a:lnTo>
                  <a:pt x="443346" y="4209576"/>
                </a:lnTo>
                <a:lnTo>
                  <a:pt x="378020" y="4102046"/>
                </a:lnTo>
                <a:cubicBezTo>
                  <a:pt x="136939" y="3658258"/>
                  <a:pt x="0" y="3149687"/>
                  <a:pt x="0" y="2609133"/>
                </a:cubicBezTo>
                <a:cubicBezTo>
                  <a:pt x="0" y="1528024"/>
                  <a:pt x="547757" y="574851"/>
                  <a:pt x="1380883" y="12002"/>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6421429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4807046C-F888-4A36-A40A-256FAD5D0C4E}"/>
              </a:ext>
            </a:extLst>
          </p:cNvPr>
          <p:cNvSpPr/>
          <p:nvPr userDrawn="1"/>
        </p:nvSpPr>
        <p:spPr>
          <a:xfrm>
            <a:off x="356152" y="556591"/>
            <a:ext cx="11479696" cy="6042992"/>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그림 개체 틀 2">
            <a:extLst>
              <a:ext uri="{FF2B5EF4-FFF2-40B4-BE49-F238E27FC236}">
                <a16:creationId xmlns:a16="http://schemas.microsoft.com/office/drawing/2014/main" id="{6396103F-7E16-4445-B7A5-DADC79F7C85B}"/>
              </a:ext>
            </a:extLst>
          </p:cNvPr>
          <p:cNvSpPr>
            <a:spLocks noGrp="1"/>
          </p:cNvSpPr>
          <p:nvPr>
            <p:ph type="pic" sz="quarter" idx="14" hasCustomPrompt="1"/>
          </p:nvPr>
        </p:nvSpPr>
        <p:spPr>
          <a:xfrm>
            <a:off x="648129" y="3170583"/>
            <a:ext cx="1089574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09586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F52E4-0937-444F-8AD3-B1FD32324AAA}"/>
              </a:ext>
            </a:extLst>
          </p:cNvPr>
          <p:cNvSpPr>
            <a:spLocks noGrp="1"/>
          </p:cNvSpPr>
          <p:nvPr>
            <p:ph type="pic" sz="quarter" idx="14" hasCustomPrompt="1"/>
          </p:nvPr>
        </p:nvSpPr>
        <p:spPr>
          <a:xfrm>
            <a:off x="528174"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5" name="그림 개체 틀 2">
            <a:extLst>
              <a:ext uri="{FF2B5EF4-FFF2-40B4-BE49-F238E27FC236}">
                <a16:creationId xmlns:a16="http://schemas.microsoft.com/office/drawing/2014/main" id="{097D96F0-BD2F-4BB4-952C-64666901CE29}"/>
              </a:ext>
            </a:extLst>
          </p:cNvPr>
          <p:cNvSpPr>
            <a:spLocks noGrp="1"/>
          </p:cNvSpPr>
          <p:nvPr>
            <p:ph type="pic" sz="quarter" idx="15" hasCustomPrompt="1"/>
          </p:nvPr>
        </p:nvSpPr>
        <p:spPr>
          <a:xfrm>
            <a:off x="3456098"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6" name="그림 개체 틀 2">
            <a:extLst>
              <a:ext uri="{FF2B5EF4-FFF2-40B4-BE49-F238E27FC236}">
                <a16:creationId xmlns:a16="http://schemas.microsoft.com/office/drawing/2014/main" id="{2E5AD868-2386-4CB4-B210-0441167F4D8E}"/>
              </a:ext>
            </a:extLst>
          </p:cNvPr>
          <p:cNvSpPr>
            <a:spLocks noGrp="1"/>
          </p:cNvSpPr>
          <p:nvPr>
            <p:ph type="pic" sz="quarter" idx="16" hasCustomPrompt="1"/>
          </p:nvPr>
        </p:nvSpPr>
        <p:spPr>
          <a:xfrm>
            <a:off x="9311943"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7" name="그림 개체 틀 2">
            <a:extLst>
              <a:ext uri="{FF2B5EF4-FFF2-40B4-BE49-F238E27FC236}">
                <a16:creationId xmlns:a16="http://schemas.microsoft.com/office/drawing/2014/main" id="{041EB254-2AAD-4511-9345-C2189BB805B8}"/>
              </a:ext>
            </a:extLst>
          </p:cNvPr>
          <p:cNvSpPr>
            <a:spLocks noGrp="1"/>
          </p:cNvSpPr>
          <p:nvPr>
            <p:ph type="pic" sz="quarter" idx="17" hasCustomPrompt="1"/>
          </p:nvPr>
        </p:nvSpPr>
        <p:spPr>
          <a:xfrm>
            <a:off x="6384022"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62016069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65C28F1-592D-4143-ABAD-910376B19CFF}"/>
              </a:ext>
            </a:extLst>
          </p:cNvPr>
          <p:cNvSpPr/>
          <p:nvPr userDrawn="1"/>
        </p:nvSpPr>
        <p:spPr>
          <a:xfrm>
            <a:off x="6643991" y="0"/>
            <a:ext cx="369813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B1443AB3-C111-487B-9FFC-DE21D4A4BB42}"/>
              </a:ext>
            </a:extLst>
          </p:cNvPr>
          <p:cNvSpPr/>
          <p:nvPr/>
        </p:nvSpPr>
        <p:spPr>
          <a:xfrm>
            <a:off x="8161506" y="300226"/>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dirty="0"/>
          </a:p>
        </p:txBody>
      </p:sp>
      <p:sp>
        <p:nvSpPr>
          <p:cNvPr id="77" name="그림 개체 틀 2">
            <a:extLst>
              <a:ext uri="{FF2B5EF4-FFF2-40B4-BE49-F238E27FC236}">
                <a16:creationId xmlns:a16="http://schemas.microsoft.com/office/drawing/2014/main" id="{3269F874-2185-4FFF-8F71-140FD1A5A0C6}"/>
              </a:ext>
            </a:extLst>
          </p:cNvPr>
          <p:cNvSpPr>
            <a:spLocks noGrp="1"/>
          </p:cNvSpPr>
          <p:nvPr>
            <p:ph type="pic" sz="quarter" idx="14" hasCustomPrompt="1"/>
          </p:nvPr>
        </p:nvSpPr>
        <p:spPr>
          <a:xfrm>
            <a:off x="648128" y="1863585"/>
            <a:ext cx="599586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78" name="그림 개체 틀 2">
            <a:extLst>
              <a:ext uri="{FF2B5EF4-FFF2-40B4-BE49-F238E27FC236}">
                <a16:creationId xmlns:a16="http://schemas.microsoft.com/office/drawing/2014/main" id="{7C68091A-0EDD-450A-9532-701CA57CA499}"/>
              </a:ext>
            </a:extLst>
          </p:cNvPr>
          <p:cNvSpPr>
            <a:spLocks noGrp="1"/>
          </p:cNvSpPr>
          <p:nvPr>
            <p:ph type="pic" sz="quarter" idx="15" hasCustomPrompt="1"/>
          </p:nvPr>
        </p:nvSpPr>
        <p:spPr>
          <a:xfrm>
            <a:off x="6643992"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79" name="그림 개체 틀 2">
            <a:extLst>
              <a:ext uri="{FF2B5EF4-FFF2-40B4-BE49-F238E27FC236}">
                <a16:creationId xmlns:a16="http://schemas.microsoft.com/office/drawing/2014/main" id="{8D2A51E8-6E77-4B9C-BA4A-73DA739F7C40}"/>
              </a:ext>
            </a:extLst>
          </p:cNvPr>
          <p:cNvSpPr>
            <a:spLocks noGrp="1"/>
          </p:cNvSpPr>
          <p:nvPr>
            <p:ph type="pic" sz="quarter" idx="16" hasCustomPrompt="1"/>
          </p:nvPr>
        </p:nvSpPr>
        <p:spPr>
          <a:xfrm>
            <a:off x="8493868"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80" name="그림 개체 틀 2">
            <a:extLst>
              <a:ext uri="{FF2B5EF4-FFF2-40B4-BE49-F238E27FC236}">
                <a16:creationId xmlns:a16="http://schemas.microsoft.com/office/drawing/2014/main" id="{CA10DD2B-76AB-41C7-B0A3-C8147C247B59}"/>
              </a:ext>
            </a:extLst>
          </p:cNvPr>
          <p:cNvSpPr>
            <a:spLocks noGrp="1"/>
          </p:cNvSpPr>
          <p:nvPr>
            <p:ph type="pic" sz="quarter" idx="17" hasCustomPrompt="1"/>
          </p:nvPr>
        </p:nvSpPr>
        <p:spPr>
          <a:xfrm>
            <a:off x="10343745"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8101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ABEE7B6C-5524-4375-B9A4-E13CF7FE665F}"/>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6076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DDB49639-FE47-44C5-AD62-716168A4D8D8}"/>
              </a:ext>
            </a:extLst>
          </p:cNvPr>
          <p:cNvSpPr>
            <a:spLocks noGrp="1"/>
          </p:cNvSpPr>
          <p:nvPr>
            <p:ph type="pic" sz="quarter" idx="14" hasCustomPrompt="1"/>
          </p:nvPr>
        </p:nvSpPr>
        <p:spPr>
          <a:xfrm>
            <a:off x="1" y="0"/>
            <a:ext cx="6511687" cy="6858000"/>
          </a:xfrm>
          <a:custGeom>
            <a:avLst/>
            <a:gdLst>
              <a:gd name="connsiteX0" fmla="*/ 0 w 5995863"/>
              <a:gd name="connsiteY0" fmla="*/ 0 h 6858000"/>
              <a:gd name="connsiteX1" fmla="*/ 5995863 w 5995863"/>
              <a:gd name="connsiteY1" fmla="*/ 0 h 6858000"/>
              <a:gd name="connsiteX2" fmla="*/ 5995863 w 5995863"/>
              <a:gd name="connsiteY2" fmla="*/ 6858000 h 6858000"/>
              <a:gd name="connsiteX3" fmla="*/ 0 w 5995863"/>
              <a:gd name="connsiteY3" fmla="*/ 6858000 h 6858000"/>
              <a:gd name="connsiteX4" fmla="*/ 0 w 5995863"/>
              <a:gd name="connsiteY4" fmla="*/ 0 h 6858000"/>
              <a:gd name="connsiteX0" fmla="*/ 0 w 6001966"/>
              <a:gd name="connsiteY0" fmla="*/ 0 h 6858000"/>
              <a:gd name="connsiteX1" fmla="*/ 5995863 w 6001966"/>
              <a:gd name="connsiteY1" fmla="*/ 0 h 6858000"/>
              <a:gd name="connsiteX2" fmla="*/ 6001966 w 6001966"/>
              <a:gd name="connsiteY2" fmla="*/ 3258766 h 6858000"/>
              <a:gd name="connsiteX3" fmla="*/ 5995863 w 6001966"/>
              <a:gd name="connsiteY3" fmla="*/ 6858000 h 6858000"/>
              <a:gd name="connsiteX4" fmla="*/ 0 w 6001966"/>
              <a:gd name="connsiteY4" fmla="*/ 6858000 h 6858000"/>
              <a:gd name="connsiteX5" fmla="*/ 0 w 6001966"/>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995863 w 5995869"/>
              <a:gd name="connsiteY3" fmla="*/ 6858000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496128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04033 w 6268240"/>
              <a:gd name="connsiteY3" fmla="*/ 6838544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511430"/>
              <a:gd name="connsiteY0" fmla="*/ 0 h 6858000"/>
              <a:gd name="connsiteX1" fmla="*/ 6511428 w 6511430"/>
              <a:gd name="connsiteY1" fmla="*/ 9727 h 6858000"/>
              <a:gd name="connsiteX2" fmla="*/ 5223754 w 6511430"/>
              <a:gd name="connsiteY2" fmla="*/ 4270443 h 6858000"/>
              <a:gd name="connsiteX3" fmla="*/ 5742943 w 6511430"/>
              <a:gd name="connsiteY3" fmla="*/ 6857999 h 6858000"/>
              <a:gd name="connsiteX4" fmla="*/ 0 w 6511430"/>
              <a:gd name="connsiteY4" fmla="*/ 6858000 h 6858000"/>
              <a:gd name="connsiteX5" fmla="*/ 0 w 6511430"/>
              <a:gd name="connsiteY5" fmla="*/ 0 h 6858000"/>
              <a:gd name="connsiteX0" fmla="*/ 0 w 6511689"/>
              <a:gd name="connsiteY0" fmla="*/ 0 h 6858000"/>
              <a:gd name="connsiteX1" fmla="*/ 6511428 w 6511689"/>
              <a:gd name="connsiteY1" fmla="*/ 9727 h 6858000"/>
              <a:gd name="connsiteX2" fmla="*/ 5223754 w 6511689"/>
              <a:gd name="connsiteY2" fmla="*/ 4270443 h 6858000"/>
              <a:gd name="connsiteX3" fmla="*/ 5742943 w 6511689"/>
              <a:gd name="connsiteY3" fmla="*/ 6857999 h 6858000"/>
              <a:gd name="connsiteX4" fmla="*/ 0 w 6511689"/>
              <a:gd name="connsiteY4" fmla="*/ 6858000 h 6858000"/>
              <a:gd name="connsiteX5" fmla="*/ 0 w 6511689"/>
              <a:gd name="connsiteY5" fmla="*/ 0 h 6858000"/>
              <a:gd name="connsiteX0" fmla="*/ 0 w 6511673"/>
              <a:gd name="connsiteY0" fmla="*/ 0 h 6858000"/>
              <a:gd name="connsiteX1" fmla="*/ 6511428 w 6511673"/>
              <a:gd name="connsiteY1" fmla="*/ 9727 h 6858000"/>
              <a:gd name="connsiteX2" fmla="*/ 5136205 w 6511673"/>
              <a:gd name="connsiteY2" fmla="*/ 4659549 h 6858000"/>
              <a:gd name="connsiteX3" fmla="*/ 5742943 w 6511673"/>
              <a:gd name="connsiteY3" fmla="*/ 6857999 h 6858000"/>
              <a:gd name="connsiteX4" fmla="*/ 0 w 6511673"/>
              <a:gd name="connsiteY4" fmla="*/ 6858000 h 6858000"/>
              <a:gd name="connsiteX5" fmla="*/ 0 w 6511673"/>
              <a:gd name="connsiteY5" fmla="*/ 0 h 6858000"/>
              <a:gd name="connsiteX0" fmla="*/ 0 w 6511660"/>
              <a:gd name="connsiteY0" fmla="*/ 0 h 6858000"/>
              <a:gd name="connsiteX1" fmla="*/ 6511428 w 6511660"/>
              <a:gd name="connsiteY1" fmla="*/ 9727 h 6858000"/>
              <a:gd name="connsiteX2" fmla="*/ 5058384 w 6511660"/>
              <a:gd name="connsiteY2" fmla="*/ 4737370 h 6858000"/>
              <a:gd name="connsiteX3" fmla="*/ 5742943 w 6511660"/>
              <a:gd name="connsiteY3" fmla="*/ 6857999 h 6858000"/>
              <a:gd name="connsiteX4" fmla="*/ 0 w 6511660"/>
              <a:gd name="connsiteY4" fmla="*/ 6858000 h 6858000"/>
              <a:gd name="connsiteX5" fmla="*/ 0 w 6511660"/>
              <a:gd name="connsiteY5" fmla="*/ 0 h 6858000"/>
              <a:gd name="connsiteX0" fmla="*/ 0 w 6511654"/>
              <a:gd name="connsiteY0" fmla="*/ 0 h 6858000"/>
              <a:gd name="connsiteX1" fmla="*/ 6511428 w 6511654"/>
              <a:gd name="connsiteY1" fmla="*/ 9727 h 6858000"/>
              <a:gd name="connsiteX2" fmla="*/ 5019473 w 6511654"/>
              <a:gd name="connsiteY2" fmla="*/ 4679004 h 6858000"/>
              <a:gd name="connsiteX3" fmla="*/ 5742943 w 6511654"/>
              <a:gd name="connsiteY3" fmla="*/ 6857999 h 6858000"/>
              <a:gd name="connsiteX4" fmla="*/ 0 w 6511654"/>
              <a:gd name="connsiteY4" fmla="*/ 6858000 h 6858000"/>
              <a:gd name="connsiteX5" fmla="*/ 0 w 6511654"/>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87"/>
              <a:gd name="connsiteY0" fmla="*/ 0 h 6858000"/>
              <a:gd name="connsiteX1" fmla="*/ 6511428 w 6511687"/>
              <a:gd name="connsiteY1" fmla="*/ 9727 h 6858000"/>
              <a:gd name="connsiteX2" fmla="*/ 5214027 w 6511687"/>
              <a:gd name="connsiteY2" fmla="*/ 4824918 h 6858000"/>
              <a:gd name="connsiteX3" fmla="*/ 5742943 w 6511687"/>
              <a:gd name="connsiteY3" fmla="*/ 6857999 h 6858000"/>
              <a:gd name="connsiteX4" fmla="*/ 0 w 6511687"/>
              <a:gd name="connsiteY4" fmla="*/ 6858000 h 6858000"/>
              <a:gd name="connsiteX5" fmla="*/ 0 w 651168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1687" h="6858000">
                <a:moveTo>
                  <a:pt x="0" y="0"/>
                </a:moveTo>
                <a:lnTo>
                  <a:pt x="6511428" y="9727"/>
                </a:lnTo>
                <a:cubicBezTo>
                  <a:pt x="6532917" y="1913105"/>
                  <a:pt x="5211993" y="3738663"/>
                  <a:pt x="5214027" y="4824918"/>
                </a:cubicBezTo>
                <a:cubicBezTo>
                  <a:pt x="5211993" y="6024663"/>
                  <a:pt x="5628245" y="6310007"/>
                  <a:pt x="5742943" y="6857999"/>
                </a:cubicBez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264648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EB44741A-8D85-490B-9595-AA9342040106}"/>
              </a:ext>
            </a:extLst>
          </p:cNvPr>
          <p:cNvSpPr>
            <a:spLocks noGrp="1"/>
          </p:cNvSpPr>
          <p:nvPr>
            <p:ph type="pic" sz="quarter" idx="14" hasCustomPrompt="1"/>
          </p:nvPr>
        </p:nvSpPr>
        <p:spPr>
          <a:xfrm>
            <a:off x="4494179" y="572240"/>
            <a:ext cx="7062280" cy="393166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572896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8C9F7F68-1DA1-4F54-839C-41B76A23E0E7}"/>
              </a:ext>
            </a:extLst>
          </p:cNvPr>
          <p:cNvSpPr>
            <a:spLocks noGrp="1"/>
          </p:cNvSpPr>
          <p:nvPr>
            <p:ph type="pic" sz="quarter" idx="14" hasCustomPrompt="1"/>
          </p:nvPr>
        </p:nvSpPr>
        <p:spPr>
          <a:xfrm>
            <a:off x="0" y="-1"/>
            <a:ext cx="7072009" cy="6858001"/>
          </a:xfrm>
          <a:custGeom>
            <a:avLst/>
            <a:gdLst>
              <a:gd name="connsiteX0" fmla="*/ 0 w 7072009"/>
              <a:gd name="connsiteY0" fmla="*/ 0 h 6858001"/>
              <a:gd name="connsiteX1" fmla="*/ 7072009 w 7072009"/>
              <a:gd name="connsiteY1" fmla="*/ 0 h 6858001"/>
              <a:gd name="connsiteX2" fmla="*/ 7072009 w 7072009"/>
              <a:gd name="connsiteY2" fmla="*/ 6858001 h 6858001"/>
              <a:gd name="connsiteX3" fmla="*/ 0 w 7072009"/>
              <a:gd name="connsiteY3" fmla="*/ 6858001 h 6858001"/>
              <a:gd name="connsiteX4" fmla="*/ 0 w 7072009"/>
              <a:gd name="connsiteY4" fmla="*/ 0 h 6858001"/>
              <a:gd name="connsiteX0" fmla="*/ 0 w 7072009"/>
              <a:gd name="connsiteY0" fmla="*/ 9728 h 6867729"/>
              <a:gd name="connsiteX1" fmla="*/ 5184843 w 7072009"/>
              <a:gd name="connsiteY1" fmla="*/ 0 h 6867729"/>
              <a:gd name="connsiteX2" fmla="*/ 7072009 w 7072009"/>
              <a:gd name="connsiteY2" fmla="*/ 6867729 h 6867729"/>
              <a:gd name="connsiteX3" fmla="*/ 0 w 7072009"/>
              <a:gd name="connsiteY3" fmla="*/ 6867729 h 6867729"/>
              <a:gd name="connsiteX4" fmla="*/ 0 w 7072009"/>
              <a:gd name="connsiteY4" fmla="*/ 9728 h 6867729"/>
              <a:gd name="connsiteX0" fmla="*/ 0 w 7072009"/>
              <a:gd name="connsiteY0" fmla="*/ 0 h 6858001"/>
              <a:gd name="connsiteX1" fmla="*/ 4765743 w 7072009"/>
              <a:gd name="connsiteY1" fmla="*/ 2972 h 6858001"/>
              <a:gd name="connsiteX2" fmla="*/ 7072009 w 7072009"/>
              <a:gd name="connsiteY2" fmla="*/ 6858001 h 6858001"/>
              <a:gd name="connsiteX3" fmla="*/ 0 w 7072009"/>
              <a:gd name="connsiteY3" fmla="*/ 6858001 h 6858001"/>
              <a:gd name="connsiteX4" fmla="*/ 0 w 7072009"/>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009" h="6858001">
                <a:moveTo>
                  <a:pt x="0" y="0"/>
                </a:moveTo>
                <a:lnTo>
                  <a:pt x="4765743" y="2972"/>
                </a:lnTo>
                <a:lnTo>
                  <a:pt x="7072009" y="6858001"/>
                </a:lnTo>
                <a:lnTo>
                  <a:pt x="0" y="6858001"/>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t>
            </a:r>
          </a:p>
          <a:p>
            <a:pPr marL="0" lvl="0" algn="ctr"/>
            <a:r>
              <a:rPr lang="en-US" altLang="ko-KR" dirty="0"/>
              <a:t>and send to back</a:t>
            </a:r>
            <a:endParaRPr lang="ko-KR" altLang="en-US" dirty="0"/>
          </a:p>
        </p:txBody>
      </p:sp>
      <p:sp>
        <p:nvSpPr>
          <p:cNvPr id="17" name="Isosceles Triangle 16">
            <a:extLst>
              <a:ext uri="{FF2B5EF4-FFF2-40B4-BE49-F238E27FC236}">
                <a16:creationId xmlns:a16="http://schemas.microsoft.com/office/drawing/2014/main" id="{5010CCB9-3670-4C2D-9EC7-C9D3D8F528CE}"/>
              </a:ext>
            </a:extLst>
          </p:cNvPr>
          <p:cNvSpPr/>
          <p:nvPr userDrawn="1"/>
        </p:nvSpPr>
        <p:spPr>
          <a:xfrm rot="10800000">
            <a:off x="4800600" y="-1"/>
            <a:ext cx="2271409" cy="345965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CBC97F3-F151-469D-A795-AACB9DF3EA72}"/>
              </a:ext>
            </a:extLst>
          </p:cNvPr>
          <p:cNvSpPr/>
          <p:nvPr userDrawn="1"/>
        </p:nvSpPr>
        <p:spPr>
          <a:xfrm>
            <a:off x="5410200" y="4272337"/>
            <a:ext cx="1689100" cy="2585663"/>
          </a:xfrm>
          <a:prstGeom prst="triangle">
            <a:avLst>
              <a:gd name="adj" fmla="val 477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F21F04C-8749-4345-B067-28A2B57305AF}"/>
              </a:ext>
            </a:extLst>
          </p:cNvPr>
          <p:cNvSpPr txBox="1"/>
          <p:nvPr userDrawn="1"/>
        </p:nvSpPr>
        <p:spPr>
          <a:xfrm>
            <a:off x="7508534" y="1438447"/>
            <a:ext cx="4150479" cy="769441"/>
          </a:xfrm>
          <a:prstGeom prst="rect">
            <a:avLst/>
          </a:prstGeom>
          <a:noFill/>
        </p:spPr>
        <p:txBody>
          <a:bodyPr wrap="square" rtlCol="0" anchor="ctr">
            <a:spAutoFit/>
          </a:bodyPr>
          <a:lstStyle/>
          <a:p>
            <a:pPr algn="dist"/>
            <a:r>
              <a:rPr lang="en-US" altLang="ko-KR" sz="4400" b="1" dirty="0">
                <a:solidFill>
                  <a:schemeClr val="tx1"/>
                </a:solidFill>
                <a:cs typeface="Arial" pitchFamily="34" charset="0"/>
              </a:rPr>
              <a:t>AWESOME</a:t>
            </a:r>
          </a:p>
        </p:txBody>
      </p:sp>
      <p:sp>
        <p:nvSpPr>
          <p:cNvPr id="20" name="TextBox 19">
            <a:extLst>
              <a:ext uri="{FF2B5EF4-FFF2-40B4-BE49-F238E27FC236}">
                <a16:creationId xmlns:a16="http://schemas.microsoft.com/office/drawing/2014/main" id="{B5A6CE06-A3BC-4ED0-9FDA-9BA09468A058}"/>
              </a:ext>
            </a:extLst>
          </p:cNvPr>
          <p:cNvSpPr txBox="1"/>
          <p:nvPr userDrawn="1"/>
        </p:nvSpPr>
        <p:spPr>
          <a:xfrm>
            <a:off x="7508534" y="2314209"/>
            <a:ext cx="4150479" cy="584775"/>
          </a:xfrm>
          <a:prstGeom prst="rect">
            <a:avLst/>
          </a:prstGeom>
          <a:noFill/>
        </p:spPr>
        <p:txBody>
          <a:bodyPr wrap="square" rtlCol="0" anchor="ctr">
            <a:spAutoFit/>
          </a:bodyPr>
          <a:lstStyle/>
          <a:p>
            <a:pPr algn="dist"/>
            <a:r>
              <a:rPr lang="en-GB" altLang="ko-KR" sz="3200" b="1" dirty="0">
                <a:solidFill>
                  <a:schemeClr val="tx1"/>
                </a:solidFill>
                <a:cs typeface="Arial" pitchFamily="34" charset="0"/>
              </a:rPr>
              <a:t>PRESENTATION</a:t>
            </a:r>
            <a:endParaRPr lang="ko-KR" altLang="en-US" sz="3200" b="1" dirty="0">
              <a:solidFill>
                <a:schemeClr val="tx1"/>
              </a:solidFill>
              <a:cs typeface="Arial" pitchFamily="34" charset="0"/>
            </a:endParaRPr>
          </a:p>
        </p:txBody>
      </p:sp>
      <p:sp>
        <p:nvSpPr>
          <p:cNvPr id="21" name="Rectangle 20">
            <a:extLst>
              <a:ext uri="{FF2B5EF4-FFF2-40B4-BE49-F238E27FC236}">
                <a16:creationId xmlns:a16="http://schemas.microsoft.com/office/drawing/2014/main" id="{8B68540F-DEB9-4AB3-B9C6-83B3460B5408}"/>
              </a:ext>
            </a:extLst>
          </p:cNvPr>
          <p:cNvSpPr/>
          <p:nvPr userDrawn="1"/>
        </p:nvSpPr>
        <p:spPr>
          <a:xfrm>
            <a:off x="7533934" y="2205976"/>
            <a:ext cx="402336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4ED34CC-3A85-48CC-9994-AF9BC61F30A9}"/>
              </a:ext>
            </a:extLst>
          </p:cNvPr>
          <p:cNvGrpSpPr/>
          <p:nvPr userDrawn="1"/>
        </p:nvGrpSpPr>
        <p:grpSpPr>
          <a:xfrm>
            <a:off x="8846665" y="482665"/>
            <a:ext cx="1389536" cy="955782"/>
            <a:chOff x="5327019" y="1709568"/>
            <a:chExt cx="2893768" cy="1990456"/>
          </a:xfrm>
        </p:grpSpPr>
        <p:sp>
          <p:nvSpPr>
            <p:cNvPr id="23" name="Freeform: Shape 22">
              <a:extLst>
                <a:ext uri="{FF2B5EF4-FFF2-40B4-BE49-F238E27FC236}">
                  <a16:creationId xmlns:a16="http://schemas.microsoft.com/office/drawing/2014/main" id="{7E083B62-F975-4538-BE7D-1581FF8255B6}"/>
                </a:ext>
              </a:extLst>
            </p:cNvPr>
            <p:cNvSpPr/>
            <p:nvPr/>
          </p:nvSpPr>
          <p:spPr>
            <a:xfrm>
              <a:off x="5327019" y="1709568"/>
              <a:ext cx="2893768" cy="1990456"/>
            </a:xfrm>
            <a:custGeom>
              <a:avLst/>
              <a:gdLst>
                <a:gd name="connsiteX0" fmla="*/ 1421722 w 2893768"/>
                <a:gd name="connsiteY0" fmla="*/ 0 h 1990456"/>
                <a:gd name="connsiteX1" fmla="*/ 1968123 w 2893768"/>
                <a:gd name="connsiteY1" fmla="*/ 388232 h 1990456"/>
                <a:gd name="connsiteX2" fmla="*/ 2302434 w 2893768"/>
                <a:gd name="connsiteY2" fmla="*/ 283985 h 1990456"/>
                <a:gd name="connsiteX3" fmla="*/ 2893768 w 2893768"/>
                <a:gd name="connsiteY3" fmla="*/ 875321 h 1990456"/>
                <a:gd name="connsiteX4" fmla="*/ 2302434 w 2893768"/>
                <a:gd name="connsiteY4" fmla="*/ 1466655 h 1990456"/>
                <a:gd name="connsiteX5" fmla="*/ 2264688 w 2893768"/>
                <a:gd name="connsiteY5" fmla="*/ 1464859 h 1990456"/>
                <a:gd name="connsiteX6" fmla="*/ 2264688 w 2893768"/>
                <a:gd name="connsiteY6" fmla="*/ 1990456 h 1990456"/>
                <a:gd name="connsiteX7" fmla="*/ 661433 w 2893768"/>
                <a:gd name="connsiteY7" fmla="*/ 1990456 h 1990456"/>
                <a:gd name="connsiteX8" fmla="*/ 661433 w 2893768"/>
                <a:gd name="connsiteY8" fmla="*/ 1463060 h 1990456"/>
                <a:gd name="connsiteX9" fmla="*/ 591336 w 2893768"/>
                <a:gd name="connsiteY9" fmla="*/ 1466655 h 1990456"/>
                <a:gd name="connsiteX10" fmla="*/ 0 w 2893768"/>
                <a:gd name="connsiteY10" fmla="*/ 875321 h 1990456"/>
                <a:gd name="connsiteX11" fmla="*/ 591336 w 2893768"/>
                <a:gd name="connsiteY11" fmla="*/ 283985 h 1990456"/>
                <a:gd name="connsiteX12" fmla="*/ 886105 w 2893768"/>
                <a:gd name="connsiteY12" fmla="*/ 363069 h 1990456"/>
                <a:gd name="connsiteX13" fmla="*/ 1421722 w 2893768"/>
                <a:gd name="connsiteY13" fmla="*/ 0 h 199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3768" h="1990456">
                  <a:moveTo>
                    <a:pt x="1421722" y="0"/>
                  </a:moveTo>
                  <a:cubicBezTo>
                    <a:pt x="1675150" y="0"/>
                    <a:pt x="1889039" y="161763"/>
                    <a:pt x="1968123" y="388232"/>
                  </a:cubicBezTo>
                  <a:cubicBezTo>
                    <a:pt x="2063383" y="321731"/>
                    <a:pt x="2178414" y="283985"/>
                    <a:pt x="2302434" y="283985"/>
                  </a:cubicBezTo>
                  <a:cubicBezTo>
                    <a:pt x="2629555" y="283985"/>
                    <a:pt x="2893768" y="548199"/>
                    <a:pt x="2893768" y="875321"/>
                  </a:cubicBezTo>
                  <a:cubicBezTo>
                    <a:pt x="2893768" y="1202442"/>
                    <a:pt x="2629555" y="1466655"/>
                    <a:pt x="2302434" y="1466655"/>
                  </a:cubicBezTo>
                  <a:cubicBezTo>
                    <a:pt x="2289851" y="1466655"/>
                    <a:pt x="2277271" y="1464859"/>
                    <a:pt x="2264688" y="1464859"/>
                  </a:cubicBezTo>
                  <a:lnTo>
                    <a:pt x="2264688" y="1990456"/>
                  </a:lnTo>
                  <a:lnTo>
                    <a:pt x="661433" y="1990456"/>
                  </a:lnTo>
                  <a:lnTo>
                    <a:pt x="661433" y="1463060"/>
                  </a:lnTo>
                  <a:cubicBezTo>
                    <a:pt x="639864" y="1464859"/>
                    <a:pt x="614701" y="1466655"/>
                    <a:pt x="591336" y="1466655"/>
                  </a:cubicBezTo>
                  <a:cubicBezTo>
                    <a:pt x="264215" y="1466655"/>
                    <a:pt x="0" y="1202442"/>
                    <a:pt x="0" y="875321"/>
                  </a:cubicBezTo>
                  <a:cubicBezTo>
                    <a:pt x="0" y="548199"/>
                    <a:pt x="264215" y="283985"/>
                    <a:pt x="591336" y="283985"/>
                  </a:cubicBezTo>
                  <a:cubicBezTo>
                    <a:pt x="699179" y="283985"/>
                    <a:pt x="799831" y="312743"/>
                    <a:pt x="886105" y="363069"/>
                  </a:cubicBezTo>
                  <a:cubicBezTo>
                    <a:pt x="970581" y="150979"/>
                    <a:pt x="1179076" y="0"/>
                    <a:pt x="1421722" y="0"/>
                  </a:cubicBez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24" name="Freeform: Shape 23">
              <a:extLst>
                <a:ext uri="{FF2B5EF4-FFF2-40B4-BE49-F238E27FC236}">
                  <a16:creationId xmlns:a16="http://schemas.microsoft.com/office/drawing/2014/main" id="{6B647461-5653-432B-A29A-191CFD00AA60}"/>
                </a:ext>
              </a:extLst>
            </p:cNvPr>
            <p:cNvSpPr/>
            <p:nvPr/>
          </p:nvSpPr>
          <p:spPr>
            <a:xfrm>
              <a:off x="6203382" y="2491814"/>
              <a:ext cx="1159400" cy="1208210"/>
            </a:xfrm>
            <a:custGeom>
              <a:avLst/>
              <a:gdLst>
                <a:gd name="connsiteX0" fmla="*/ 1065682 w 1159400"/>
                <a:gd name="connsiteY0" fmla="*/ 933584 h 1208210"/>
                <a:gd name="connsiteX1" fmla="*/ 1149699 w 1159400"/>
                <a:gd name="connsiteY1" fmla="*/ 933584 h 1208210"/>
                <a:gd name="connsiteX2" fmla="*/ 1155893 w 1159400"/>
                <a:gd name="connsiteY2" fmla="*/ 1208210 h 1208210"/>
                <a:gd name="connsiteX3" fmla="*/ 1059488 w 1159400"/>
                <a:gd name="connsiteY3" fmla="*/ 1208210 h 1208210"/>
                <a:gd name="connsiteX4" fmla="*/ 581886 w 1159400"/>
                <a:gd name="connsiteY4" fmla="*/ 44831 h 1208210"/>
                <a:gd name="connsiteX5" fmla="*/ 593705 w 1159400"/>
                <a:gd name="connsiteY5" fmla="*/ 49094 h 1208210"/>
                <a:gd name="connsiteX6" fmla="*/ 598059 w 1159400"/>
                <a:gd name="connsiteY6" fmla="*/ 58250 h 1208210"/>
                <a:gd name="connsiteX7" fmla="*/ 598059 w 1159400"/>
                <a:gd name="connsiteY7" fmla="*/ 431773 h 1208210"/>
                <a:gd name="connsiteX8" fmla="*/ 615686 w 1159400"/>
                <a:gd name="connsiteY8" fmla="*/ 447124 h 1208210"/>
                <a:gd name="connsiteX9" fmla="*/ 633313 w 1159400"/>
                <a:gd name="connsiteY9" fmla="*/ 431773 h 1208210"/>
                <a:gd name="connsiteX10" fmla="*/ 633313 w 1159400"/>
                <a:gd name="connsiteY10" fmla="*/ 59339 h 1208210"/>
                <a:gd name="connsiteX11" fmla="*/ 638184 w 1159400"/>
                <a:gd name="connsiteY11" fmla="*/ 49094 h 1208210"/>
                <a:gd name="connsiteX12" fmla="*/ 650003 w 1159400"/>
                <a:gd name="connsiteY12" fmla="*/ 44831 h 1208210"/>
                <a:gd name="connsiteX13" fmla="*/ 661821 w 1159400"/>
                <a:gd name="connsiteY13" fmla="*/ 49094 h 1208210"/>
                <a:gd name="connsiteX14" fmla="*/ 665554 w 1159400"/>
                <a:gd name="connsiteY14" fmla="*/ 56943 h 1208210"/>
                <a:gd name="connsiteX15" fmla="*/ 665553 w 1159400"/>
                <a:gd name="connsiteY15" fmla="*/ 431620 h 1208210"/>
                <a:gd name="connsiteX16" fmla="*/ 683180 w 1159400"/>
                <a:gd name="connsiteY16" fmla="*/ 446972 h 1208210"/>
                <a:gd name="connsiteX17" fmla="*/ 700807 w 1159400"/>
                <a:gd name="connsiteY17" fmla="*/ 431620 h 1208210"/>
                <a:gd name="connsiteX18" fmla="*/ 700807 w 1159400"/>
                <a:gd name="connsiteY18" fmla="*/ 57502 h 1208210"/>
                <a:gd name="connsiteX19" fmla="*/ 704806 w 1159400"/>
                <a:gd name="connsiteY19" fmla="*/ 49094 h 1208210"/>
                <a:gd name="connsiteX20" fmla="*/ 716624 w 1159400"/>
                <a:gd name="connsiteY20" fmla="*/ 44831 h 1208210"/>
                <a:gd name="connsiteX21" fmla="*/ 728443 w 1159400"/>
                <a:gd name="connsiteY21" fmla="*/ 49094 h 1208210"/>
                <a:gd name="connsiteX22" fmla="*/ 733049 w 1159400"/>
                <a:gd name="connsiteY22" fmla="*/ 58781 h 1208210"/>
                <a:gd name="connsiteX23" fmla="*/ 733049 w 1159400"/>
                <a:gd name="connsiteY23" fmla="*/ 428131 h 1208210"/>
                <a:gd name="connsiteX24" fmla="*/ 750676 w 1159400"/>
                <a:gd name="connsiteY24" fmla="*/ 443482 h 1208210"/>
                <a:gd name="connsiteX25" fmla="*/ 768303 w 1159400"/>
                <a:gd name="connsiteY25" fmla="*/ 428131 h 1208210"/>
                <a:gd name="connsiteX26" fmla="*/ 768303 w 1159400"/>
                <a:gd name="connsiteY26" fmla="*/ 58807 h 1208210"/>
                <a:gd name="connsiteX27" fmla="*/ 772922 w 1159400"/>
                <a:gd name="connsiteY27" fmla="*/ 49094 h 1208210"/>
                <a:gd name="connsiteX28" fmla="*/ 784741 w 1159400"/>
                <a:gd name="connsiteY28" fmla="*/ 44831 h 1208210"/>
                <a:gd name="connsiteX29" fmla="*/ 801454 w 1159400"/>
                <a:gd name="connsiteY29" fmla="*/ 59387 h 1208210"/>
                <a:gd name="connsiteX30" fmla="*/ 823440 w 1159400"/>
                <a:gd name="connsiteY30" fmla="*/ 598108 h 1208210"/>
                <a:gd name="connsiteX31" fmla="*/ 721031 w 1159400"/>
                <a:gd name="connsiteY31" fmla="*/ 751006 h 1208210"/>
                <a:gd name="connsiteX32" fmla="*/ 721249 w 1159400"/>
                <a:gd name="connsiteY32" fmla="*/ 751006 h 1208210"/>
                <a:gd name="connsiteX33" fmla="*/ 730362 w 1159400"/>
                <a:gd name="connsiteY33" fmla="*/ 1208210 h 1208210"/>
                <a:gd name="connsiteX34" fmla="*/ 632635 w 1159400"/>
                <a:gd name="connsiteY34" fmla="*/ 1208210 h 1208210"/>
                <a:gd name="connsiteX35" fmla="*/ 641747 w 1159400"/>
                <a:gd name="connsiteY35" fmla="*/ 751006 h 1208210"/>
                <a:gd name="connsiteX36" fmla="*/ 641966 w 1159400"/>
                <a:gd name="connsiteY36" fmla="*/ 751006 h 1208210"/>
                <a:gd name="connsiteX37" fmla="*/ 539558 w 1159400"/>
                <a:gd name="connsiteY37" fmla="*/ 598108 h 1208210"/>
                <a:gd name="connsiteX38" fmla="*/ 565173 w 1159400"/>
                <a:gd name="connsiteY38" fmla="*/ 59387 h 1208210"/>
                <a:gd name="connsiteX39" fmla="*/ 581886 w 1159400"/>
                <a:gd name="connsiteY39" fmla="*/ 44831 h 1208210"/>
                <a:gd name="connsiteX40" fmla="*/ 212595 w 1159400"/>
                <a:gd name="connsiteY40" fmla="*/ 36059 h 1208210"/>
                <a:gd name="connsiteX41" fmla="*/ 409936 w 1159400"/>
                <a:gd name="connsiteY41" fmla="*/ 374777 h 1208210"/>
                <a:gd name="connsiteX42" fmla="*/ 284145 w 1159400"/>
                <a:gd name="connsiteY42" fmla="*/ 671400 h 1208210"/>
                <a:gd name="connsiteX43" fmla="*/ 233303 w 1159400"/>
                <a:gd name="connsiteY43" fmla="*/ 690845 h 1208210"/>
                <a:gd name="connsiteX44" fmla="*/ 247393 w 1159400"/>
                <a:gd name="connsiteY44" fmla="*/ 690845 h 1208210"/>
                <a:gd name="connsiteX45" fmla="*/ 257705 w 1159400"/>
                <a:gd name="connsiteY45" fmla="*/ 1208210 h 1208210"/>
                <a:gd name="connsiteX46" fmla="*/ 152291 w 1159400"/>
                <a:gd name="connsiteY46" fmla="*/ 1208210 h 1208210"/>
                <a:gd name="connsiteX47" fmla="*/ 162602 w 1159400"/>
                <a:gd name="connsiteY47" fmla="*/ 690845 h 1208210"/>
                <a:gd name="connsiteX48" fmla="*/ 183747 w 1159400"/>
                <a:gd name="connsiteY48" fmla="*/ 690845 h 1208210"/>
                <a:gd name="connsiteX49" fmla="*/ 132897 w 1159400"/>
                <a:gd name="connsiteY49" fmla="*/ 671667 h 1208210"/>
                <a:gd name="connsiteX50" fmla="*/ 65 w 1159400"/>
                <a:gd name="connsiteY50" fmla="*/ 367375 h 1208210"/>
                <a:gd name="connsiteX51" fmla="*/ 212595 w 1159400"/>
                <a:gd name="connsiteY51" fmla="*/ 36059 h 1208210"/>
                <a:gd name="connsiteX52" fmla="*/ 1152978 w 1159400"/>
                <a:gd name="connsiteY52" fmla="*/ 0 h 1208210"/>
                <a:gd name="connsiteX53" fmla="*/ 1149518 w 1159400"/>
                <a:gd name="connsiteY53" fmla="*/ 932812 h 1208210"/>
                <a:gd name="connsiteX54" fmla="*/ 969601 w 1159400"/>
                <a:gd name="connsiteY54" fmla="*/ 929933 h 1208210"/>
                <a:gd name="connsiteX55" fmla="*/ 1152978 w 1159400"/>
                <a:gd name="connsiteY55" fmla="*/ 0 h 120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59400" h="1208210">
                  <a:moveTo>
                    <a:pt x="1065682" y="933584"/>
                  </a:moveTo>
                  <a:lnTo>
                    <a:pt x="1149699" y="933584"/>
                  </a:lnTo>
                  <a:lnTo>
                    <a:pt x="1155893" y="1208210"/>
                  </a:lnTo>
                  <a:lnTo>
                    <a:pt x="1059488" y="1208210"/>
                  </a:lnTo>
                  <a:close/>
                  <a:moveTo>
                    <a:pt x="581886" y="44831"/>
                  </a:moveTo>
                  <a:cubicBezTo>
                    <a:pt x="586502" y="44831"/>
                    <a:pt x="590680" y="46461"/>
                    <a:pt x="593705" y="49094"/>
                  </a:cubicBezTo>
                  <a:lnTo>
                    <a:pt x="598059" y="58250"/>
                  </a:lnTo>
                  <a:cubicBezTo>
                    <a:pt x="598059" y="182757"/>
                    <a:pt x="598059" y="307265"/>
                    <a:pt x="598059" y="431773"/>
                  </a:cubicBezTo>
                  <a:cubicBezTo>
                    <a:pt x="598059" y="440251"/>
                    <a:pt x="605950" y="447124"/>
                    <a:pt x="615686" y="447124"/>
                  </a:cubicBezTo>
                  <a:cubicBezTo>
                    <a:pt x="625421" y="447124"/>
                    <a:pt x="633313" y="440251"/>
                    <a:pt x="633313" y="431773"/>
                  </a:cubicBezTo>
                  <a:lnTo>
                    <a:pt x="633313" y="59339"/>
                  </a:lnTo>
                  <a:lnTo>
                    <a:pt x="638184" y="49094"/>
                  </a:lnTo>
                  <a:cubicBezTo>
                    <a:pt x="641209" y="46461"/>
                    <a:pt x="645387" y="44831"/>
                    <a:pt x="650003" y="44831"/>
                  </a:cubicBezTo>
                  <a:cubicBezTo>
                    <a:pt x="654618" y="44831"/>
                    <a:pt x="658797" y="46461"/>
                    <a:pt x="661821" y="49094"/>
                  </a:cubicBezTo>
                  <a:lnTo>
                    <a:pt x="665554" y="56943"/>
                  </a:lnTo>
                  <a:cubicBezTo>
                    <a:pt x="665554" y="181835"/>
                    <a:pt x="665553" y="306728"/>
                    <a:pt x="665553" y="431620"/>
                  </a:cubicBezTo>
                  <a:cubicBezTo>
                    <a:pt x="665553" y="440098"/>
                    <a:pt x="673445" y="446972"/>
                    <a:pt x="683180" y="446972"/>
                  </a:cubicBezTo>
                  <a:cubicBezTo>
                    <a:pt x="692915" y="446972"/>
                    <a:pt x="700807" y="440098"/>
                    <a:pt x="700807" y="431620"/>
                  </a:cubicBezTo>
                  <a:lnTo>
                    <a:pt x="700807" y="57502"/>
                  </a:lnTo>
                  <a:lnTo>
                    <a:pt x="704806" y="49094"/>
                  </a:lnTo>
                  <a:cubicBezTo>
                    <a:pt x="707831" y="46461"/>
                    <a:pt x="712009" y="44831"/>
                    <a:pt x="716624" y="44831"/>
                  </a:cubicBezTo>
                  <a:cubicBezTo>
                    <a:pt x="721240" y="44831"/>
                    <a:pt x="725418" y="46461"/>
                    <a:pt x="728443" y="49094"/>
                  </a:cubicBezTo>
                  <a:lnTo>
                    <a:pt x="733049" y="58781"/>
                  </a:lnTo>
                  <a:cubicBezTo>
                    <a:pt x="733049" y="181897"/>
                    <a:pt x="733049" y="305014"/>
                    <a:pt x="733049" y="428131"/>
                  </a:cubicBezTo>
                  <a:cubicBezTo>
                    <a:pt x="733049" y="436609"/>
                    <a:pt x="740941" y="443482"/>
                    <a:pt x="750676" y="443482"/>
                  </a:cubicBezTo>
                  <a:cubicBezTo>
                    <a:pt x="760411" y="443482"/>
                    <a:pt x="768303" y="436609"/>
                    <a:pt x="768303" y="428131"/>
                  </a:cubicBezTo>
                  <a:lnTo>
                    <a:pt x="768303" y="58807"/>
                  </a:lnTo>
                  <a:lnTo>
                    <a:pt x="772922" y="49094"/>
                  </a:lnTo>
                  <a:cubicBezTo>
                    <a:pt x="775947" y="46461"/>
                    <a:pt x="780125" y="44831"/>
                    <a:pt x="784741" y="44831"/>
                  </a:cubicBezTo>
                  <a:cubicBezTo>
                    <a:pt x="793972" y="44831"/>
                    <a:pt x="801454" y="51348"/>
                    <a:pt x="801454" y="59387"/>
                  </a:cubicBezTo>
                  <a:lnTo>
                    <a:pt x="823440" y="598108"/>
                  </a:lnTo>
                  <a:cubicBezTo>
                    <a:pt x="823684" y="628245"/>
                    <a:pt x="755167" y="700040"/>
                    <a:pt x="721031" y="751006"/>
                  </a:cubicBezTo>
                  <a:lnTo>
                    <a:pt x="721249" y="751006"/>
                  </a:lnTo>
                  <a:lnTo>
                    <a:pt x="730362" y="1208210"/>
                  </a:lnTo>
                  <a:lnTo>
                    <a:pt x="632635" y="1208210"/>
                  </a:lnTo>
                  <a:lnTo>
                    <a:pt x="641747" y="751006"/>
                  </a:lnTo>
                  <a:lnTo>
                    <a:pt x="641966" y="751006"/>
                  </a:lnTo>
                  <a:cubicBezTo>
                    <a:pt x="607830" y="700040"/>
                    <a:pt x="537818" y="625641"/>
                    <a:pt x="539558" y="598108"/>
                  </a:cubicBezTo>
                  <a:lnTo>
                    <a:pt x="565173" y="59387"/>
                  </a:lnTo>
                  <a:cubicBezTo>
                    <a:pt x="565173" y="51348"/>
                    <a:pt x="572656" y="44831"/>
                    <a:pt x="581886" y="44831"/>
                  </a:cubicBezTo>
                  <a:close/>
                  <a:moveTo>
                    <a:pt x="212595" y="36059"/>
                  </a:moveTo>
                  <a:cubicBezTo>
                    <a:pt x="336973" y="33789"/>
                    <a:pt x="407081" y="222028"/>
                    <a:pt x="409936" y="374777"/>
                  </a:cubicBezTo>
                  <a:cubicBezTo>
                    <a:pt x="412077" y="489338"/>
                    <a:pt x="355947" y="615833"/>
                    <a:pt x="284145" y="671400"/>
                  </a:cubicBezTo>
                  <a:lnTo>
                    <a:pt x="233303" y="690845"/>
                  </a:lnTo>
                  <a:lnTo>
                    <a:pt x="247393" y="690845"/>
                  </a:lnTo>
                  <a:lnTo>
                    <a:pt x="257705" y="1208210"/>
                  </a:lnTo>
                  <a:lnTo>
                    <a:pt x="152291" y="1208210"/>
                  </a:lnTo>
                  <a:lnTo>
                    <a:pt x="162602" y="690845"/>
                  </a:lnTo>
                  <a:lnTo>
                    <a:pt x="183747" y="690845"/>
                  </a:lnTo>
                  <a:lnTo>
                    <a:pt x="132897" y="671667"/>
                  </a:lnTo>
                  <a:cubicBezTo>
                    <a:pt x="60354" y="617778"/>
                    <a:pt x="2206" y="495078"/>
                    <a:pt x="65" y="367375"/>
                  </a:cubicBezTo>
                  <a:cubicBezTo>
                    <a:pt x="-2789" y="197105"/>
                    <a:pt x="88216" y="38330"/>
                    <a:pt x="212595" y="36059"/>
                  </a:cubicBezTo>
                  <a:close/>
                  <a:moveTo>
                    <a:pt x="1152978" y="0"/>
                  </a:moveTo>
                  <a:cubicBezTo>
                    <a:pt x="1164512" y="2879"/>
                    <a:pt x="1158745" y="587326"/>
                    <a:pt x="1149518" y="932812"/>
                  </a:cubicBezTo>
                  <a:cubicBezTo>
                    <a:pt x="1091853" y="931852"/>
                    <a:pt x="1023807" y="936651"/>
                    <a:pt x="969601" y="929933"/>
                  </a:cubicBezTo>
                  <a:cubicBezTo>
                    <a:pt x="948841" y="524947"/>
                    <a:pt x="1011121" y="4799"/>
                    <a:pt x="1152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
        <p:nvSpPr>
          <p:cNvPr id="25" name="TextBox 24">
            <a:extLst>
              <a:ext uri="{FF2B5EF4-FFF2-40B4-BE49-F238E27FC236}">
                <a16:creationId xmlns:a16="http://schemas.microsoft.com/office/drawing/2014/main" id="{96C70955-D0E7-40CC-ABBD-1E9776AE70C3}"/>
              </a:ext>
            </a:extLst>
          </p:cNvPr>
          <p:cNvSpPr txBox="1"/>
          <p:nvPr userDrawn="1"/>
        </p:nvSpPr>
        <p:spPr>
          <a:xfrm>
            <a:off x="7533934" y="2851416"/>
            <a:ext cx="4150478" cy="307777"/>
          </a:xfrm>
          <a:prstGeom prst="rect">
            <a:avLst/>
          </a:prstGeom>
          <a:noFill/>
        </p:spPr>
        <p:txBody>
          <a:bodyPr wrap="square" rtlCol="0">
            <a:spAutoFit/>
          </a:bodyPr>
          <a:lstStyle/>
          <a:p>
            <a:pPr algn="dist"/>
            <a:r>
              <a:rPr lang="en-US" altLang="ko-KR" sz="1400" b="1" dirty="0">
                <a:solidFill>
                  <a:schemeClr val="tx1"/>
                </a:solidFill>
                <a:ea typeface="FZShuTi" pitchFamily="2" charset="-122"/>
                <a:cs typeface="Arial" pitchFamily="34" charset="0"/>
              </a:rPr>
              <a:t>EASY TO CHANGE COLORS, PHOTOS.   </a:t>
            </a:r>
            <a:endParaRPr lang="ko-KR" altLang="en-US" sz="1400" b="1" dirty="0">
              <a:solidFill>
                <a:schemeClr val="tx1"/>
              </a:solidFill>
              <a:cs typeface="Arial" pitchFamily="34" charset="0"/>
            </a:endParaRPr>
          </a:p>
        </p:txBody>
      </p:sp>
      <p:sp>
        <p:nvSpPr>
          <p:cNvPr id="26" name="TextBox 25">
            <a:extLst>
              <a:ext uri="{FF2B5EF4-FFF2-40B4-BE49-F238E27FC236}">
                <a16:creationId xmlns:a16="http://schemas.microsoft.com/office/drawing/2014/main" id="{0AA8E4FE-9CB0-4914-A2B5-5A7A803F2969}"/>
              </a:ext>
            </a:extLst>
          </p:cNvPr>
          <p:cNvSpPr txBox="1"/>
          <p:nvPr userDrawn="1"/>
        </p:nvSpPr>
        <p:spPr>
          <a:xfrm>
            <a:off x="7533934" y="3502923"/>
            <a:ext cx="4023360" cy="615553"/>
          </a:xfrm>
          <a:prstGeom prst="rect">
            <a:avLst/>
          </a:prstGeom>
          <a:noFill/>
        </p:spPr>
        <p:txBody>
          <a:bodyPr wrap="square" lIns="36000" tIns="0" rIns="36000" bIns="0" rtlCol="0" anchor="ctr">
            <a:spAutoFit/>
          </a:bodyPr>
          <a:lstStyle/>
          <a:p>
            <a:pPr algn="r"/>
            <a:r>
              <a:rPr lang="en-US" altLang="ko-KR" sz="2000" dirty="0">
                <a:solidFill>
                  <a:schemeClr val="accent2">
                    <a:lumMod val="75000"/>
                  </a:schemeClr>
                </a:solidFill>
              </a:rPr>
              <a:t>We Create Quality Professional PPT Presentation</a:t>
            </a:r>
            <a:endParaRPr lang="ko-KR" altLang="en-US" sz="2000" dirty="0">
              <a:solidFill>
                <a:schemeClr val="accent2">
                  <a:lumMod val="75000"/>
                </a:schemeClr>
              </a:solidFill>
            </a:endParaRPr>
          </a:p>
        </p:txBody>
      </p:sp>
      <p:sp>
        <p:nvSpPr>
          <p:cNvPr id="27" name="TextBox 26">
            <a:extLst>
              <a:ext uri="{FF2B5EF4-FFF2-40B4-BE49-F238E27FC236}">
                <a16:creationId xmlns:a16="http://schemas.microsoft.com/office/drawing/2014/main" id="{D30D064C-A712-41B1-BFEB-D90E1A4EDF59}"/>
              </a:ext>
            </a:extLst>
          </p:cNvPr>
          <p:cNvSpPr txBox="1"/>
          <p:nvPr userDrawn="1"/>
        </p:nvSpPr>
        <p:spPr>
          <a:xfrm>
            <a:off x="8846664" y="6015558"/>
            <a:ext cx="2837747" cy="400110"/>
          </a:xfrm>
          <a:prstGeom prst="rect">
            <a:avLst/>
          </a:prstGeom>
          <a:noFill/>
        </p:spPr>
        <p:txBody>
          <a:bodyPr wrap="square" rtlCol="0" anchor="ctr">
            <a:spAutoFit/>
          </a:bodyPr>
          <a:lstStyle/>
          <a:p>
            <a:pPr algn="dist"/>
            <a:r>
              <a:rPr lang="en-GB" altLang="ko-KR" sz="2000" dirty="0">
                <a:solidFill>
                  <a:schemeClr val="tx1"/>
                </a:solidFill>
                <a:cs typeface="Arial" pitchFamily="34" charset="0"/>
              </a:rPr>
              <a:t>RESTAURANT</a:t>
            </a:r>
            <a:endParaRPr lang="ko-KR" altLang="en-US" sz="2000" dirty="0">
              <a:solidFill>
                <a:schemeClr val="tx1"/>
              </a:solidFill>
              <a:cs typeface="Arial" pitchFamily="34" charset="0"/>
            </a:endParaRPr>
          </a:p>
        </p:txBody>
      </p:sp>
    </p:spTree>
    <p:extLst>
      <p:ext uri="{BB962C8B-B14F-4D97-AF65-F5344CB8AC3E}">
        <p14:creationId xmlns:p14="http://schemas.microsoft.com/office/powerpoint/2010/main" val="269547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FCD2364-6768-428D-9F8D-561B8BAEF459}"/>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78B7A5BA-3373-4D58-BDFB-EFC5AF2FD6BB}"/>
              </a:ext>
            </a:extLst>
          </p:cNvPr>
          <p:cNvSpPr>
            <a:spLocks noGrp="1"/>
          </p:cNvSpPr>
          <p:nvPr>
            <p:ph type="pic" sz="quarter" idx="15" hasCustomPrompt="1"/>
          </p:nvPr>
        </p:nvSpPr>
        <p:spPr>
          <a:xfrm>
            <a:off x="70905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07050FED-2693-41CE-BF3F-2C47E2E71DF5}"/>
              </a:ext>
            </a:extLst>
          </p:cNvPr>
          <p:cNvSpPr>
            <a:spLocks noGrp="1"/>
          </p:cNvSpPr>
          <p:nvPr>
            <p:ph type="pic" sz="quarter" idx="16" hasCustomPrompt="1"/>
          </p:nvPr>
        </p:nvSpPr>
        <p:spPr>
          <a:xfrm rot="21010445">
            <a:off x="4517226" y="2806647"/>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Sent to Back </a:t>
            </a:r>
          </a:p>
        </p:txBody>
      </p:sp>
      <p:sp>
        <p:nvSpPr>
          <p:cNvPr id="5" name="그림 개체 틀 2">
            <a:extLst>
              <a:ext uri="{FF2B5EF4-FFF2-40B4-BE49-F238E27FC236}">
                <a16:creationId xmlns:a16="http://schemas.microsoft.com/office/drawing/2014/main" id="{F0548FBD-E110-4AE6-B740-CC43C6192FD3}"/>
              </a:ext>
            </a:extLst>
          </p:cNvPr>
          <p:cNvSpPr>
            <a:spLocks noGrp="1"/>
          </p:cNvSpPr>
          <p:nvPr>
            <p:ph type="pic" sz="quarter" idx="17" hasCustomPrompt="1"/>
          </p:nvPr>
        </p:nvSpPr>
        <p:spPr>
          <a:xfrm>
            <a:off x="832539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54112372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225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28556-B5B1-4F38-99D0-3ACC601D651D}"/>
              </a:ext>
            </a:extLst>
          </p:cNvPr>
          <p:cNvSpPr/>
          <p:nvPr userDrawn="1"/>
        </p:nvSpPr>
        <p:spPr>
          <a:xfrm>
            <a:off x="5033727" y="0"/>
            <a:ext cx="71582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49FE674-D85C-4CFC-8436-F0B3D792B414}"/>
              </a:ext>
            </a:extLst>
          </p:cNvPr>
          <p:cNvGrpSpPr/>
          <p:nvPr userDrawn="1"/>
        </p:nvGrpSpPr>
        <p:grpSpPr>
          <a:xfrm>
            <a:off x="2059487" y="2025719"/>
            <a:ext cx="1756725" cy="2723580"/>
            <a:chOff x="1937089" y="1430968"/>
            <a:chExt cx="1756725" cy="2723580"/>
          </a:xfrm>
        </p:grpSpPr>
        <p:sp>
          <p:nvSpPr>
            <p:cNvPr id="4" name="Graphic 1">
              <a:extLst>
                <a:ext uri="{FF2B5EF4-FFF2-40B4-BE49-F238E27FC236}">
                  <a16:creationId xmlns:a16="http://schemas.microsoft.com/office/drawing/2014/main" id="{C38D6549-32C4-49F5-9672-3A21B3919318}"/>
                </a:ext>
              </a:extLst>
            </p:cNvPr>
            <p:cNvSpPr/>
            <p:nvPr/>
          </p:nvSpPr>
          <p:spPr>
            <a:xfrm>
              <a:off x="1937089" y="1430968"/>
              <a:ext cx="1756725" cy="1699004"/>
            </a:xfrm>
            <a:custGeom>
              <a:avLst/>
              <a:gdLst>
                <a:gd name="connsiteX0" fmla="*/ 2885485 w 2971219"/>
                <a:gd name="connsiteY0" fmla="*/ 602211 h 2873593"/>
                <a:gd name="connsiteX1" fmla="*/ 2333687 w 2971219"/>
                <a:gd name="connsiteY1" fmla="*/ 267312 h 2873593"/>
                <a:gd name="connsiteX2" fmla="*/ 2077313 w 2971219"/>
                <a:gd name="connsiteY2" fmla="*/ 338621 h 2873593"/>
                <a:gd name="connsiteX3" fmla="*/ 2048026 w 2971219"/>
                <a:gd name="connsiteY3" fmla="*/ 354326 h 2873593"/>
                <a:gd name="connsiteX4" fmla="*/ 2015767 w 2971219"/>
                <a:gd name="connsiteY4" fmla="*/ 384463 h 2873593"/>
                <a:gd name="connsiteX5" fmla="*/ 2042083 w 2971219"/>
                <a:gd name="connsiteY5" fmla="*/ 384463 h 2873593"/>
                <a:gd name="connsiteX6" fmla="*/ 2440651 w 2971219"/>
                <a:gd name="connsiteY6" fmla="*/ 552549 h 2873593"/>
                <a:gd name="connsiteX7" fmla="*/ 2448291 w 2971219"/>
                <a:gd name="connsiteY7" fmla="*/ 628952 h 2873593"/>
                <a:gd name="connsiteX8" fmla="*/ 2342601 w 2971219"/>
                <a:gd name="connsiteY8" fmla="*/ 698139 h 2873593"/>
                <a:gd name="connsiteX9" fmla="*/ 2234788 w 2971219"/>
                <a:gd name="connsiteY9" fmla="*/ 684132 h 2873593"/>
                <a:gd name="connsiteX10" fmla="*/ 1970350 w 2971219"/>
                <a:gd name="connsiteY10" fmla="*/ 539815 h 2873593"/>
                <a:gd name="connsiteX11" fmla="*/ 1708033 w 2971219"/>
                <a:gd name="connsiteY11" fmla="*/ 350082 h 2873593"/>
                <a:gd name="connsiteX12" fmla="*/ 1280178 w 2971219"/>
                <a:gd name="connsiteY12" fmla="*/ 101773 h 2873593"/>
                <a:gd name="connsiteX13" fmla="*/ 844258 w 2971219"/>
                <a:gd name="connsiteY13" fmla="*/ 327 h 2873593"/>
                <a:gd name="connsiteX14" fmla="*/ 489834 w 2971219"/>
                <a:gd name="connsiteY14" fmla="*/ 63996 h 2873593"/>
                <a:gd name="connsiteX15" fmla="*/ 59431 w 2971219"/>
                <a:gd name="connsiteY15" fmla="*/ 514772 h 2873593"/>
                <a:gd name="connsiteX16" fmla="*/ 33539 w 2971219"/>
                <a:gd name="connsiteY16" fmla="*/ 999505 h 2873593"/>
                <a:gd name="connsiteX17" fmla="*/ 528035 w 2971219"/>
                <a:gd name="connsiteY17" fmla="*/ 1489757 h 2873593"/>
                <a:gd name="connsiteX18" fmla="*/ 820912 w 2971219"/>
                <a:gd name="connsiteY18" fmla="*/ 1535598 h 2873593"/>
                <a:gd name="connsiteX19" fmla="*/ 833222 w 2971219"/>
                <a:gd name="connsiteY19" fmla="*/ 1544087 h 2873593"/>
                <a:gd name="connsiteX20" fmla="*/ 828977 w 2971219"/>
                <a:gd name="connsiteY20" fmla="*/ 1720663 h 2873593"/>
                <a:gd name="connsiteX21" fmla="*/ 828977 w 2971219"/>
                <a:gd name="connsiteY21" fmla="*/ 1843332 h 2873593"/>
                <a:gd name="connsiteX22" fmla="*/ 832373 w 2971219"/>
                <a:gd name="connsiteY22" fmla="*/ 1842483 h 2873593"/>
                <a:gd name="connsiteX23" fmla="*/ 1172789 w 2971219"/>
                <a:gd name="connsiteY23" fmla="*/ 1740188 h 2873593"/>
                <a:gd name="connsiteX24" fmla="*/ 1456329 w 2971219"/>
                <a:gd name="connsiteY24" fmla="*/ 1731274 h 2873593"/>
                <a:gd name="connsiteX25" fmla="*/ 1744961 w 2971219"/>
                <a:gd name="connsiteY25" fmla="*/ 1778814 h 2873593"/>
                <a:gd name="connsiteX26" fmla="*/ 2103630 w 2971219"/>
                <a:gd name="connsiteY26" fmla="*/ 1831022 h 2873593"/>
                <a:gd name="connsiteX27" fmla="*/ 2123155 w 2971219"/>
                <a:gd name="connsiteY27" fmla="*/ 1849699 h 2873593"/>
                <a:gd name="connsiteX28" fmla="*/ 2057788 w 2971219"/>
                <a:gd name="connsiteY28" fmla="*/ 2387914 h 2873593"/>
                <a:gd name="connsiteX29" fmla="*/ 2042508 w 2971219"/>
                <a:gd name="connsiteY29" fmla="*/ 2393007 h 2873593"/>
                <a:gd name="connsiteX30" fmla="*/ 1887155 w 2971219"/>
                <a:gd name="connsiteY30" fmla="*/ 2266518 h 2873593"/>
                <a:gd name="connsiteX31" fmla="*/ 1681292 w 2971219"/>
                <a:gd name="connsiteY31" fmla="*/ 2241900 h 2873593"/>
                <a:gd name="connsiteX32" fmla="*/ 1544192 w 2971219"/>
                <a:gd name="connsiteY32" fmla="*/ 2345468 h 2873593"/>
                <a:gd name="connsiteX33" fmla="*/ 1448688 w 2971219"/>
                <a:gd name="connsiteY33" fmla="*/ 2256331 h 2873593"/>
                <a:gd name="connsiteX34" fmla="*/ 1212689 w 2971219"/>
                <a:gd name="connsiteY34" fmla="*/ 2257605 h 2873593"/>
                <a:gd name="connsiteX35" fmla="*/ 1008524 w 2971219"/>
                <a:gd name="connsiteY35" fmla="*/ 2416353 h 2873593"/>
                <a:gd name="connsiteX36" fmla="*/ 987725 w 2971219"/>
                <a:gd name="connsiteY36" fmla="*/ 2431633 h 2873593"/>
                <a:gd name="connsiteX37" fmla="*/ 788229 w 2971219"/>
                <a:gd name="connsiteY37" fmla="*/ 2255058 h 2873593"/>
                <a:gd name="connsiteX38" fmla="*/ 610380 w 2971219"/>
                <a:gd name="connsiteY38" fmla="*/ 2334007 h 2873593"/>
                <a:gd name="connsiteX39" fmla="*/ 492805 w 2971219"/>
                <a:gd name="connsiteY39" fmla="*/ 2486813 h 2873593"/>
                <a:gd name="connsiteX40" fmla="*/ 534402 w 2971219"/>
                <a:gd name="connsiteY40" fmla="*/ 2685885 h 2873593"/>
                <a:gd name="connsiteX41" fmla="*/ 700790 w 2971219"/>
                <a:gd name="connsiteY41" fmla="*/ 2731726 h 2873593"/>
                <a:gd name="connsiteX42" fmla="*/ 851049 w 2971219"/>
                <a:gd name="connsiteY42" fmla="*/ 2678244 h 2873593"/>
                <a:gd name="connsiteX43" fmla="*/ 953344 w 2971219"/>
                <a:gd name="connsiteY43" fmla="*/ 2631978 h 2873593"/>
                <a:gd name="connsiteX44" fmla="*/ 1047574 w 2971219"/>
                <a:gd name="connsiteY44" fmla="*/ 2660417 h 2873593"/>
                <a:gd name="connsiteX45" fmla="*/ 1179156 w 2971219"/>
                <a:gd name="connsiteY45" fmla="*/ 2784359 h 2873593"/>
                <a:gd name="connsiteX46" fmla="*/ 1665163 w 2971219"/>
                <a:gd name="connsiteY46" fmla="*/ 2856093 h 2873593"/>
                <a:gd name="connsiteX47" fmla="*/ 2038688 w 2971219"/>
                <a:gd name="connsiteY47" fmla="*/ 2630280 h 2873593"/>
                <a:gd name="connsiteX48" fmla="*/ 2097688 w 2971219"/>
                <a:gd name="connsiteY48" fmla="*/ 2616698 h 2873593"/>
                <a:gd name="connsiteX49" fmla="*/ 2139285 w 2971219"/>
                <a:gd name="connsiteY49" fmla="*/ 2647259 h 2873593"/>
                <a:gd name="connsiteX50" fmla="*/ 2235637 w 2971219"/>
                <a:gd name="connsiteY50" fmla="*/ 2702439 h 2873593"/>
                <a:gd name="connsiteX51" fmla="*/ 2432586 w 2971219"/>
                <a:gd name="connsiteY51" fmla="*/ 2741489 h 2873593"/>
                <a:gd name="connsiteX52" fmla="*/ 2603219 w 2971219"/>
                <a:gd name="connsiteY52" fmla="*/ 2615424 h 2873593"/>
                <a:gd name="connsiteX53" fmla="*/ 2522148 w 2971219"/>
                <a:gd name="connsiteY53" fmla="*/ 2373907 h 2873593"/>
                <a:gd name="connsiteX54" fmla="*/ 2230544 w 2971219"/>
                <a:gd name="connsiteY54" fmla="*/ 2332734 h 2873593"/>
                <a:gd name="connsiteX55" fmla="*/ 2386320 w 2971219"/>
                <a:gd name="connsiteY55" fmla="*/ 2363720 h 2873593"/>
                <a:gd name="connsiteX56" fmla="*/ 2472486 w 2971219"/>
                <a:gd name="connsiteY56" fmla="*/ 2430360 h 2873593"/>
                <a:gd name="connsiteX57" fmla="*/ 2505593 w 2971219"/>
                <a:gd name="connsiteY57" fmla="*/ 2547935 h 2873593"/>
                <a:gd name="connsiteX58" fmla="*/ 2438529 w 2971219"/>
                <a:gd name="connsiteY58" fmla="*/ 2607784 h 2873593"/>
                <a:gd name="connsiteX59" fmla="*/ 2392263 w 2971219"/>
                <a:gd name="connsiteY59" fmla="*/ 2605662 h 2873593"/>
                <a:gd name="connsiteX60" fmla="*/ 2133342 w 2971219"/>
                <a:gd name="connsiteY60" fmla="*/ 2457525 h 2873593"/>
                <a:gd name="connsiteX61" fmla="*/ 2129947 w 2971219"/>
                <a:gd name="connsiteY61" fmla="*/ 2440122 h 2873593"/>
                <a:gd name="connsiteX62" fmla="*/ 2196587 w 2971219"/>
                <a:gd name="connsiteY62" fmla="*/ 2033065 h 2873593"/>
                <a:gd name="connsiteX63" fmla="*/ 2205500 w 2971219"/>
                <a:gd name="connsiteY63" fmla="*/ 1867950 h 2873593"/>
                <a:gd name="connsiteX64" fmla="*/ 2284450 w 2971219"/>
                <a:gd name="connsiteY64" fmla="*/ 1738490 h 2873593"/>
                <a:gd name="connsiteX65" fmla="*/ 2328169 w 2971219"/>
                <a:gd name="connsiteY65" fmla="*/ 1645109 h 2873593"/>
                <a:gd name="connsiteX66" fmla="*/ 2272141 w 2971219"/>
                <a:gd name="connsiteY66" fmla="*/ 1575073 h 2873593"/>
                <a:gd name="connsiteX67" fmla="*/ 2157536 w 2971219"/>
                <a:gd name="connsiteY67" fmla="*/ 1663361 h 2873593"/>
                <a:gd name="connsiteX68" fmla="*/ 2081983 w 2971219"/>
                <a:gd name="connsiteY68" fmla="*/ 1765656 h 2873593"/>
                <a:gd name="connsiteX69" fmla="*/ 1975019 w 2971219"/>
                <a:gd name="connsiteY69" fmla="*/ 1766504 h 2873593"/>
                <a:gd name="connsiteX70" fmla="*/ 1752177 w 2971219"/>
                <a:gd name="connsiteY70" fmla="*/ 1705382 h 2873593"/>
                <a:gd name="connsiteX71" fmla="*/ 1302250 w 2971219"/>
                <a:gd name="connsiteY71" fmla="*/ 1617519 h 2873593"/>
                <a:gd name="connsiteX72" fmla="*/ 970322 w 2971219"/>
                <a:gd name="connsiteY72" fmla="*/ 1671850 h 2873593"/>
                <a:gd name="connsiteX73" fmla="*/ 950373 w 2971219"/>
                <a:gd name="connsiteY73" fmla="*/ 1664210 h 2873593"/>
                <a:gd name="connsiteX74" fmla="*/ 947826 w 2971219"/>
                <a:gd name="connsiteY74" fmla="*/ 1585685 h 2873593"/>
                <a:gd name="connsiteX75" fmla="*/ 992394 w 2971219"/>
                <a:gd name="connsiteY75" fmla="*/ 1488908 h 2873593"/>
                <a:gd name="connsiteX76" fmla="*/ 1223725 w 2971219"/>
                <a:gd name="connsiteY76" fmla="*/ 1374728 h 2873593"/>
                <a:gd name="connsiteX77" fmla="*/ 1207171 w 2971219"/>
                <a:gd name="connsiteY77" fmla="*/ 1359447 h 2873593"/>
                <a:gd name="connsiteX78" fmla="*/ 980934 w 2971219"/>
                <a:gd name="connsiteY78" fmla="*/ 1439670 h 2873593"/>
                <a:gd name="connsiteX79" fmla="*/ 935941 w 2971219"/>
                <a:gd name="connsiteY79" fmla="*/ 1411656 h 2873593"/>
                <a:gd name="connsiteX80" fmla="*/ 881610 w 2971219"/>
                <a:gd name="connsiteY80" fmla="*/ 1016059 h 2873593"/>
                <a:gd name="connsiteX81" fmla="*/ 889250 w 2971219"/>
                <a:gd name="connsiteY81" fmla="*/ 1004599 h 2873593"/>
                <a:gd name="connsiteX82" fmla="*/ 1030595 w 2971219"/>
                <a:gd name="connsiteY82" fmla="*/ 982103 h 2873593"/>
                <a:gd name="connsiteX83" fmla="*/ 1670681 w 2971219"/>
                <a:gd name="connsiteY83" fmla="*/ 1216829 h 2873593"/>
                <a:gd name="connsiteX84" fmla="*/ 2008127 w 2971219"/>
                <a:gd name="connsiteY84" fmla="*/ 1354778 h 2873593"/>
                <a:gd name="connsiteX85" fmla="*/ 2478004 w 2971219"/>
                <a:gd name="connsiteY85" fmla="*/ 1456649 h 2873593"/>
                <a:gd name="connsiteX86" fmla="*/ 2755600 w 2971219"/>
                <a:gd name="connsiteY86" fmla="*/ 1364541 h 2873593"/>
                <a:gd name="connsiteX87" fmla="*/ 2885485 w 2971219"/>
                <a:gd name="connsiteY87" fmla="*/ 602211 h 2873593"/>
                <a:gd name="connsiteX88" fmla="*/ 899013 w 2971219"/>
                <a:gd name="connsiteY88" fmla="*/ 2515252 h 2873593"/>
                <a:gd name="connsiteX89" fmla="*/ 834071 w 2971219"/>
                <a:gd name="connsiteY89" fmla="*/ 2575950 h 2873593"/>
                <a:gd name="connsiteX90" fmla="*/ 739416 w 2971219"/>
                <a:gd name="connsiteY90" fmla="*/ 2623914 h 2873593"/>
                <a:gd name="connsiteX91" fmla="*/ 655373 w 2971219"/>
                <a:gd name="connsiteY91" fmla="*/ 2643014 h 2873593"/>
                <a:gd name="connsiteX92" fmla="*/ 581092 w 2971219"/>
                <a:gd name="connsiteY92" fmla="*/ 2510583 h 2873593"/>
                <a:gd name="connsiteX93" fmla="*/ 647308 w 2971219"/>
                <a:gd name="connsiteY93" fmla="*/ 2407439 h 2873593"/>
                <a:gd name="connsiteX94" fmla="*/ 780589 w 2971219"/>
                <a:gd name="connsiteY94" fmla="*/ 2339525 h 2873593"/>
                <a:gd name="connsiteX95" fmla="*/ 865905 w 2971219"/>
                <a:gd name="connsiteY95" fmla="*/ 2349712 h 2873593"/>
                <a:gd name="connsiteX96" fmla="*/ 918538 w 2971219"/>
                <a:gd name="connsiteY96" fmla="*/ 2458374 h 2873593"/>
                <a:gd name="connsiteX97" fmla="*/ 899013 w 2971219"/>
                <a:gd name="connsiteY97" fmla="*/ 2515252 h 2873593"/>
                <a:gd name="connsiteX98" fmla="*/ 1958040 w 2971219"/>
                <a:gd name="connsiteY98" fmla="*/ 2570431 h 2873593"/>
                <a:gd name="connsiteX99" fmla="*/ 1940637 w 2971219"/>
                <a:gd name="connsiteY99" fmla="*/ 2600568 h 2873593"/>
                <a:gd name="connsiteX100" fmla="*/ 1627810 w 2971219"/>
                <a:gd name="connsiteY100" fmla="*/ 2761014 h 2873593"/>
                <a:gd name="connsiteX101" fmla="*/ 1154113 w 2971219"/>
                <a:gd name="connsiteY101" fmla="*/ 2652777 h 2873593"/>
                <a:gd name="connsiteX102" fmla="*/ 1092991 w 2971219"/>
                <a:gd name="connsiteY102" fmla="*/ 2598446 h 2873593"/>
                <a:gd name="connsiteX103" fmla="*/ 1090869 w 2971219"/>
                <a:gd name="connsiteY103" fmla="*/ 2564913 h 2873593"/>
                <a:gd name="connsiteX104" fmla="*/ 1115487 w 2971219"/>
                <a:gd name="connsiteY104" fmla="*/ 2544964 h 2873593"/>
                <a:gd name="connsiteX105" fmla="*/ 1460573 w 2971219"/>
                <a:gd name="connsiteY105" fmla="*/ 2416777 h 2873593"/>
                <a:gd name="connsiteX106" fmla="*/ 1501322 w 2971219"/>
                <a:gd name="connsiteY106" fmla="*/ 2414230 h 2873593"/>
                <a:gd name="connsiteX107" fmla="*/ 1542494 w 2971219"/>
                <a:gd name="connsiteY107" fmla="*/ 2414230 h 2873593"/>
                <a:gd name="connsiteX108" fmla="*/ 1942760 w 2971219"/>
                <a:gd name="connsiteY108" fmla="*/ 2533928 h 2873593"/>
                <a:gd name="connsiteX109" fmla="*/ 1958040 w 2971219"/>
                <a:gd name="connsiteY109" fmla="*/ 2570431 h 2873593"/>
                <a:gd name="connsiteX110" fmla="*/ 2487766 w 2971219"/>
                <a:gd name="connsiteY110" fmla="*/ 1322944 h 2873593"/>
                <a:gd name="connsiteX111" fmla="*/ 2202105 w 2971219"/>
                <a:gd name="connsiteY111" fmla="*/ 1286440 h 2873593"/>
                <a:gd name="connsiteX112" fmla="*/ 1796745 w 2971219"/>
                <a:gd name="connsiteY112" fmla="*/ 1154009 h 2873593"/>
                <a:gd name="connsiteX113" fmla="*/ 1114214 w 2971219"/>
                <a:gd name="connsiteY113" fmla="*/ 935412 h 2873593"/>
                <a:gd name="connsiteX114" fmla="*/ 921509 w 2971219"/>
                <a:gd name="connsiteY114" fmla="*/ 919707 h 2873593"/>
                <a:gd name="connsiteX115" fmla="*/ 764884 w 2971219"/>
                <a:gd name="connsiteY115" fmla="*/ 817412 h 2873593"/>
                <a:gd name="connsiteX116" fmla="*/ 669805 w 2971219"/>
                <a:gd name="connsiteY116" fmla="*/ 780060 h 2873593"/>
                <a:gd name="connsiteX117" fmla="*/ 595100 w 2971219"/>
                <a:gd name="connsiteY117" fmla="*/ 842880 h 2873593"/>
                <a:gd name="connsiteX118" fmla="*/ 701215 w 2971219"/>
                <a:gd name="connsiteY118" fmla="*/ 962577 h 2873593"/>
                <a:gd name="connsiteX119" fmla="*/ 766157 w 2971219"/>
                <a:gd name="connsiteY119" fmla="*/ 986772 h 2873593"/>
                <a:gd name="connsiteX120" fmla="*/ 809876 w 2971219"/>
                <a:gd name="connsiteY120" fmla="*/ 1087369 h 2873593"/>
                <a:gd name="connsiteX121" fmla="*/ 833222 w 2971219"/>
                <a:gd name="connsiteY121" fmla="*/ 1455800 h 2873593"/>
                <a:gd name="connsiteX122" fmla="*/ 817092 w 2971219"/>
                <a:gd name="connsiteY122" fmla="*/ 1471929 h 2873593"/>
                <a:gd name="connsiteX123" fmla="*/ 426165 w 2971219"/>
                <a:gd name="connsiteY123" fmla="*/ 1302994 h 2873593"/>
                <a:gd name="connsiteX124" fmla="*/ 195683 w 2971219"/>
                <a:gd name="connsiteY124" fmla="*/ 953239 h 2873593"/>
                <a:gd name="connsiteX125" fmla="*/ 251287 w 2971219"/>
                <a:gd name="connsiteY125" fmla="*/ 521564 h 2873593"/>
                <a:gd name="connsiteX126" fmla="*/ 684236 w 2971219"/>
                <a:gd name="connsiteY126" fmla="*/ 165866 h 2873593"/>
                <a:gd name="connsiteX127" fmla="*/ 983905 w 2971219"/>
                <a:gd name="connsiteY127" fmla="*/ 156953 h 2873593"/>
                <a:gd name="connsiteX128" fmla="*/ 1495379 w 2971219"/>
                <a:gd name="connsiteY128" fmla="*/ 359844 h 2873593"/>
                <a:gd name="connsiteX129" fmla="*/ 1873573 w 2971219"/>
                <a:gd name="connsiteY129" fmla="*/ 582686 h 2873593"/>
                <a:gd name="connsiteX130" fmla="*/ 2137587 w 2971219"/>
                <a:gd name="connsiteY130" fmla="*/ 729973 h 2873593"/>
                <a:gd name="connsiteX131" fmla="*/ 2337083 w 2971219"/>
                <a:gd name="connsiteY131" fmla="*/ 763930 h 2873593"/>
                <a:gd name="connsiteX132" fmla="*/ 2481399 w 2971219"/>
                <a:gd name="connsiteY132" fmla="*/ 700261 h 2873593"/>
                <a:gd name="connsiteX133" fmla="*/ 2479277 w 2971219"/>
                <a:gd name="connsiteY133" fmla="*/ 502887 h 2873593"/>
                <a:gd name="connsiteX134" fmla="*/ 2175788 w 2971219"/>
                <a:gd name="connsiteY134" fmla="*/ 350506 h 2873593"/>
                <a:gd name="connsiteX135" fmla="*/ 2177062 w 2971219"/>
                <a:gd name="connsiteY135" fmla="*/ 342017 h 2873593"/>
                <a:gd name="connsiteX136" fmla="*/ 2655428 w 2971219"/>
                <a:gd name="connsiteY136" fmla="*/ 445585 h 2873593"/>
                <a:gd name="connsiteX137" fmla="*/ 2861291 w 2971219"/>
                <a:gd name="connsiteY137" fmla="*/ 774542 h 2873593"/>
                <a:gd name="connsiteX138" fmla="*/ 2487766 w 2971219"/>
                <a:gd name="connsiteY138" fmla="*/ 1322944 h 2873593"/>
                <a:gd name="connsiteX139" fmla="*/ 758092 w 2971219"/>
                <a:gd name="connsiteY139" fmla="*/ 919283 h 2873593"/>
                <a:gd name="connsiteX140" fmla="*/ 674898 w 2971219"/>
                <a:gd name="connsiteY140" fmla="*/ 891693 h 2873593"/>
                <a:gd name="connsiteX141" fmla="*/ 660042 w 2971219"/>
                <a:gd name="connsiteY141" fmla="*/ 856462 h 2873593"/>
                <a:gd name="connsiteX142" fmla="*/ 682538 w 2971219"/>
                <a:gd name="connsiteY142" fmla="*/ 839060 h 2873593"/>
                <a:gd name="connsiteX143" fmla="*/ 758092 w 2971219"/>
                <a:gd name="connsiteY143" fmla="*/ 919283 h 287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971219" h="2873593">
                  <a:moveTo>
                    <a:pt x="2885485" y="602211"/>
                  </a:moveTo>
                  <a:cubicBezTo>
                    <a:pt x="2765363" y="381492"/>
                    <a:pt x="2543795" y="252456"/>
                    <a:pt x="2333687" y="267312"/>
                  </a:cubicBezTo>
                  <a:cubicBezTo>
                    <a:pt x="2230968" y="274528"/>
                    <a:pt x="2175788" y="291082"/>
                    <a:pt x="2077313" y="338621"/>
                  </a:cubicBezTo>
                  <a:cubicBezTo>
                    <a:pt x="2067126" y="343290"/>
                    <a:pt x="2056515" y="346686"/>
                    <a:pt x="2048026" y="354326"/>
                  </a:cubicBezTo>
                  <a:cubicBezTo>
                    <a:pt x="2037414" y="363664"/>
                    <a:pt x="2012371" y="370880"/>
                    <a:pt x="2015767" y="384463"/>
                  </a:cubicBezTo>
                  <a:cubicBezTo>
                    <a:pt x="2019163" y="398470"/>
                    <a:pt x="2028076" y="386161"/>
                    <a:pt x="2042083" y="384463"/>
                  </a:cubicBezTo>
                  <a:cubicBezTo>
                    <a:pt x="2294637" y="355175"/>
                    <a:pt x="2417730" y="507556"/>
                    <a:pt x="2440651" y="552549"/>
                  </a:cubicBezTo>
                  <a:cubicBezTo>
                    <a:pt x="2454658" y="580139"/>
                    <a:pt x="2452112" y="605182"/>
                    <a:pt x="2448291" y="628952"/>
                  </a:cubicBezTo>
                  <a:cubicBezTo>
                    <a:pt x="2441076" y="671398"/>
                    <a:pt x="2388443" y="691772"/>
                    <a:pt x="2342601" y="698139"/>
                  </a:cubicBezTo>
                  <a:cubicBezTo>
                    <a:pt x="2305248" y="703657"/>
                    <a:pt x="2269594" y="695592"/>
                    <a:pt x="2234788" y="684132"/>
                  </a:cubicBezTo>
                  <a:cubicBezTo>
                    <a:pt x="2138011" y="652297"/>
                    <a:pt x="2052270" y="599240"/>
                    <a:pt x="1970350" y="539815"/>
                  </a:cubicBezTo>
                  <a:cubicBezTo>
                    <a:pt x="1880364" y="474449"/>
                    <a:pt x="1796321" y="417995"/>
                    <a:pt x="1708033" y="350082"/>
                  </a:cubicBezTo>
                  <a:cubicBezTo>
                    <a:pt x="1573904" y="247362"/>
                    <a:pt x="1434681" y="168837"/>
                    <a:pt x="1280178" y="101773"/>
                  </a:cubicBezTo>
                  <a:cubicBezTo>
                    <a:pt x="1140955" y="41075"/>
                    <a:pt x="996214" y="4147"/>
                    <a:pt x="844258" y="327"/>
                  </a:cubicBezTo>
                  <a:cubicBezTo>
                    <a:pt x="722013" y="-2644"/>
                    <a:pt x="602740" y="14334"/>
                    <a:pt x="489834" y="63996"/>
                  </a:cubicBezTo>
                  <a:cubicBezTo>
                    <a:pt x="293309" y="149737"/>
                    <a:pt x="140928" y="318247"/>
                    <a:pt x="59431" y="514772"/>
                  </a:cubicBezTo>
                  <a:cubicBezTo>
                    <a:pt x="-6360" y="672671"/>
                    <a:pt x="-21216" y="836088"/>
                    <a:pt x="33539" y="999505"/>
                  </a:cubicBezTo>
                  <a:cubicBezTo>
                    <a:pt x="112913" y="1236354"/>
                    <a:pt x="295006" y="1407411"/>
                    <a:pt x="528035" y="1489757"/>
                  </a:cubicBezTo>
                  <a:cubicBezTo>
                    <a:pt x="622690" y="1523289"/>
                    <a:pt x="721164" y="1549605"/>
                    <a:pt x="820912" y="1535598"/>
                  </a:cubicBezTo>
                  <a:cubicBezTo>
                    <a:pt x="827704" y="1534749"/>
                    <a:pt x="833646" y="1532203"/>
                    <a:pt x="833222" y="1544087"/>
                  </a:cubicBezTo>
                  <a:cubicBezTo>
                    <a:pt x="831524" y="1608605"/>
                    <a:pt x="829826" y="1656145"/>
                    <a:pt x="828977" y="1720663"/>
                  </a:cubicBezTo>
                  <a:cubicBezTo>
                    <a:pt x="828553" y="1761411"/>
                    <a:pt x="828977" y="1802159"/>
                    <a:pt x="828977" y="1843332"/>
                  </a:cubicBezTo>
                  <a:cubicBezTo>
                    <a:pt x="829826" y="1842907"/>
                    <a:pt x="831099" y="1842907"/>
                    <a:pt x="832373" y="1842483"/>
                  </a:cubicBezTo>
                  <a:cubicBezTo>
                    <a:pt x="941034" y="1791972"/>
                    <a:pt x="1054365" y="1758015"/>
                    <a:pt x="1172789" y="1740188"/>
                  </a:cubicBezTo>
                  <a:cubicBezTo>
                    <a:pt x="1267020" y="1726181"/>
                    <a:pt x="1361250" y="1722785"/>
                    <a:pt x="1456329" y="1731274"/>
                  </a:cubicBezTo>
                  <a:cubicBezTo>
                    <a:pt x="1553530" y="1739763"/>
                    <a:pt x="1649458" y="1758864"/>
                    <a:pt x="1744961" y="1778814"/>
                  </a:cubicBezTo>
                  <a:cubicBezTo>
                    <a:pt x="1863386" y="1803008"/>
                    <a:pt x="1981810" y="1828051"/>
                    <a:pt x="2103630" y="1831022"/>
                  </a:cubicBezTo>
                  <a:cubicBezTo>
                    <a:pt x="2117637" y="1831447"/>
                    <a:pt x="2122306" y="1835691"/>
                    <a:pt x="2123155" y="1849699"/>
                  </a:cubicBezTo>
                  <a:cubicBezTo>
                    <a:pt x="2137162" y="2033490"/>
                    <a:pt x="2116364" y="2213036"/>
                    <a:pt x="2057788" y="2387914"/>
                  </a:cubicBezTo>
                  <a:cubicBezTo>
                    <a:pt x="2053968" y="2398950"/>
                    <a:pt x="2050997" y="2398525"/>
                    <a:pt x="2042508" y="2393007"/>
                  </a:cubicBezTo>
                  <a:cubicBezTo>
                    <a:pt x="1992421" y="2362022"/>
                    <a:pt x="1941911" y="2289439"/>
                    <a:pt x="1887155" y="2266518"/>
                  </a:cubicBezTo>
                  <a:cubicBezTo>
                    <a:pt x="1820940" y="2238928"/>
                    <a:pt x="1752602" y="2226619"/>
                    <a:pt x="1681292" y="2241900"/>
                  </a:cubicBezTo>
                  <a:cubicBezTo>
                    <a:pt x="1625688" y="2254209"/>
                    <a:pt x="1578573" y="2297079"/>
                    <a:pt x="1544192" y="2345468"/>
                  </a:cubicBezTo>
                  <a:cubicBezTo>
                    <a:pt x="1518300" y="2311936"/>
                    <a:pt x="1486890" y="2271187"/>
                    <a:pt x="1448688" y="2256331"/>
                  </a:cubicBezTo>
                  <a:cubicBezTo>
                    <a:pt x="1369739" y="2225770"/>
                    <a:pt x="1291214" y="2229166"/>
                    <a:pt x="1212689" y="2257605"/>
                  </a:cubicBezTo>
                  <a:cubicBezTo>
                    <a:pt x="1137984" y="2284346"/>
                    <a:pt x="1072617" y="2370511"/>
                    <a:pt x="1008524" y="2416353"/>
                  </a:cubicBezTo>
                  <a:cubicBezTo>
                    <a:pt x="997912" y="2423993"/>
                    <a:pt x="998761" y="2423568"/>
                    <a:pt x="987725" y="2431633"/>
                  </a:cubicBezTo>
                  <a:cubicBezTo>
                    <a:pt x="947826" y="2264820"/>
                    <a:pt x="883732" y="2246993"/>
                    <a:pt x="788229" y="2255058"/>
                  </a:cubicBezTo>
                  <a:cubicBezTo>
                    <a:pt x="720315" y="2260576"/>
                    <a:pt x="662589" y="2291986"/>
                    <a:pt x="610380" y="2334007"/>
                  </a:cubicBezTo>
                  <a:cubicBezTo>
                    <a:pt x="566661" y="2369238"/>
                    <a:pt x="509359" y="2432058"/>
                    <a:pt x="492805" y="2486813"/>
                  </a:cubicBezTo>
                  <a:cubicBezTo>
                    <a:pt x="470308" y="2560245"/>
                    <a:pt x="477100" y="2629856"/>
                    <a:pt x="534402" y="2685885"/>
                  </a:cubicBezTo>
                  <a:cubicBezTo>
                    <a:pt x="580668" y="2731302"/>
                    <a:pt x="639243" y="2738518"/>
                    <a:pt x="700790" y="2731726"/>
                  </a:cubicBezTo>
                  <a:cubicBezTo>
                    <a:pt x="754697" y="2725359"/>
                    <a:pt x="804358" y="2706259"/>
                    <a:pt x="851049" y="2678244"/>
                  </a:cubicBezTo>
                  <a:cubicBezTo>
                    <a:pt x="883308" y="2659144"/>
                    <a:pt x="916416" y="2641316"/>
                    <a:pt x="953344" y="2631978"/>
                  </a:cubicBezTo>
                  <a:cubicBezTo>
                    <a:pt x="990272" y="2622640"/>
                    <a:pt x="1022531" y="2627309"/>
                    <a:pt x="1047574" y="2660417"/>
                  </a:cubicBezTo>
                  <a:cubicBezTo>
                    <a:pt x="1084077" y="2709230"/>
                    <a:pt x="1128646" y="2750403"/>
                    <a:pt x="1179156" y="2784359"/>
                  </a:cubicBezTo>
                  <a:cubicBezTo>
                    <a:pt x="1327717" y="2884107"/>
                    <a:pt x="1489437" y="2896417"/>
                    <a:pt x="1665163" y="2856093"/>
                  </a:cubicBezTo>
                  <a:cubicBezTo>
                    <a:pt x="1821364" y="2820438"/>
                    <a:pt x="1946155" y="2761014"/>
                    <a:pt x="2038688" y="2630280"/>
                  </a:cubicBezTo>
                  <a:cubicBezTo>
                    <a:pt x="2055242" y="2606511"/>
                    <a:pt x="2073069" y="2600568"/>
                    <a:pt x="2097688" y="2616698"/>
                  </a:cubicBezTo>
                  <a:cubicBezTo>
                    <a:pt x="2110421" y="2625187"/>
                    <a:pt x="2126126" y="2639619"/>
                    <a:pt x="2139285" y="2647259"/>
                  </a:cubicBezTo>
                  <a:cubicBezTo>
                    <a:pt x="2171119" y="2666360"/>
                    <a:pt x="2202529" y="2685460"/>
                    <a:pt x="2235637" y="2702439"/>
                  </a:cubicBezTo>
                  <a:cubicBezTo>
                    <a:pt x="2292515" y="2731302"/>
                    <a:pt x="2367220" y="2738942"/>
                    <a:pt x="2432586" y="2741489"/>
                  </a:cubicBezTo>
                  <a:cubicBezTo>
                    <a:pt x="2513658" y="2744460"/>
                    <a:pt x="2578601" y="2692676"/>
                    <a:pt x="2603219" y="2615424"/>
                  </a:cubicBezTo>
                  <a:cubicBezTo>
                    <a:pt x="2631658" y="2527137"/>
                    <a:pt x="2594306" y="2434180"/>
                    <a:pt x="2522148" y="2373907"/>
                  </a:cubicBezTo>
                  <a:cubicBezTo>
                    <a:pt x="2439802" y="2305144"/>
                    <a:pt x="2358730" y="2284770"/>
                    <a:pt x="2230544" y="2332734"/>
                  </a:cubicBezTo>
                  <a:cubicBezTo>
                    <a:pt x="2319680" y="2329763"/>
                    <a:pt x="2340903" y="2338252"/>
                    <a:pt x="2386320" y="2363720"/>
                  </a:cubicBezTo>
                  <a:cubicBezTo>
                    <a:pt x="2417730" y="2381547"/>
                    <a:pt x="2447442" y="2403619"/>
                    <a:pt x="2472486" y="2430360"/>
                  </a:cubicBezTo>
                  <a:cubicBezTo>
                    <a:pt x="2511960" y="2471957"/>
                    <a:pt x="2510263" y="2505489"/>
                    <a:pt x="2505593" y="2547935"/>
                  </a:cubicBezTo>
                  <a:cubicBezTo>
                    <a:pt x="2501774" y="2584439"/>
                    <a:pt x="2471212" y="2602691"/>
                    <a:pt x="2438529" y="2607784"/>
                  </a:cubicBezTo>
                  <a:cubicBezTo>
                    <a:pt x="2422824" y="2610331"/>
                    <a:pt x="2407543" y="2609057"/>
                    <a:pt x="2392263" y="2605662"/>
                  </a:cubicBezTo>
                  <a:cubicBezTo>
                    <a:pt x="2294213" y="2581043"/>
                    <a:pt x="2208472" y="2525014"/>
                    <a:pt x="2133342" y="2457525"/>
                  </a:cubicBezTo>
                  <a:cubicBezTo>
                    <a:pt x="2126551" y="2451583"/>
                    <a:pt x="2127400" y="2446914"/>
                    <a:pt x="2129947" y="2440122"/>
                  </a:cubicBezTo>
                  <a:cubicBezTo>
                    <a:pt x="2177486" y="2312784"/>
                    <a:pt x="2199133" y="2168892"/>
                    <a:pt x="2196587" y="2033065"/>
                  </a:cubicBezTo>
                  <a:cubicBezTo>
                    <a:pt x="2195738" y="1977885"/>
                    <a:pt x="2194889" y="1922706"/>
                    <a:pt x="2205500" y="1867950"/>
                  </a:cubicBezTo>
                  <a:cubicBezTo>
                    <a:pt x="2216112" y="1815317"/>
                    <a:pt x="2236061" y="1767353"/>
                    <a:pt x="2284450" y="1738490"/>
                  </a:cubicBezTo>
                  <a:cubicBezTo>
                    <a:pt x="2320529" y="1716843"/>
                    <a:pt x="2331990" y="1684584"/>
                    <a:pt x="2328169" y="1645109"/>
                  </a:cubicBezTo>
                  <a:cubicBezTo>
                    <a:pt x="2324774" y="1611152"/>
                    <a:pt x="2301428" y="1583138"/>
                    <a:pt x="2272141" y="1575073"/>
                  </a:cubicBezTo>
                  <a:cubicBezTo>
                    <a:pt x="2217810" y="1560641"/>
                    <a:pt x="2157536" y="1606483"/>
                    <a:pt x="2157536" y="1663361"/>
                  </a:cubicBezTo>
                  <a:cubicBezTo>
                    <a:pt x="2157536" y="1713871"/>
                    <a:pt x="2130371" y="1750375"/>
                    <a:pt x="2081983" y="1765656"/>
                  </a:cubicBezTo>
                  <a:cubicBezTo>
                    <a:pt x="2046328" y="1776692"/>
                    <a:pt x="2010673" y="1774994"/>
                    <a:pt x="1975019" y="1766504"/>
                  </a:cubicBezTo>
                  <a:cubicBezTo>
                    <a:pt x="1899889" y="1749102"/>
                    <a:pt x="1826458" y="1725756"/>
                    <a:pt x="1752177" y="1705382"/>
                  </a:cubicBezTo>
                  <a:cubicBezTo>
                    <a:pt x="1604465" y="1664634"/>
                    <a:pt x="1456329" y="1625584"/>
                    <a:pt x="1302250" y="1617519"/>
                  </a:cubicBezTo>
                  <a:cubicBezTo>
                    <a:pt x="1191466" y="1611577"/>
                    <a:pt x="1074315" y="1631526"/>
                    <a:pt x="970322" y="1671850"/>
                  </a:cubicBezTo>
                  <a:cubicBezTo>
                    <a:pt x="959286" y="1676094"/>
                    <a:pt x="951221" y="1674821"/>
                    <a:pt x="950373" y="1664210"/>
                  </a:cubicBezTo>
                  <a:cubicBezTo>
                    <a:pt x="948250" y="1634922"/>
                    <a:pt x="950373" y="1616246"/>
                    <a:pt x="947826" y="1585685"/>
                  </a:cubicBezTo>
                  <a:cubicBezTo>
                    <a:pt x="942308" y="1524562"/>
                    <a:pt x="930423" y="1507584"/>
                    <a:pt x="992394" y="1488908"/>
                  </a:cubicBezTo>
                  <a:cubicBezTo>
                    <a:pt x="1011919" y="1482965"/>
                    <a:pt x="1218631" y="1400196"/>
                    <a:pt x="1223725" y="1374728"/>
                  </a:cubicBezTo>
                  <a:cubicBezTo>
                    <a:pt x="1226696" y="1358599"/>
                    <a:pt x="1222451" y="1355627"/>
                    <a:pt x="1207171" y="1359447"/>
                  </a:cubicBezTo>
                  <a:cubicBezTo>
                    <a:pt x="1148595" y="1374728"/>
                    <a:pt x="1039509" y="1427785"/>
                    <a:pt x="980934" y="1439670"/>
                  </a:cubicBezTo>
                  <a:cubicBezTo>
                    <a:pt x="932121" y="1449433"/>
                    <a:pt x="941034" y="1438821"/>
                    <a:pt x="935941" y="1411656"/>
                  </a:cubicBezTo>
                  <a:cubicBezTo>
                    <a:pt x="917689" y="1312332"/>
                    <a:pt x="899862" y="1115383"/>
                    <a:pt x="881610" y="1016059"/>
                  </a:cubicBezTo>
                  <a:cubicBezTo>
                    <a:pt x="879912" y="1007995"/>
                    <a:pt x="882459" y="1006297"/>
                    <a:pt x="889250" y="1004599"/>
                  </a:cubicBezTo>
                  <a:cubicBezTo>
                    <a:pt x="935516" y="991865"/>
                    <a:pt x="982631" y="979131"/>
                    <a:pt x="1030595" y="982103"/>
                  </a:cubicBezTo>
                  <a:cubicBezTo>
                    <a:pt x="1293761" y="998232"/>
                    <a:pt x="1555228" y="1165469"/>
                    <a:pt x="1670681" y="1216829"/>
                  </a:cubicBezTo>
                  <a:cubicBezTo>
                    <a:pt x="1782314" y="1266491"/>
                    <a:pt x="1893098" y="1312757"/>
                    <a:pt x="2008127" y="1354778"/>
                  </a:cubicBezTo>
                  <a:cubicBezTo>
                    <a:pt x="2159234" y="1409958"/>
                    <a:pt x="2315860" y="1475749"/>
                    <a:pt x="2478004" y="1456649"/>
                  </a:cubicBezTo>
                  <a:cubicBezTo>
                    <a:pt x="2580299" y="1444764"/>
                    <a:pt x="2671133" y="1425663"/>
                    <a:pt x="2755600" y="1364541"/>
                  </a:cubicBezTo>
                  <a:cubicBezTo>
                    <a:pt x="2950852" y="1223196"/>
                    <a:pt x="3058665" y="920131"/>
                    <a:pt x="2885485" y="602211"/>
                  </a:cubicBezTo>
                  <a:close/>
                  <a:moveTo>
                    <a:pt x="899013" y="2515252"/>
                  </a:moveTo>
                  <a:cubicBezTo>
                    <a:pt x="890099" y="2525014"/>
                    <a:pt x="861236" y="2553453"/>
                    <a:pt x="834071" y="2575950"/>
                  </a:cubicBezTo>
                  <a:cubicBezTo>
                    <a:pt x="797991" y="2605662"/>
                    <a:pt x="782286" y="2604388"/>
                    <a:pt x="739416" y="2623914"/>
                  </a:cubicBezTo>
                  <a:cubicBezTo>
                    <a:pt x="719891" y="2632827"/>
                    <a:pt x="677445" y="2643439"/>
                    <a:pt x="655373" y="2643014"/>
                  </a:cubicBezTo>
                  <a:cubicBezTo>
                    <a:pt x="609107" y="2643014"/>
                    <a:pt x="566661" y="2599295"/>
                    <a:pt x="581092" y="2510583"/>
                  </a:cubicBezTo>
                  <a:cubicBezTo>
                    <a:pt x="587035" y="2474079"/>
                    <a:pt x="620143" y="2430360"/>
                    <a:pt x="647308" y="2407439"/>
                  </a:cubicBezTo>
                  <a:cubicBezTo>
                    <a:pt x="681265" y="2379000"/>
                    <a:pt x="740265" y="2356928"/>
                    <a:pt x="780589" y="2339525"/>
                  </a:cubicBezTo>
                  <a:cubicBezTo>
                    <a:pt x="796294" y="2332734"/>
                    <a:pt x="844258" y="2325943"/>
                    <a:pt x="865905" y="2349712"/>
                  </a:cubicBezTo>
                  <a:cubicBezTo>
                    <a:pt x="896466" y="2383669"/>
                    <a:pt x="916416" y="2435878"/>
                    <a:pt x="918538" y="2458374"/>
                  </a:cubicBezTo>
                  <a:cubicBezTo>
                    <a:pt x="921085" y="2476626"/>
                    <a:pt x="913445" y="2499122"/>
                    <a:pt x="899013" y="2515252"/>
                  </a:cubicBezTo>
                  <a:close/>
                  <a:moveTo>
                    <a:pt x="1958040" y="2570431"/>
                  </a:moveTo>
                  <a:cubicBezTo>
                    <a:pt x="1954645" y="2581892"/>
                    <a:pt x="1947853" y="2591654"/>
                    <a:pt x="1940637" y="2600568"/>
                  </a:cubicBezTo>
                  <a:cubicBezTo>
                    <a:pt x="1859566" y="2701165"/>
                    <a:pt x="1753875" y="2739367"/>
                    <a:pt x="1627810" y="2761014"/>
                  </a:cubicBezTo>
                  <a:cubicBezTo>
                    <a:pt x="1450386" y="2791575"/>
                    <a:pt x="1294610" y="2759741"/>
                    <a:pt x="1154113" y="2652777"/>
                  </a:cubicBezTo>
                  <a:cubicBezTo>
                    <a:pt x="1132466" y="2636223"/>
                    <a:pt x="1112092" y="2617971"/>
                    <a:pt x="1092991" y="2598446"/>
                  </a:cubicBezTo>
                  <a:cubicBezTo>
                    <a:pt x="1081531" y="2586561"/>
                    <a:pt x="1081106" y="2578072"/>
                    <a:pt x="1090869" y="2564913"/>
                  </a:cubicBezTo>
                  <a:cubicBezTo>
                    <a:pt x="1097660" y="2556424"/>
                    <a:pt x="1106149" y="2550057"/>
                    <a:pt x="1115487" y="2544964"/>
                  </a:cubicBezTo>
                  <a:cubicBezTo>
                    <a:pt x="1223300" y="2486813"/>
                    <a:pt x="1338329" y="2426964"/>
                    <a:pt x="1460573" y="2416777"/>
                  </a:cubicBezTo>
                  <a:cubicBezTo>
                    <a:pt x="1474156" y="2415504"/>
                    <a:pt x="1487739" y="2414655"/>
                    <a:pt x="1501322" y="2414230"/>
                  </a:cubicBezTo>
                  <a:cubicBezTo>
                    <a:pt x="1514904" y="2413806"/>
                    <a:pt x="1528487" y="2414230"/>
                    <a:pt x="1542494" y="2414230"/>
                  </a:cubicBezTo>
                  <a:cubicBezTo>
                    <a:pt x="1683415" y="2413806"/>
                    <a:pt x="1817120" y="2469410"/>
                    <a:pt x="1942760" y="2533928"/>
                  </a:cubicBezTo>
                  <a:cubicBezTo>
                    <a:pt x="1960163" y="2542417"/>
                    <a:pt x="1963983" y="2551331"/>
                    <a:pt x="1958040" y="2570431"/>
                  </a:cubicBezTo>
                  <a:close/>
                  <a:moveTo>
                    <a:pt x="2487766" y="1322944"/>
                  </a:moveTo>
                  <a:cubicBezTo>
                    <a:pt x="2382925" y="1334829"/>
                    <a:pt x="2303975" y="1309361"/>
                    <a:pt x="2202105" y="1286440"/>
                  </a:cubicBezTo>
                  <a:cubicBezTo>
                    <a:pt x="2063731" y="1255455"/>
                    <a:pt x="1929601" y="1201548"/>
                    <a:pt x="1796745" y="1154009"/>
                  </a:cubicBezTo>
                  <a:cubicBezTo>
                    <a:pt x="1681717" y="1112836"/>
                    <a:pt x="1255984" y="947297"/>
                    <a:pt x="1114214" y="935412"/>
                  </a:cubicBezTo>
                  <a:cubicBezTo>
                    <a:pt x="1056063" y="930743"/>
                    <a:pt x="979660" y="931592"/>
                    <a:pt x="921509" y="919707"/>
                  </a:cubicBezTo>
                  <a:cubicBezTo>
                    <a:pt x="855718" y="906549"/>
                    <a:pt x="801387" y="876837"/>
                    <a:pt x="764884" y="817412"/>
                  </a:cubicBezTo>
                  <a:cubicBezTo>
                    <a:pt x="743661" y="782606"/>
                    <a:pt x="708006" y="774542"/>
                    <a:pt x="669805" y="780060"/>
                  </a:cubicBezTo>
                  <a:cubicBezTo>
                    <a:pt x="632877" y="785578"/>
                    <a:pt x="605287" y="804678"/>
                    <a:pt x="595100" y="842880"/>
                  </a:cubicBezTo>
                  <a:cubicBezTo>
                    <a:pt x="578970" y="903577"/>
                    <a:pt x="639668" y="972764"/>
                    <a:pt x="701215" y="962577"/>
                  </a:cubicBezTo>
                  <a:cubicBezTo>
                    <a:pt x="728804" y="957908"/>
                    <a:pt x="749179" y="967246"/>
                    <a:pt x="766157" y="986772"/>
                  </a:cubicBezTo>
                  <a:cubicBezTo>
                    <a:pt x="791625" y="1015635"/>
                    <a:pt x="802236" y="1050865"/>
                    <a:pt x="809876" y="1087369"/>
                  </a:cubicBezTo>
                  <a:cubicBezTo>
                    <a:pt x="827704" y="1176930"/>
                    <a:pt x="835344" y="1364541"/>
                    <a:pt x="833222" y="1455800"/>
                  </a:cubicBezTo>
                  <a:cubicBezTo>
                    <a:pt x="832797" y="1467685"/>
                    <a:pt x="830675" y="1472354"/>
                    <a:pt x="817092" y="1471929"/>
                  </a:cubicBezTo>
                  <a:cubicBezTo>
                    <a:pt x="668956" y="1467260"/>
                    <a:pt x="539495" y="1397224"/>
                    <a:pt x="426165" y="1302994"/>
                  </a:cubicBezTo>
                  <a:cubicBezTo>
                    <a:pt x="320050" y="1214707"/>
                    <a:pt x="228791" y="1087793"/>
                    <a:pt x="195683" y="953239"/>
                  </a:cubicBezTo>
                  <a:cubicBezTo>
                    <a:pt x="158755" y="802556"/>
                    <a:pt x="181251" y="658240"/>
                    <a:pt x="251287" y="521564"/>
                  </a:cubicBezTo>
                  <a:cubicBezTo>
                    <a:pt x="339999" y="348808"/>
                    <a:pt x="493229" y="212132"/>
                    <a:pt x="684236" y="165866"/>
                  </a:cubicBezTo>
                  <a:cubicBezTo>
                    <a:pt x="783560" y="142096"/>
                    <a:pt x="883308" y="142096"/>
                    <a:pt x="983905" y="156953"/>
                  </a:cubicBezTo>
                  <a:cubicBezTo>
                    <a:pt x="1170243" y="184967"/>
                    <a:pt x="1336207" y="263067"/>
                    <a:pt x="1495379" y="359844"/>
                  </a:cubicBezTo>
                  <a:cubicBezTo>
                    <a:pt x="1625264" y="438794"/>
                    <a:pt x="1747508" y="498643"/>
                    <a:pt x="1873573" y="582686"/>
                  </a:cubicBezTo>
                  <a:cubicBezTo>
                    <a:pt x="1957191" y="638290"/>
                    <a:pt x="2043781" y="691772"/>
                    <a:pt x="2137587" y="729973"/>
                  </a:cubicBezTo>
                  <a:cubicBezTo>
                    <a:pt x="2199133" y="755016"/>
                    <a:pt x="2270018" y="766901"/>
                    <a:pt x="2337083" y="763930"/>
                  </a:cubicBezTo>
                  <a:cubicBezTo>
                    <a:pt x="2387169" y="761383"/>
                    <a:pt x="2446594" y="737614"/>
                    <a:pt x="2481399" y="700261"/>
                  </a:cubicBezTo>
                  <a:cubicBezTo>
                    <a:pt x="2537428" y="640412"/>
                    <a:pt x="2522148" y="553823"/>
                    <a:pt x="2479277" y="502887"/>
                  </a:cubicBezTo>
                  <a:cubicBezTo>
                    <a:pt x="2448716" y="466808"/>
                    <a:pt x="2383349" y="364938"/>
                    <a:pt x="2175788" y="350506"/>
                  </a:cubicBezTo>
                  <a:cubicBezTo>
                    <a:pt x="2171119" y="350082"/>
                    <a:pt x="2172817" y="343715"/>
                    <a:pt x="2177062" y="342017"/>
                  </a:cubicBezTo>
                  <a:cubicBezTo>
                    <a:pt x="2356184" y="277924"/>
                    <a:pt x="2559924" y="360693"/>
                    <a:pt x="2655428" y="445585"/>
                  </a:cubicBezTo>
                  <a:cubicBezTo>
                    <a:pt x="2738197" y="519017"/>
                    <a:pt x="2845161" y="663758"/>
                    <a:pt x="2861291" y="774542"/>
                  </a:cubicBezTo>
                  <a:cubicBezTo>
                    <a:pt x="2897370" y="1023275"/>
                    <a:pt x="2810356" y="1286440"/>
                    <a:pt x="2487766" y="1322944"/>
                  </a:cubicBezTo>
                  <a:close/>
                  <a:moveTo>
                    <a:pt x="758092" y="919283"/>
                  </a:moveTo>
                  <a:cubicBezTo>
                    <a:pt x="725409" y="922254"/>
                    <a:pt x="697819" y="912916"/>
                    <a:pt x="674898" y="891693"/>
                  </a:cubicBezTo>
                  <a:cubicBezTo>
                    <a:pt x="664711" y="882354"/>
                    <a:pt x="659193" y="870470"/>
                    <a:pt x="660042" y="856462"/>
                  </a:cubicBezTo>
                  <a:cubicBezTo>
                    <a:pt x="660466" y="842880"/>
                    <a:pt x="668956" y="836513"/>
                    <a:pt x="682538" y="839060"/>
                  </a:cubicBezTo>
                  <a:cubicBezTo>
                    <a:pt x="716071" y="845851"/>
                    <a:pt x="751725" y="883628"/>
                    <a:pt x="758092" y="919283"/>
                  </a:cubicBezTo>
                  <a:close/>
                </a:path>
              </a:pathLst>
            </a:custGeom>
            <a:solidFill>
              <a:schemeClr val="accent2"/>
            </a:solidFill>
            <a:ln w="4232"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8A37E019-0AAF-4CDB-A12E-BC022BAF8E0C}"/>
                </a:ext>
              </a:extLst>
            </p:cNvPr>
            <p:cNvGrpSpPr/>
            <p:nvPr/>
          </p:nvGrpSpPr>
          <p:grpSpPr>
            <a:xfrm>
              <a:off x="2169785" y="3191212"/>
              <a:ext cx="1291331" cy="963336"/>
              <a:chOff x="4392995" y="3135615"/>
              <a:chExt cx="3183516" cy="2374912"/>
            </a:xfrm>
          </p:grpSpPr>
          <p:sp>
            <p:nvSpPr>
              <p:cNvPr id="6" name="Freeform: Shape 5">
                <a:extLst>
                  <a:ext uri="{FF2B5EF4-FFF2-40B4-BE49-F238E27FC236}">
                    <a16:creationId xmlns:a16="http://schemas.microsoft.com/office/drawing/2014/main" id="{4B9E94C4-CBB8-4D2E-B3D7-0D2503C36522}"/>
                  </a:ext>
                </a:extLst>
              </p:cNvPr>
              <p:cNvSpPr/>
              <p:nvPr/>
            </p:nvSpPr>
            <p:spPr>
              <a:xfrm>
                <a:off x="4392995"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C96094E-BFBF-44C0-825F-D0C64E9D3C6E}"/>
                  </a:ext>
                </a:extLst>
              </p:cNvPr>
              <p:cNvSpPr/>
              <p:nvPr/>
            </p:nvSpPr>
            <p:spPr>
              <a:xfrm rot="10800000" flipH="1">
                <a:off x="5437429" y="3135615"/>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1093A2B-5087-4142-B14D-956FED48A3F1}"/>
                  </a:ext>
                </a:extLst>
              </p:cNvPr>
              <p:cNvSpPr/>
              <p:nvPr/>
            </p:nvSpPr>
            <p:spPr>
              <a:xfrm flipH="1">
                <a:off x="6481862"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그룹 19">
                <a:extLst>
                  <a:ext uri="{FF2B5EF4-FFF2-40B4-BE49-F238E27FC236}">
                    <a16:creationId xmlns:a16="http://schemas.microsoft.com/office/drawing/2014/main" id="{B900CAF3-772F-4592-BDDF-DE809E184DEE}"/>
                  </a:ext>
                </a:extLst>
              </p:cNvPr>
              <p:cNvGrpSpPr/>
              <p:nvPr/>
            </p:nvGrpSpPr>
            <p:grpSpPr>
              <a:xfrm>
                <a:off x="4781079" y="3415892"/>
                <a:ext cx="283914" cy="1814359"/>
                <a:chOff x="1055023" y="2447148"/>
                <a:chExt cx="489227" cy="3126415"/>
              </a:xfrm>
              <a:solidFill>
                <a:schemeClr val="bg1"/>
              </a:solidFill>
              <a:effectLst/>
            </p:grpSpPr>
            <p:grpSp>
              <p:nvGrpSpPr>
                <p:cNvPr id="19" name="그룹 20">
                  <a:extLst>
                    <a:ext uri="{FF2B5EF4-FFF2-40B4-BE49-F238E27FC236}">
                      <a16:creationId xmlns:a16="http://schemas.microsoft.com/office/drawing/2014/main" id="{89CB343D-2C4C-4567-9DA1-2AF4A23F8980}"/>
                    </a:ext>
                  </a:extLst>
                </p:cNvPr>
                <p:cNvGrpSpPr/>
                <p:nvPr/>
              </p:nvGrpSpPr>
              <p:grpSpPr>
                <a:xfrm>
                  <a:off x="1195228" y="3663994"/>
                  <a:ext cx="208870" cy="1909569"/>
                  <a:chOff x="4360431" y="3515651"/>
                  <a:chExt cx="208870" cy="1909569"/>
                </a:xfrm>
                <a:grpFill/>
              </p:grpSpPr>
              <p:sp>
                <p:nvSpPr>
                  <p:cNvPr id="21" name="사다리꼴 22">
                    <a:extLst>
                      <a:ext uri="{FF2B5EF4-FFF2-40B4-BE49-F238E27FC236}">
                        <a16:creationId xmlns:a16="http://schemas.microsoft.com/office/drawing/2014/main" id="{734846D8-D032-4362-A55B-7C62175F5A45}"/>
                      </a:ext>
                    </a:extLst>
                  </p:cNvPr>
                  <p:cNvSpPr/>
                  <p:nvPr/>
                </p:nvSpPr>
                <p:spPr>
                  <a:xfrm>
                    <a:off x="4360431" y="3515651"/>
                    <a:ext cx="208870" cy="1803164"/>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타원 23">
                    <a:extLst>
                      <a:ext uri="{FF2B5EF4-FFF2-40B4-BE49-F238E27FC236}">
                        <a16:creationId xmlns:a16="http://schemas.microsoft.com/office/drawing/2014/main" id="{BC8CBD47-A1E3-403F-BB2D-7B35C9782310}"/>
                      </a:ext>
                    </a:extLst>
                  </p:cNvPr>
                  <p:cNvSpPr/>
                  <p:nvPr/>
                </p:nvSpPr>
                <p:spPr>
                  <a:xfrm>
                    <a:off x="4360431" y="5216350"/>
                    <a:ext cx="208870" cy="2088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자유형: 도형 21">
                  <a:extLst>
                    <a:ext uri="{FF2B5EF4-FFF2-40B4-BE49-F238E27FC236}">
                      <a16:creationId xmlns:a16="http://schemas.microsoft.com/office/drawing/2014/main" id="{3ACF0BD9-0664-4F33-818F-ED71EFCD70A1}"/>
                    </a:ext>
                  </a:extLst>
                </p:cNvPr>
                <p:cNvSpPr/>
                <p:nvPr/>
              </p:nvSpPr>
              <p:spPr>
                <a:xfrm>
                  <a:off x="1055023" y="2447148"/>
                  <a:ext cx="489227" cy="1216846"/>
                </a:xfrm>
                <a:custGeom>
                  <a:avLst/>
                  <a:gdLst>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3"/>
                    <a:gd name="connsiteY0" fmla="*/ 0 h 1397222"/>
                    <a:gd name="connsiteX1" fmla="*/ 93304 w 489173"/>
                    <a:gd name="connsiteY1" fmla="*/ 8435 h 1397222"/>
                    <a:gd name="connsiteX2" fmla="*/ 100807 w 489173"/>
                    <a:gd name="connsiteY2" fmla="*/ 26550 h 1397222"/>
                    <a:gd name="connsiteX3" fmla="*/ 100806 w 489173"/>
                    <a:gd name="connsiteY3" fmla="*/ 765594 h 1397222"/>
                    <a:gd name="connsiteX4" fmla="*/ 131180 w 489173"/>
                    <a:gd name="connsiteY4" fmla="*/ 795968 h 1397222"/>
                    <a:gd name="connsiteX5" fmla="*/ 161554 w 489173"/>
                    <a:gd name="connsiteY5" fmla="*/ 765594 h 1397222"/>
                    <a:gd name="connsiteX6" fmla="*/ 161554 w 489173"/>
                    <a:gd name="connsiteY6" fmla="*/ 28704 h 1397222"/>
                    <a:gd name="connsiteX7" fmla="*/ 169949 w 489173"/>
                    <a:gd name="connsiteY7" fmla="*/ 8435 h 1397222"/>
                    <a:gd name="connsiteX8" fmla="*/ 190314 w 489173"/>
                    <a:gd name="connsiteY8" fmla="*/ 0 h 1397222"/>
                    <a:gd name="connsiteX9" fmla="*/ 210679 w 489173"/>
                    <a:gd name="connsiteY9" fmla="*/ 8435 h 1397222"/>
                    <a:gd name="connsiteX10" fmla="*/ 217111 w 489173"/>
                    <a:gd name="connsiteY10" fmla="*/ 23964 h 1397222"/>
                    <a:gd name="connsiteX11" fmla="*/ 217110 w 489173"/>
                    <a:gd name="connsiteY11" fmla="*/ 765292 h 1397222"/>
                    <a:gd name="connsiteX12" fmla="*/ 247484 w 489173"/>
                    <a:gd name="connsiteY12" fmla="*/ 795666 h 1397222"/>
                    <a:gd name="connsiteX13" fmla="*/ 277858 w 489173"/>
                    <a:gd name="connsiteY13" fmla="*/ 765292 h 1397222"/>
                    <a:gd name="connsiteX14" fmla="*/ 277858 w 489173"/>
                    <a:gd name="connsiteY14" fmla="*/ 25070 h 1397222"/>
                    <a:gd name="connsiteX15" fmla="*/ 284748 w 489173"/>
                    <a:gd name="connsiteY15" fmla="*/ 8435 h 1397222"/>
                    <a:gd name="connsiteX16" fmla="*/ 305113 w 489173"/>
                    <a:gd name="connsiteY16" fmla="*/ 0 h 1397222"/>
                    <a:gd name="connsiteX17" fmla="*/ 325478 w 489173"/>
                    <a:gd name="connsiteY17" fmla="*/ 8435 h 1397222"/>
                    <a:gd name="connsiteX18" fmla="*/ 333416 w 489173"/>
                    <a:gd name="connsiteY18" fmla="*/ 27600 h 1397222"/>
                    <a:gd name="connsiteX19" fmla="*/ 333415 w 489173"/>
                    <a:gd name="connsiteY19" fmla="*/ 758388 h 1397222"/>
                    <a:gd name="connsiteX20" fmla="*/ 363789 w 489173"/>
                    <a:gd name="connsiteY20" fmla="*/ 788762 h 1397222"/>
                    <a:gd name="connsiteX21" fmla="*/ 394163 w 489173"/>
                    <a:gd name="connsiteY21" fmla="*/ 758388 h 1397222"/>
                    <a:gd name="connsiteX22" fmla="*/ 394163 w 489173"/>
                    <a:gd name="connsiteY22" fmla="*/ 27653 h 1397222"/>
                    <a:gd name="connsiteX23" fmla="*/ 402123 w 489173"/>
                    <a:gd name="connsiteY23" fmla="*/ 8435 h 1397222"/>
                    <a:gd name="connsiteX24" fmla="*/ 422488 w 489173"/>
                    <a:gd name="connsiteY24" fmla="*/ 0 h 1397222"/>
                    <a:gd name="connsiteX25" fmla="*/ 451288 w 489173"/>
                    <a:gd name="connsiteY25" fmla="*/ 28800 h 1397222"/>
                    <a:gd name="connsiteX26" fmla="*/ 489172 w 489173"/>
                    <a:gd name="connsiteY26" fmla="*/ 1094702 h 1397222"/>
                    <a:gd name="connsiteX27" fmla="*/ 312706 w 489173"/>
                    <a:gd name="connsiteY27" fmla="*/ 1397222 h 1397222"/>
                    <a:gd name="connsiteX28" fmla="*/ 176466 w 489173"/>
                    <a:gd name="connsiteY28" fmla="*/ 1397222 h 1397222"/>
                    <a:gd name="connsiteX29" fmla="*/ 0 w 489173"/>
                    <a:gd name="connsiteY29" fmla="*/ 1094702 h 1397222"/>
                    <a:gd name="connsiteX30" fmla="*/ 44139 w 489173"/>
                    <a:gd name="connsiteY30" fmla="*/ 28800 h 1397222"/>
                    <a:gd name="connsiteX31" fmla="*/ 72939 w 489173"/>
                    <a:gd name="connsiteY31" fmla="*/ 0 h 1397222"/>
                    <a:gd name="connsiteX0" fmla="*/ 72993 w 489227"/>
                    <a:gd name="connsiteY0" fmla="*/ 0 h 1397222"/>
                    <a:gd name="connsiteX1" fmla="*/ 93358 w 489227"/>
                    <a:gd name="connsiteY1" fmla="*/ 8435 h 1397222"/>
                    <a:gd name="connsiteX2" fmla="*/ 100861 w 489227"/>
                    <a:gd name="connsiteY2" fmla="*/ 26550 h 1397222"/>
                    <a:gd name="connsiteX3" fmla="*/ 100860 w 489227"/>
                    <a:gd name="connsiteY3" fmla="*/ 765594 h 1397222"/>
                    <a:gd name="connsiteX4" fmla="*/ 131234 w 489227"/>
                    <a:gd name="connsiteY4" fmla="*/ 795968 h 1397222"/>
                    <a:gd name="connsiteX5" fmla="*/ 161608 w 489227"/>
                    <a:gd name="connsiteY5" fmla="*/ 765594 h 1397222"/>
                    <a:gd name="connsiteX6" fmla="*/ 161608 w 489227"/>
                    <a:gd name="connsiteY6" fmla="*/ 28704 h 1397222"/>
                    <a:gd name="connsiteX7" fmla="*/ 170003 w 489227"/>
                    <a:gd name="connsiteY7" fmla="*/ 8435 h 1397222"/>
                    <a:gd name="connsiteX8" fmla="*/ 190368 w 489227"/>
                    <a:gd name="connsiteY8" fmla="*/ 0 h 1397222"/>
                    <a:gd name="connsiteX9" fmla="*/ 210733 w 489227"/>
                    <a:gd name="connsiteY9" fmla="*/ 8435 h 1397222"/>
                    <a:gd name="connsiteX10" fmla="*/ 217165 w 489227"/>
                    <a:gd name="connsiteY10" fmla="*/ 23964 h 1397222"/>
                    <a:gd name="connsiteX11" fmla="*/ 217164 w 489227"/>
                    <a:gd name="connsiteY11" fmla="*/ 765292 h 1397222"/>
                    <a:gd name="connsiteX12" fmla="*/ 247538 w 489227"/>
                    <a:gd name="connsiteY12" fmla="*/ 795666 h 1397222"/>
                    <a:gd name="connsiteX13" fmla="*/ 277912 w 489227"/>
                    <a:gd name="connsiteY13" fmla="*/ 765292 h 1397222"/>
                    <a:gd name="connsiteX14" fmla="*/ 277912 w 489227"/>
                    <a:gd name="connsiteY14" fmla="*/ 25070 h 1397222"/>
                    <a:gd name="connsiteX15" fmla="*/ 284802 w 489227"/>
                    <a:gd name="connsiteY15" fmla="*/ 8435 h 1397222"/>
                    <a:gd name="connsiteX16" fmla="*/ 305167 w 489227"/>
                    <a:gd name="connsiteY16" fmla="*/ 0 h 1397222"/>
                    <a:gd name="connsiteX17" fmla="*/ 325532 w 489227"/>
                    <a:gd name="connsiteY17" fmla="*/ 8435 h 1397222"/>
                    <a:gd name="connsiteX18" fmla="*/ 333470 w 489227"/>
                    <a:gd name="connsiteY18" fmla="*/ 27600 h 1397222"/>
                    <a:gd name="connsiteX19" fmla="*/ 333469 w 489227"/>
                    <a:gd name="connsiteY19" fmla="*/ 758388 h 1397222"/>
                    <a:gd name="connsiteX20" fmla="*/ 363843 w 489227"/>
                    <a:gd name="connsiteY20" fmla="*/ 788762 h 1397222"/>
                    <a:gd name="connsiteX21" fmla="*/ 394217 w 489227"/>
                    <a:gd name="connsiteY21" fmla="*/ 758388 h 1397222"/>
                    <a:gd name="connsiteX22" fmla="*/ 394217 w 489227"/>
                    <a:gd name="connsiteY22" fmla="*/ 27653 h 1397222"/>
                    <a:gd name="connsiteX23" fmla="*/ 402177 w 489227"/>
                    <a:gd name="connsiteY23" fmla="*/ 8435 h 1397222"/>
                    <a:gd name="connsiteX24" fmla="*/ 422542 w 489227"/>
                    <a:gd name="connsiteY24" fmla="*/ 0 h 1397222"/>
                    <a:gd name="connsiteX25" fmla="*/ 451342 w 489227"/>
                    <a:gd name="connsiteY25" fmla="*/ 28800 h 1397222"/>
                    <a:gd name="connsiteX26" fmla="*/ 489226 w 489227"/>
                    <a:gd name="connsiteY26" fmla="*/ 1094702 h 1397222"/>
                    <a:gd name="connsiteX27" fmla="*/ 312760 w 489227"/>
                    <a:gd name="connsiteY27" fmla="*/ 1397222 h 1397222"/>
                    <a:gd name="connsiteX28" fmla="*/ 176520 w 489227"/>
                    <a:gd name="connsiteY28" fmla="*/ 1397222 h 1397222"/>
                    <a:gd name="connsiteX29" fmla="*/ 54 w 489227"/>
                    <a:gd name="connsiteY29" fmla="*/ 1094702 h 1397222"/>
                    <a:gd name="connsiteX30" fmla="*/ 44193 w 489227"/>
                    <a:gd name="connsiteY30" fmla="*/ 28800 h 1397222"/>
                    <a:gd name="connsiteX31" fmla="*/ 72993 w 489227"/>
                    <a:gd name="connsiteY31" fmla="*/ 0 h 139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9227" h="1397222">
                      <a:moveTo>
                        <a:pt x="72993" y="0"/>
                      </a:moveTo>
                      <a:cubicBezTo>
                        <a:pt x="80946" y="0"/>
                        <a:pt x="88146" y="3224"/>
                        <a:pt x="93358" y="8435"/>
                      </a:cubicBezTo>
                      <a:lnTo>
                        <a:pt x="100861" y="26550"/>
                      </a:lnTo>
                      <a:cubicBezTo>
                        <a:pt x="100861" y="272898"/>
                        <a:pt x="100860" y="519246"/>
                        <a:pt x="100860" y="765594"/>
                      </a:cubicBezTo>
                      <a:cubicBezTo>
                        <a:pt x="100860" y="782369"/>
                        <a:pt x="114459" y="795968"/>
                        <a:pt x="131234" y="795968"/>
                      </a:cubicBezTo>
                      <a:cubicBezTo>
                        <a:pt x="148009" y="795968"/>
                        <a:pt x="161608" y="782369"/>
                        <a:pt x="161608" y="765594"/>
                      </a:cubicBezTo>
                      <a:lnTo>
                        <a:pt x="161608" y="28704"/>
                      </a:lnTo>
                      <a:lnTo>
                        <a:pt x="170003" y="8435"/>
                      </a:lnTo>
                      <a:cubicBezTo>
                        <a:pt x="175215" y="3224"/>
                        <a:pt x="182415" y="0"/>
                        <a:pt x="190368" y="0"/>
                      </a:cubicBezTo>
                      <a:cubicBezTo>
                        <a:pt x="198321" y="0"/>
                        <a:pt x="205521" y="3224"/>
                        <a:pt x="210733" y="8435"/>
                      </a:cubicBezTo>
                      <a:lnTo>
                        <a:pt x="217165" y="23964"/>
                      </a:lnTo>
                      <a:cubicBezTo>
                        <a:pt x="217165" y="271073"/>
                        <a:pt x="217164" y="518183"/>
                        <a:pt x="217164" y="765292"/>
                      </a:cubicBezTo>
                      <a:cubicBezTo>
                        <a:pt x="217164" y="782067"/>
                        <a:pt x="230763" y="795666"/>
                        <a:pt x="247538" y="795666"/>
                      </a:cubicBezTo>
                      <a:cubicBezTo>
                        <a:pt x="264313" y="795666"/>
                        <a:pt x="277912" y="782067"/>
                        <a:pt x="277912" y="765292"/>
                      </a:cubicBezTo>
                      <a:lnTo>
                        <a:pt x="277912" y="25070"/>
                      </a:lnTo>
                      <a:lnTo>
                        <a:pt x="284802" y="8435"/>
                      </a:lnTo>
                      <a:cubicBezTo>
                        <a:pt x="290014" y="3224"/>
                        <a:pt x="297214" y="0"/>
                        <a:pt x="305167" y="0"/>
                      </a:cubicBezTo>
                      <a:cubicBezTo>
                        <a:pt x="313120" y="0"/>
                        <a:pt x="320320" y="3224"/>
                        <a:pt x="325532" y="8435"/>
                      </a:cubicBezTo>
                      <a:lnTo>
                        <a:pt x="333470" y="27600"/>
                      </a:lnTo>
                      <a:cubicBezTo>
                        <a:pt x="333470" y="271196"/>
                        <a:pt x="333469" y="514792"/>
                        <a:pt x="333469" y="758388"/>
                      </a:cubicBezTo>
                      <a:cubicBezTo>
                        <a:pt x="333469" y="775163"/>
                        <a:pt x="347068" y="788762"/>
                        <a:pt x="363843" y="788762"/>
                      </a:cubicBezTo>
                      <a:cubicBezTo>
                        <a:pt x="380618" y="788762"/>
                        <a:pt x="394217" y="775163"/>
                        <a:pt x="394217" y="758388"/>
                      </a:cubicBezTo>
                      <a:lnTo>
                        <a:pt x="394217" y="27653"/>
                      </a:lnTo>
                      <a:lnTo>
                        <a:pt x="402177" y="8435"/>
                      </a:lnTo>
                      <a:cubicBezTo>
                        <a:pt x="407389" y="3224"/>
                        <a:pt x="414589" y="0"/>
                        <a:pt x="422542" y="0"/>
                      </a:cubicBezTo>
                      <a:cubicBezTo>
                        <a:pt x="438448" y="0"/>
                        <a:pt x="451342" y="12894"/>
                        <a:pt x="451342" y="28800"/>
                      </a:cubicBezTo>
                      <a:lnTo>
                        <a:pt x="489226" y="1094702"/>
                      </a:lnTo>
                      <a:cubicBezTo>
                        <a:pt x="489647" y="1154329"/>
                        <a:pt x="371582" y="1296382"/>
                        <a:pt x="312760" y="1397222"/>
                      </a:cubicBezTo>
                      <a:lnTo>
                        <a:pt x="176520" y="1397222"/>
                      </a:lnTo>
                      <a:cubicBezTo>
                        <a:pt x="117698" y="1296382"/>
                        <a:pt x="-2942" y="1149177"/>
                        <a:pt x="54" y="1094702"/>
                      </a:cubicBezTo>
                      <a:lnTo>
                        <a:pt x="44193" y="28800"/>
                      </a:lnTo>
                      <a:cubicBezTo>
                        <a:pt x="44193" y="12894"/>
                        <a:pt x="57087" y="0"/>
                        <a:pt x="7299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24">
                <a:extLst>
                  <a:ext uri="{FF2B5EF4-FFF2-40B4-BE49-F238E27FC236}">
                    <a16:creationId xmlns:a16="http://schemas.microsoft.com/office/drawing/2014/main" id="{4EEC9D45-EB00-4181-9D4A-32D982206C6D}"/>
                  </a:ext>
                </a:extLst>
              </p:cNvPr>
              <p:cNvGrpSpPr/>
              <p:nvPr/>
            </p:nvGrpSpPr>
            <p:grpSpPr>
              <a:xfrm>
                <a:off x="6926167" y="3338826"/>
                <a:ext cx="206038" cy="1968491"/>
                <a:chOff x="10476289" y="295274"/>
                <a:chExt cx="567208" cy="6132431"/>
              </a:xfrm>
              <a:solidFill>
                <a:schemeClr val="bg1"/>
              </a:solidFill>
              <a:effectLst/>
            </p:grpSpPr>
            <p:grpSp>
              <p:nvGrpSpPr>
                <p:cNvPr id="15" name="그룹 25">
                  <a:extLst>
                    <a:ext uri="{FF2B5EF4-FFF2-40B4-BE49-F238E27FC236}">
                      <a16:creationId xmlns:a16="http://schemas.microsoft.com/office/drawing/2014/main" id="{D27259DB-01D0-4918-924F-DB857873DE41}"/>
                    </a:ext>
                  </a:extLst>
                </p:cNvPr>
                <p:cNvGrpSpPr/>
                <p:nvPr/>
              </p:nvGrpSpPr>
              <p:grpSpPr>
                <a:xfrm>
                  <a:off x="10690849" y="3203663"/>
                  <a:ext cx="352648" cy="3224042"/>
                  <a:chOff x="3737748" y="3214934"/>
                  <a:chExt cx="352648" cy="3224042"/>
                </a:xfrm>
                <a:grpFill/>
              </p:grpSpPr>
              <p:sp>
                <p:nvSpPr>
                  <p:cNvPr id="17" name="사다리꼴 27">
                    <a:extLst>
                      <a:ext uri="{FF2B5EF4-FFF2-40B4-BE49-F238E27FC236}">
                        <a16:creationId xmlns:a16="http://schemas.microsoft.com/office/drawing/2014/main" id="{F22CD297-0C4C-4F01-8BDE-3EE45C41FD2D}"/>
                      </a:ext>
                    </a:extLst>
                  </p:cNvPr>
                  <p:cNvSpPr/>
                  <p:nvPr/>
                </p:nvSpPr>
                <p:spPr>
                  <a:xfrm>
                    <a:off x="3737748" y="3214934"/>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28">
                    <a:extLst>
                      <a:ext uri="{FF2B5EF4-FFF2-40B4-BE49-F238E27FC236}">
                        <a16:creationId xmlns:a16="http://schemas.microsoft.com/office/drawing/2014/main" id="{E997E51A-B8EB-40B8-92BA-A67F8DBFFD1C}"/>
                      </a:ext>
                    </a:extLst>
                  </p:cNvPr>
                  <p:cNvSpPr/>
                  <p:nvPr/>
                </p:nvSpPr>
                <p:spPr>
                  <a:xfrm>
                    <a:off x="3737748" y="6086328"/>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자유형: 도형 26">
                  <a:extLst>
                    <a:ext uri="{FF2B5EF4-FFF2-40B4-BE49-F238E27FC236}">
                      <a16:creationId xmlns:a16="http://schemas.microsoft.com/office/drawing/2014/main" id="{39D6F055-98C5-478F-BA56-FDD3135C6DD9}"/>
                    </a:ext>
                  </a:extLst>
                </p:cNvPr>
                <p:cNvSpPr/>
                <p:nvPr/>
              </p:nvSpPr>
              <p:spPr>
                <a:xfrm>
                  <a:off x="10476289" y="295274"/>
                  <a:ext cx="533238" cy="2908390"/>
                </a:xfrm>
                <a:custGeom>
                  <a:avLst/>
                  <a:gdLst>
                    <a:gd name="connsiteX0" fmla="*/ 400050 w 428625"/>
                    <a:gd name="connsiteY0" fmla="*/ 3267075 h 3267075"/>
                    <a:gd name="connsiteX1" fmla="*/ 0 w 428625"/>
                    <a:gd name="connsiteY1" fmla="*/ 3219450 h 3267075"/>
                    <a:gd name="connsiteX2" fmla="*/ 428625 w 428625"/>
                    <a:gd name="connsiteY2" fmla="*/ 0 h 3267075"/>
                    <a:gd name="connsiteX3" fmla="*/ 400050 w 428625"/>
                    <a:gd name="connsiteY3" fmla="*/ 3267075 h 3267075"/>
                    <a:gd name="connsiteX0" fmla="*/ 400050 w 428625"/>
                    <a:gd name="connsiteY0" fmla="*/ 3267940 h 3267940"/>
                    <a:gd name="connsiteX1" fmla="*/ 0 w 428625"/>
                    <a:gd name="connsiteY1" fmla="*/ 3220315 h 3267940"/>
                    <a:gd name="connsiteX2" fmla="*/ 428625 w 428625"/>
                    <a:gd name="connsiteY2" fmla="*/ 865 h 3267940"/>
                    <a:gd name="connsiteX3" fmla="*/ 400050 w 428625"/>
                    <a:gd name="connsiteY3" fmla="*/ 3267940 h 3267940"/>
                    <a:gd name="connsiteX0" fmla="*/ 409575 w 438150"/>
                    <a:gd name="connsiteY0" fmla="*/ 3267920 h 3277445"/>
                    <a:gd name="connsiteX1" fmla="*/ 0 w 438150"/>
                    <a:gd name="connsiteY1" fmla="*/ 3277445 h 3277445"/>
                    <a:gd name="connsiteX2" fmla="*/ 438150 w 438150"/>
                    <a:gd name="connsiteY2" fmla="*/ 845 h 3277445"/>
                    <a:gd name="connsiteX3" fmla="*/ 409575 w 438150"/>
                    <a:gd name="connsiteY3" fmla="*/ 3267920 h 3277445"/>
                    <a:gd name="connsiteX0" fmla="*/ 420864 w 449439"/>
                    <a:gd name="connsiteY0" fmla="*/ 3267824 h 3277349"/>
                    <a:gd name="connsiteX1" fmla="*/ 11289 w 449439"/>
                    <a:gd name="connsiteY1" fmla="*/ 3277349 h 3277349"/>
                    <a:gd name="connsiteX2" fmla="*/ 449439 w 449439"/>
                    <a:gd name="connsiteY2" fmla="*/ 749 h 3277349"/>
                    <a:gd name="connsiteX3" fmla="*/ 420864 w 449439"/>
                    <a:gd name="connsiteY3" fmla="*/ 3267824 h 3277349"/>
                    <a:gd name="connsiteX0" fmla="*/ 426865 w 455440"/>
                    <a:gd name="connsiteY0" fmla="*/ 3268012 h 3277537"/>
                    <a:gd name="connsiteX1" fmla="*/ 17290 w 455440"/>
                    <a:gd name="connsiteY1" fmla="*/ 3277537 h 3277537"/>
                    <a:gd name="connsiteX2" fmla="*/ 455440 w 455440"/>
                    <a:gd name="connsiteY2" fmla="*/ 937 h 3277537"/>
                    <a:gd name="connsiteX3" fmla="*/ 426865 w 455440"/>
                    <a:gd name="connsiteY3" fmla="*/ 3268012 h 3277537"/>
                    <a:gd name="connsiteX0" fmla="*/ 420865 w 449440"/>
                    <a:gd name="connsiteY0" fmla="*/ 3268029 h 3277554"/>
                    <a:gd name="connsiteX1" fmla="*/ 11290 w 449440"/>
                    <a:gd name="connsiteY1" fmla="*/ 3277554 h 3277554"/>
                    <a:gd name="connsiteX2" fmla="*/ 449440 w 449440"/>
                    <a:gd name="connsiteY2" fmla="*/ 954 h 3277554"/>
                    <a:gd name="connsiteX3" fmla="*/ 420865 w 449440"/>
                    <a:gd name="connsiteY3" fmla="*/ 3268029 h 3277554"/>
                    <a:gd name="connsiteX0" fmla="*/ 458965 w 458965"/>
                    <a:gd name="connsiteY0" fmla="*/ 3258504 h 3277554"/>
                    <a:gd name="connsiteX1" fmla="*/ 11290 w 458965"/>
                    <a:gd name="connsiteY1" fmla="*/ 3277554 h 3277554"/>
                    <a:gd name="connsiteX2" fmla="*/ 449440 w 458965"/>
                    <a:gd name="connsiteY2" fmla="*/ 954 h 3277554"/>
                    <a:gd name="connsiteX3" fmla="*/ 458965 w 458965"/>
                    <a:gd name="connsiteY3" fmla="*/ 3258504 h 3277554"/>
                    <a:gd name="connsiteX0" fmla="*/ 458965 w 468741"/>
                    <a:gd name="connsiteY0" fmla="*/ 3258504 h 3277554"/>
                    <a:gd name="connsiteX1" fmla="*/ 11290 w 468741"/>
                    <a:gd name="connsiteY1" fmla="*/ 3277554 h 3277554"/>
                    <a:gd name="connsiteX2" fmla="*/ 449440 w 468741"/>
                    <a:gd name="connsiteY2" fmla="*/ 954 h 3277554"/>
                    <a:gd name="connsiteX3" fmla="*/ 458965 w 468741"/>
                    <a:gd name="connsiteY3" fmla="*/ 3258504 h 3277554"/>
                    <a:gd name="connsiteX0" fmla="*/ 458965 w 475898"/>
                    <a:gd name="connsiteY0" fmla="*/ 3258504 h 3277554"/>
                    <a:gd name="connsiteX1" fmla="*/ 11290 w 475898"/>
                    <a:gd name="connsiteY1" fmla="*/ 3277554 h 3277554"/>
                    <a:gd name="connsiteX2" fmla="*/ 449440 w 475898"/>
                    <a:gd name="connsiteY2" fmla="*/ 954 h 3277554"/>
                    <a:gd name="connsiteX3" fmla="*/ 458965 w 475898"/>
                    <a:gd name="connsiteY3" fmla="*/ 3258504 h 3277554"/>
                    <a:gd name="connsiteX0" fmla="*/ 460407 w 477340"/>
                    <a:gd name="connsiteY0" fmla="*/ 3258186 h 3277236"/>
                    <a:gd name="connsiteX1" fmla="*/ 12732 w 477340"/>
                    <a:gd name="connsiteY1" fmla="*/ 3277236 h 3277236"/>
                    <a:gd name="connsiteX2" fmla="*/ 450882 w 477340"/>
                    <a:gd name="connsiteY2" fmla="*/ 636 h 3277236"/>
                    <a:gd name="connsiteX3" fmla="*/ 460407 w 477340"/>
                    <a:gd name="connsiteY3" fmla="*/ 3258186 h 3277236"/>
                    <a:gd name="connsiteX0" fmla="*/ 487474 w 504407"/>
                    <a:gd name="connsiteY0" fmla="*/ 3258194 h 3258194"/>
                    <a:gd name="connsiteX1" fmla="*/ 11224 w 504407"/>
                    <a:gd name="connsiteY1" fmla="*/ 3248669 h 3258194"/>
                    <a:gd name="connsiteX2" fmla="*/ 477949 w 504407"/>
                    <a:gd name="connsiteY2" fmla="*/ 644 h 3258194"/>
                    <a:gd name="connsiteX3" fmla="*/ 487474 w 504407"/>
                    <a:gd name="connsiteY3" fmla="*/ 3258194 h 3258194"/>
                    <a:gd name="connsiteX0" fmla="*/ 487474 w 504407"/>
                    <a:gd name="connsiteY0" fmla="*/ 3258194 h 3285812"/>
                    <a:gd name="connsiteX1" fmla="*/ 11224 w 504407"/>
                    <a:gd name="connsiteY1" fmla="*/ 3248669 h 3285812"/>
                    <a:gd name="connsiteX2" fmla="*/ 477949 w 504407"/>
                    <a:gd name="connsiteY2" fmla="*/ 644 h 3285812"/>
                    <a:gd name="connsiteX3" fmla="*/ 487474 w 504407"/>
                    <a:gd name="connsiteY3" fmla="*/ 3258194 h 3285812"/>
                    <a:gd name="connsiteX0" fmla="*/ 487474 w 504407"/>
                    <a:gd name="connsiteY0" fmla="*/ 3258194 h 3277380"/>
                    <a:gd name="connsiteX1" fmla="*/ 11224 w 504407"/>
                    <a:gd name="connsiteY1" fmla="*/ 3248669 h 3277380"/>
                    <a:gd name="connsiteX2" fmla="*/ 477949 w 504407"/>
                    <a:gd name="connsiteY2" fmla="*/ 644 h 3277380"/>
                    <a:gd name="connsiteX3" fmla="*/ 487474 w 504407"/>
                    <a:gd name="connsiteY3" fmla="*/ 3258194 h 3277380"/>
                    <a:gd name="connsiteX0" fmla="*/ 477949 w 499445"/>
                    <a:gd name="connsiteY0" fmla="*/ 3315344 h 3315344"/>
                    <a:gd name="connsiteX1" fmla="*/ 11224 w 499445"/>
                    <a:gd name="connsiteY1" fmla="*/ 3248669 h 3315344"/>
                    <a:gd name="connsiteX2" fmla="*/ 477949 w 499445"/>
                    <a:gd name="connsiteY2" fmla="*/ 644 h 3315344"/>
                    <a:gd name="connsiteX3" fmla="*/ 477949 w 499445"/>
                    <a:gd name="connsiteY3" fmla="*/ 3315344 h 3315344"/>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04959 w 532163"/>
                    <a:gd name="connsiteY0" fmla="*/ 3267717 h 3278507"/>
                    <a:gd name="connsiteX1" fmla="*/ 9659 w 532163"/>
                    <a:gd name="connsiteY1" fmla="*/ 3258192 h 3278507"/>
                    <a:gd name="connsiteX2" fmla="*/ 514484 w 532163"/>
                    <a:gd name="connsiteY2" fmla="*/ 642 h 3278507"/>
                    <a:gd name="connsiteX3" fmla="*/ 504959 w 532163"/>
                    <a:gd name="connsiteY3" fmla="*/ 3267717 h 3278507"/>
                    <a:gd name="connsiteX0" fmla="*/ 504322 w 545560"/>
                    <a:gd name="connsiteY0" fmla="*/ 3067764 h 3078554"/>
                    <a:gd name="connsiteX1" fmla="*/ 9022 w 545560"/>
                    <a:gd name="connsiteY1" fmla="*/ 3058239 h 3078554"/>
                    <a:gd name="connsiteX2" fmla="*/ 532897 w 545560"/>
                    <a:gd name="connsiteY2" fmla="*/ 714 h 3078554"/>
                    <a:gd name="connsiteX3" fmla="*/ 504322 w 545560"/>
                    <a:gd name="connsiteY3" fmla="*/ 3067764 h 3078554"/>
                    <a:gd name="connsiteX0" fmla="*/ 504959 w 532163"/>
                    <a:gd name="connsiteY0" fmla="*/ 3086805 h 3097595"/>
                    <a:gd name="connsiteX1" fmla="*/ 9659 w 532163"/>
                    <a:gd name="connsiteY1" fmla="*/ 3077280 h 3097595"/>
                    <a:gd name="connsiteX2" fmla="*/ 514484 w 532163"/>
                    <a:gd name="connsiteY2" fmla="*/ 705 h 3097595"/>
                    <a:gd name="connsiteX3" fmla="*/ 504959 w 532163"/>
                    <a:gd name="connsiteY3" fmla="*/ 3086805 h 3097595"/>
                    <a:gd name="connsiteX0" fmla="*/ 506034 w 533238"/>
                    <a:gd name="connsiteY0" fmla="*/ 3086100 h 3096890"/>
                    <a:gd name="connsiteX1" fmla="*/ 10734 w 533238"/>
                    <a:gd name="connsiteY1" fmla="*/ 3076575 h 3096890"/>
                    <a:gd name="connsiteX2" fmla="*/ 515559 w 533238"/>
                    <a:gd name="connsiteY2" fmla="*/ 0 h 3096890"/>
                    <a:gd name="connsiteX3" fmla="*/ 506034 w 533238"/>
                    <a:gd name="connsiteY3" fmla="*/ 3086100 h 3096890"/>
                    <a:gd name="connsiteX0" fmla="*/ 506034 w 533238"/>
                    <a:gd name="connsiteY0" fmla="*/ 3086100 h 3088655"/>
                    <a:gd name="connsiteX1" fmla="*/ 10734 w 533238"/>
                    <a:gd name="connsiteY1" fmla="*/ 3076575 h 3088655"/>
                    <a:gd name="connsiteX2" fmla="*/ 515559 w 533238"/>
                    <a:gd name="connsiteY2" fmla="*/ 0 h 3088655"/>
                    <a:gd name="connsiteX3" fmla="*/ 506034 w 533238"/>
                    <a:gd name="connsiteY3" fmla="*/ 3086100 h 3088655"/>
                  </a:gdLst>
                  <a:ahLst/>
                  <a:cxnLst>
                    <a:cxn ang="0">
                      <a:pos x="connsiteX0" y="connsiteY0"/>
                    </a:cxn>
                    <a:cxn ang="0">
                      <a:pos x="connsiteX1" y="connsiteY1"/>
                    </a:cxn>
                    <a:cxn ang="0">
                      <a:pos x="connsiteX2" y="connsiteY2"/>
                    </a:cxn>
                    <a:cxn ang="0">
                      <a:pos x="connsiteX3" y="connsiteY3"/>
                    </a:cxn>
                  </a:cxnLst>
                  <a:rect l="l" t="t" r="r" b="b"/>
                  <a:pathLst>
                    <a:path w="533238" h="3088655">
                      <a:moveTo>
                        <a:pt x="506034" y="3086100"/>
                      </a:moveTo>
                      <a:cubicBezTo>
                        <a:pt x="347284" y="3082925"/>
                        <a:pt x="159959" y="3098800"/>
                        <a:pt x="10734" y="3076575"/>
                      </a:cubicBezTo>
                      <a:cubicBezTo>
                        <a:pt x="-46416" y="1736725"/>
                        <a:pt x="125034" y="15875"/>
                        <a:pt x="515559" y="0"/>
                      </a:cubicBezTo>
                      <a:cubicBezTo>
                        <a:pt x="547309" y="9525"/>
                        <a:pt x="531434" y="1943100"/>
                        <a:pt x="506034" y="30861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그룹 119">
                <a:extLst>
                  <a:ext uri="{FF2B5EF4-FFF2-40B4-BE49-F238E27FC236}">
                    <a16:creationId xmlns:a16="http://schemas.microsoft.com/office/drawing/2014/main" id="{47EFC9D1-9DEC-426E-8029-75AE5763BFF6}"/>
                  </a:ext>
                </a:extLst>
              </p:cNvPr>
              <p:cNvGrpSpPr/>
              <p:nvPr/>
            </p:nvGrpSpPr>
            <p:grpSpPr>
              <a:xfrm>
                <a:off x="5817530" y="3404710"/>
                <a:ext cx="409995" cy="1836722"/>
                <a:chOff x="4241914" y="2176670"/>
                <a:chExt cx="1118390" cy="5010230"/>
              </a:xfrm>
              <a:solidFill>
                <a:schemeClr val="bg1"/>
              </a:solidFill>
              <a:effectLst/>
            </p:grpSpPr>
            <p:sp>
              <p:nvSpPr>
                <p:cNvPr id="12" name="타원 55">
                  <a:extLst>
                    <a:ext uri="{FF2B5EF4-FFF2-40B4-BE49-F238E27FC236}">
                      <a16:creationId xmlns:a16="http://schemas.microsoft.com/office/drawing/2014/main" id="{AD0E7A37-8049-47AC-8B9B-FCD956C980F4}"/>
                    </a:ext>
                  </a:extLst>
                </p:cNvPr>
                <p:cNvSpPr/>
                <p:nvPr/>
              </p:nvSpPr>
              <p:spPr>
                <a:xfrm>
                  <a:off x="4241914" y="2176670"/>
                  <a:ext cx="1118390" cy="1811875"/>
                </a:xfrm>
                <a:custGeom>
                  <a:avLst/>
                  <a:gdLst>
                    <a:gd name="connsiteX0" fmla="*/ 0 w 1173877"/>
                    <a:gd name="connsiteY0" fmla="*/ 586939 h 1173877"/>
                    <a:gd name="connsiteX1" fmla="*/ 586939 w 1173877"/>
                    <a:gd name="connsiteY1" fmla="*/ 0 h 1173877"/>
                    <a:gd name="connsiteX2" fmla="*/ 1173878 w 1173877"/>
                    <a:gd name="connsiteY2" fmla="*/ 586939 h 1173877"/>
                    <a:gd name="connsiteX3" fmla="*/ 586939 w 1173877"/>
                    <a:gd name="connsiteY3" fmla="*/ 1173878 h 1173877"/>
                    <a:gd name="connsiteX4" fmla="*/ 0 w 1173877"/>
                    <a:gd name="connsiteY4" fmla="*/ 586939 h 1173877"/>
                    <a:gd name="connsiteX0" fmla="*/ 41 w 1173919"/>
                    <a:gd name="connsiteY0" fmla="*/ 932720 h 1519659"/>
                    <a:gd name="connsiteX1" fmla="*/ 610033 w 1173919"/>
                    <a:gd name="connsiteY1" fmla="*/ 0 h 1519659"/>
                    <a:gd name="connsiteX2" fmla="*/ 1173919 w 1173919"/>
                    <a:gd name="connsiteY2" fmla="*/ 932720 h 1519659"/>
                    <a:gd name="connsiteX3" fmla="*/ 586980 w 1173919"/>
                    <a:gd name="connsiteY3" fmla="*/ 1519659 h 1519659"/>
                    <a:gd name="connsiteX4" fmla="*/ 41 w 1173919"/>
                    <a:gd name="connsiteY4" fmla="*/ 932720 h 1519659"/>
                    <a:gd name="connsiteX0" fmla="*/ 74 w 1173952"/>
                    <a:gd name="connsiteY0" fmla="*/ 932720 h 1842389"/>
                    <a:gd name="connsiteX1" fmla="*/ 610066 w 1173952"/>
                    <a:gd name="connsiteY1" fmla="*/ 0 h 1842389"/>
                    <a:gd name="connsiteX2" fmla="*/ 1173952 w 1173952"/>
                    <a:gd name="connsiteY2" fmla="*/ 932720 h 1842389"/>
                    <a:gd name="connsiteX3" fmla="*/ 579329 w 1173952"/>
                    <a:gd name="connsiteY3" fmla="*/ 1842389 h 1842389"/>
                    <a:gd name="connsiteX4" fmla="*/ 74 w 1173952"/>
                    <a:gd name="connsiteY4" fmla="*/ 932720 h 1842389"/>
                    <a:gd name="connsiteX0" fmla="*/ 17 w 1173895"/>
                    <a:gd name="connsiteY0" fmla="*/ 932720 h 1842389"/>
                    <a:gd name="connsiteX1" fmla="*/ 610009 w 1173895"/>
                    <a:gd name="connsiteY1" fmla="*/ 0 h 1842389"/>
                    <a:gd name="connsiteX2" fmla="*/ 1173895 w 1173895"/>
                    <a:gd name="connsiteY2" fmla="*/ 932720 h 1842389"/>
                    <a:gd name="connsiteX3" fmla="*/ 579272 w 1173895"/>
                    <a:gd name="connsiteY3" fmla="*/ 1842389 h 1842389"/>
                    <a:gd name="connsiteX4" fmla="*/ 17 w 1173895"/>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4536"/>
                    <a:gd name="connsiteY0" fmla="*/ 932720 h 1842389"/>
                    <a:gd name="connsiteX1" fmla="*/ 610534 w 1174536"/>
                    <a:gd name="connsiteY1" fmla="*/ 0 h 1842389"/>
                    <a:gd name="connsiteX2" fmla="*/ 1174420 w 1174536"/>
                    <a:gd name="connsiteY2" fmla="*/ 932720 h 1842389"/>
                    <a:gd name="connsiteX3" fmla="*/ 579797 w 1174536"/>
                    <a:gd name="connsiteY3" fmla="*/ 1842389 h 1842389"/>
                    <a:gd name="connsiteX4" fmla="*/ 542 w 117453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872 w 1144196"/>
                    <a:gd name="connsiteY0" fmla="*/ 932720 h 1842389"/>
                    <a:gd name="connsiteX1" fmla="*/ 580128 w 1144196"/>
                    <a:gd name="connsiteY1" fmla="*/ 0 h 1842389"/>
                    <a:gd name="connsiteX2" fmla="*/ 1144014 w 1144196"/>
                    <a:gd name="connsiteY2" fmla="*/ 932720 h 1842389"/>
                    <a:gd name="connsiteX3" fmla="*/ 549391 w 1144196"/>
                    <a:gd name="connsiteY3" fmla="*/ 1842389 h 1842389"/>
                    <a:gd name="connsiteX4" fmla="*/ 872 w 114419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3 w 1136147"/>
                    <a:gd name="connsiteY0" fmla="*/ 932723 h 1842395"/>
                    <a:gd name="connsiteX1" fmla="*/ 579829 w 1136147"/>
                    <a:gd name="connsiteY1" fmla="*/ 3 h 1842395"/>
                    <a:gd name="connsiteX2" fmla="*/ 1136031 w 1136147"/>
                    <a:gd name="connsiteY2" fmla="*/ 925039 h 1842395"/>
                    <a:gd name="connsiteX3" fmla="*/ 549092 w 1136147"/>
                    <a:gd name="connsiteY3" fmla="*/ 1842392 h 1842395"/>
                    <a:gd name="connsiteX4" fmla="*/ 573 w 1136147"/>
                    <a:gd name="connsiteY4" fmla="*/ 932723 h 1842395"/>
                    <a:gd name="connsiteX0" fmla="*/ 573 w 1136147"/>
                    <a:gd name="connsiteY0" fmla="*/ 894353 h 1842497"/>
                    <a:gd name="connsiteX1" fmla="*/ 579829 w 1136147"/>
                    <a:gd name="connsiteY1" fmla="*/ 53 h 1842497"/>
                    <a:gd name="connsiteX2" fmla="*/ 1136031 w 1136147"/>
                    <a:gd name="connsiteY2" fmla="*/ 925089 h 1842497"/>
                    <a:gd name="connsiteX3" fmla="*/ 549092 w 1136147"/>
                    <a:gd name="connsiteY3" fmla="*/ 1842442 h 1842497"/>
                    <a:gd name="connsiteX4" fmla="*/ 573 w 1136147"/>
                    <a:gd name="connsiteY4" fmla="*/ 894353 h 1842497"/>
                    <a:gd name="connsiteX0" fmla="*/ 573 w 1136147"/>
                    <a:gd name="connsiteY0" fmla="*/ 894358 h 1842502"/>
                    <a:gd name="connsiteX1" fmla="*/ 579829 w 1136147"/>
                    <a:gd name="connsiteY1" fmla="*/ 58 h 1842502"/>
                    <a:gd name="connsiteX2" fmla="*/ 1136031 w 1136147"/>
                    <a:gd name="connsiteY2" fmla="*/ 925094 h 1842502"/>
                    <a:gd name="connsiteX3" fmla="*/ 549092 w 1136147"/>
                    <a:gd name="connsiteY3" fmla="*/ 1842447 h 1842502"/>
                    <a:gd name="connsiteX4" fmla="*/ 573 w 1136147"/>
                    <a:gd name="connsiteY4" fmla="*/ 894358 h 1842502"/>
                    <a:gd name="connsiteX0" fmla="*/ 573 w 1136147"/>
                    <a:gd name="connsiteY0" fmla="*/ 894362 h 1842506"/>
                    <a:gd name="connsiteX1" fmla="*/ 579829 w 1136147"/>
                    <a:gd name="connsiteY1" fmla="*/ 62 h 1842506"/>
                    <a:gd name="connsiteX2" fmla="*/ 1136031 w 1136147"/>
                    <a:gd name="connsiteY2" fmla="*/ 925098 h 1842506"/>
                    <a:gd name="connsiteX3" fmla="*/ 549092 w 1136147"/>
                    <a:gd name="connsiteY3" fmla="*/ 1842451 h 1842506"/>
                    <a:gd name="connsiteX4" fmla="*/ 573 w 1136147"/>
                    <a:gd name="connsiteY4" fmla="*/ 894362 h 1842506"/>
                    <a:gd name="connsiteX0" fmla="*/ 573 w 1136031"/>
                    <a:gd name="connsiteY0" fmla="*/ 894362 h 1842506"/>
                    <a:gd name="connsiteX1" fmla="*/ 579829 w 1136031"/>
                    <a:gd name="connsiteY1" fmla="*/ 62 h 1842506"/>
                    <a:gd name="connsiteX2" fmla="*/ 1136031 w 1136031"/>
                    <a:gd name="connsiteY2" fmla="*/ 925098 h 1842506"/>
                    <a:gd name="connsiteX3" fmla="*/ 549092 w 1136031"/>
                    <a:gd name="connsiteY3" fmla="*/ 1842451 h 1842506"/>
                    <a:gd name="connsiteX4" fmla="*/ 573 w 1136031"/>
                    <a:gd name="connsiteY4" fmla="*/ 894362 h 1842506"/>
                    <a:gd name="connsiteX0" fmla="*/ 944 w 1136402"/>
                    <a:gd name="connsiteY0" fmla="*/ 894362 h 1842506"/>
                    <a:gd name="connsiteX1" fmla="*/ 580200 w 1136402"/>
                    <a:gd name="connsiteY1" fmla="*/ 62 h 1842506"/>
                    <a:gd name="connsiteX2" fmla="*/ 1136402 w 1136402"/>
                    <a:gd name="connsiteY2" fmla="*/ 925098 h 1842506"/>
                    <a:gd name="connsiteX3" fmla="*/ 549463 w 1136402"/>
                    <a:gd name="connsiteY3" fmla="*/ 1842451 h 1842506"/>
                    <a:gd name="connsiteX4" fmla="*/ 944 w 1136402"/>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530 w 1175493"/>
                    <a:gd name="connsiteY0" fmla="*/ 904205 h 1842443"/>
                    <a:gd name="connsiteX1" fmla="*/ 619291 w 1175493"/>
                    <a:gd name="connsiteY1" fmla="*/ 29 h 1842443"/>
                    <a:gd name="connsiteX2" fmla="*/ 1175493 w 1175493"/>
                    <a:gd name="connsiteY2" fmla="*/ 925065 h 1842443"/>
                    <a:gd name="connsiteX3" fmla="*/ 588554 w 1175493"/>
                    <a:gd name="connsiteY3" fmla="*/ 1842418 h 1842443"/>
                    <a:gd name="connsiteX4" fmla="*/ 530 w 1175493"/>
                    <a:gd name="connsiteY4" fmla="*/ 904205 h 1842443"/>
                    <a:gd name="connsiteX0" fmla="*/ 527 w 1155736"/>
                    <a:gd name="connsiteY0" fmla="*/ 904205 h 1842443"/>
                    <a:gd name="connsiteX1" fmla="*/ 619288 w 1155736"/>
                    <a:gd name="connsiteY1" fmla="*/ 29 h 1842443"/>
                    <a:gd name="connsiteX2" fmla="*/ 1155736 w 1155736"/>
                    <a:gd name="connsiteY2" fmla="*/ 925065 h 1842443"/>
                    <a:gd name="connsiteX3" fmla="*/ 588551 w 1155736"/>
                    <a:gd name="connsiteY3" fmla="*/ 1842418 h 1842443"/>
                    <a:gd name="connsiteX4" fmla="*/ 527 w 1155736"/>
                    <a:gd name="connsiteY4" fmla="*/ 904205 h 1842443"/>
                    <a:gd name="connsiteX0" fmla="*/ 620 w 1155829"/>
                    <a:gd name="connsiteY0" fmla="*/ 904205 h 1842443"/>
                    <a:gd name="connsiteX1" fmla="*/ 619381 w 1155829"/>
                    <a:gd name="connsiteY1" fmla="*/ 29 h 1842443"/>
                    <a:gd name="connsiteX2" fmla="*/ 1155829 w 1155829"/>
                    <a:gd name="connsiteY2" fmla="*/ 925065 h 1842443"/>
                    <a:gd name="connsiteX3" fmla="*/ 588644 w 1155829"/>
                    <a:gd name="connsiteY3" fmla="*/ 1842418 h 1842443"/>
                    <a:gd name="connsiteX4" fmla="*/ 620 w 1155829"/>
                    <a:gd name="connsiteY4" fmla="*/ 904205 h 1842443"/>
                    <a:gd name="connsiteX0" fmla="*/ 853 w 1156062"/>
                    <a:gd name="connsiteY0" fmla="*/ 904570 h 1842808"/>
                    <a:gd name="connsiteX1" fmla="*/ 619614 w 1156062"/>
                    <a:gd name="connsiteY1" fmla="*/ 394 h 1842808"/>
                    <a:gd name="connsiteX2" fmla="*/ 1156062 w 1156062"/>
                    <a:gd name="connsiteY2" fmla="*/ 925430 h 1842808"/>
                    <a:gd name="connsiteX3" fmla="*/ 588877 w 1156062"/>
                    <a:gd name="connsiteY3" fmla="*/ 1842783 h 1842808"/>
                    <a:gd name="connsiteX4" fmla="*/ 853 w 1156062"/>
                    <a:gd name="connsiteY4" fmla="*/ 904570 h 1842808"/>
                    <a:gd name="connsiteX0" fmla="*/ 949 w 1156158"/>
                    <a:gd name="connsiteY0" fmla="*/ 904271 h 1842509"/>
                    <a:gd name="connsiteX1" fmla="*/ 619710 w 1156158"/>
                    <a:gd name="connsiteY1" fmla="*/ 95 h 1842509"/>
                    <a:gd name="connsiteX2" fmla="*/ 1156158 w 1156158"/>
                    <a:gd name="connsiteY2" fmla="*/ 925131 h 1842509"/>
                    <a:gd name="connsiteX3" fmla="*/ 588973 w 1156158"/>
                    <a:gd name="connsiteY3" fmla="*/ 1842484 h 1842509"/>
                    <a:gd name="connsiteX4" fmla="*/ 949 w 1156158"/>
                    <a:gd name="connsiteY4" fmla="*/ 904271 h 1842509"/>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184 w 1155393"/>
                    <a:gd name="connsiteY0" fmla="*/ 904270 h 1842508"/>
                    <a:gd name="connsiteX1" fmla="*/ 599192 w 1155393"/>
                    <a:gd name="connsiteY1" fmla="*/ 94 h 1842508"/>
                    <a:gd name="connsiteX2" fmla="*/ 1155393 w 1155393"/>
                    <a:gd name="connsiteY2" fmla="*/ 925130 h 1842508"/>
                    <a:gd name="connsiteX3" fmla="*/ 588208 w 1155393"/>
                    <a:gd name="connsiteY3" fmla="*/ 1842483 h 1842508"/>
                    <a:gd name="connsiteX4" fmla="*/ 184 w 1155393"/>
                    <a:gd name="connsiteY4" fmla="*/ 904270 h 1842508"/>
                    <a:gd name="connsiteX0" fmla="*/ 184 w 1155393"/>
                    <a:gd name="connsiteY0" fmla="*/ 904240 h 1842478"/>
                    <a:gd name="connsiteX1" fmla="*/ 599192 w 1155393"/>
                    <a:gd name="connsiteY1" fmla="*/ 64 h 1842478"/>
                    <a:gd name="connsiteX2" fmla="*/ 1155393 w 1155393"/>
                    <a:gd name="connsiteY2" fmla="*/ 925100 h 1842478"/>
                    <a:gd name="connsiteX3" fmla="*/ 588208 w 1155393"/>
                    <a:gd name="connsiteY3" fmla="*/ 1842453 h 1842478"/>
                    <a:gd name="connsiteX4" fmla="*/ 184 w 1155393"/>
                    <a:gd name="connsiteY4" fmla="*/ 904240 h 1842478"/>
                    <a:gd name="connsiteX0" fmla="*/ 184 w 1155393"/>
                    <a:gd name="connsiteY0" fmla="*/ 904259 h 1842497"/>
                    <a:gd name="connsiteX1" fmla="*/ 599192 w 1155393"/>
                    <a:gd name="connsiteY1" fmla="*/ 83 h 1842497"/>
                    <a:gd name="connsiteX2" fmla="*/ 1155393 w 1155393"/>
                    <a:gd name="connsiteY2" fmla="*/ 925119 h 1842497"/>
                    <a:gd name="connsiteX3" fmla="*/ 588208 w 1155393"/>
                    <a:gd name="connsiteY3" fmla="*/ 1842472 h 1842497"/>
                    <a:gd name="connsiteX4" fmla="*/ 184 w 1155393"/>
                    <a:gd name="connsiteY4" fmla="*/ 904259 h 1842497"/>
                    <a:gd name="connsiteX0" fmla="*/ 184 w 1155718"/>
                    <a:gd name="connsiteY0" fmla="*/ 904235 h 1842465"/>
                    <a:gd name="connsiteX1" fmla="*/ 599192 w 1155718"/>
                    <a:gd name="connsiteY1" fmla="*/ 59 h 1842465"/>
                    <a:gd name="connsiteX2" fmla="*/ 1155393 w 1155718"/>
                    <a:gd name="connsiteY2" fmla="*/ 925095 h 1842465"/>
                    <a:gd name="connsiteX3" fmla="*/ 588208 w 1155718"/>
                    <a:gd name="connsiteY3" fmla="*/ 1842448 h 1842465"/>
                    <a:gd name="connsiteX4" fmla="*/ 184 w 1155718"/>
                    <a:gd name="connsiteY4" fmla="*/ 904235 h 1842465"/>
                    <a:gd name="connsiteX0" fmla="*/ 9 w 1155230"/>
                    <a:gd name="connsiteY0" fmla="*/ 933851 h 1872079"/>
                    <a:gd name="connsiteX1" fmla="*/ 599017 w 1155230"/>
                    <a:gd name="connsiteY1" fmla="*/ 46 h 1872079"/>
                    <a:gd name="connsiteX2" fmla="*/ 1155218 w 1155230"/>
                    <a:gd name="connsiteY2" fmla="*/ 954711 h 1872079"/>
                    <a:gd name="connsiteX3" fmla="*/ 588033 w 1155230"/>
                    <a:gd name="connsiteY3" fmla="*/ 1872064 h 1872079"/>
                    <a:gd name="connsiteX4" fmla="*/ 9 w 1155230"/>
                    <a:gd name="connsiteY4" fmla="*/ 933851 h 1872079"/>
                    <a:gd name="connsiteX0" fmla="*/ 184 w 1155405"/>
                    <a:gd name="connsiteY0" fmla="*/ 933851 h 1872078"/>
                    <a:gd name="connsiteX1" fmla="*/ 599192 w 1155405"/>
                    <a:gd name="connsiteY1" fmla="*/ 46 h 1872078"/>
                    <a:gd name="connsiteX2" fmla="*/ 1155393 w 1155405"/>
                    <a:gd name="connsiteY2" fmla="*/ 954711 h 1872078"/>
                    <a:gd name="connsiteX3" fmla="*/ 588208 w 1155405"/>
                    <a:gd name="connsiteY3" fmla="*/ 1872064 h 1872078"/>
                    <a:gd name="connsiteX4" fmla="*/ 184 w 1155405"/>
                    <a:gd name="connsiteY4" fmla="*/ 933851 h 1872078"/>
                    <a:gd name="connsiteX0" fmla="*/ 184 w 1155572"/>
                    <a:gd name="connsiteY0" fmla="*/ 933863 h 1872093"/>
                    <a:gd name="connsiteX1" fmla="*/ 599192 w 1155572"/>
                    <a:gd name="connsiteY1" fmla="*/ 58 h 1872093"/>
                    <a:gd name="connsiteX2" fmla="*/ 1155393 w 1155572"/>
                    <a:gd name="connsiteY2" fmla="*/ 954723 h 1872093"/>
                    <a:gd name="connsiteX3" fmla="*/ 588208 w 1155572"/>
                    <a:gd name="connsiteY3" fmla="*/ 1872076 h 1872093"/>
                    <a:gd name="connsiteX4" fmla="*/ 184 w 1155572"/>
                    <a:gd name="connsiteY4" fmla="*/ 933863 h 1872093"/>
                    <a:gd name="connsiteX0" fmla="*/ 184 w 1155560"/>
                    <a:gd name="connsiteY0" fmla="*/ 933863 h 1872094"/>
                    <a:gd name="connsiteX1" fmla="*/ 599192 w 1155560"/>
                    <a:gd name="connsiteY1" fmla="*/ 58 h 1872094"/>
                    <a:gd name="connsiteX2" fmla="*/ 1155393 w 1155560"/>
                    <a:gd name="connsiteY2" fmla="*/ 954723 h 1872094"/>
                    <a:gd name="connsiteX3" fmla="*/ 588208 w 1155560"/>
                    <a:gd name="connsiteY3" fmla="*/ 1872076 h 1872094"/>
                    <a:gd name="connsiteX4" fmla="*/ 184 w 1155560"/>
                    <a:gd name="connsiteY4" fmla="*/ 933863 h 1872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560" h="1872094">
                      <a:moveTo>
                        <a:pt x="184" y="933863"/>
                      </a:moveTo>
                      <a:cubicBezTo>
                        <a:pt x="-7861" y="453961"/>
                        <a:pt x="248634" y="6457"/>
                        <a:pt x="599192" y="58"/>
                      </a:cubicBezTo>
                      <a:cubicBezTo>
                        <a:pt x="949750" y="-6341"/>
                        <a:pt x="1147347" y="524204"/>
                        <a:pt x="1155393" y="954723"/>
                      </a:cubicBezTo>
                      <a:cubicBezTo>
                        <a:pt x="1163439" y="1385242"/>
                        <a:pt x="879509" y="1875552"/>
                        <a:pt x="588208" y="1872076"/>
                      </a:cubicBezTo>
                      <a:cubicBezTo>
                        <a:pt x="296907" y="1868600"/>
                        <a:pt x="8229" y="1413765"/>
                        <a:pt x="184" y="9338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다리꼴 121">
                  <a:extLst>
                    <a:ext uri="{FF2B5EF4-FFF2-40B4-BE49-F238E27FC236}">
                      <a16:creationId xmlns:a16="http://schemas.microsoft.com/office/drawing/2014/main" id="{51BE97F7-B91D-45F8-B860-6F124E1EEE61}"/>
                    </a:ext>
                  </a:extLst>
                </p:cNvPr>
                <p:cNvSpPr/>
                <p:nvPr/>
              </p:nvSpPr>
              <p:spPr>
                <a:xfrm>
                  <a:off x="4624785" y="3962858"/>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22">
                  <a:extLst>
                    <a:ext uri="{FF2B5EF4-FFF2-40B4-BE49-F238E27FC236}">
                      <a16:creationId xmlns:a16="http://schemas.microsoft.com/office/drawing/2014/main" id="{655435A7-AA25-478B-8B62-C86C54B6C66E}"/>
                    </a:ext>
                  </a:extLst>
                </p:cNvPr>
                <p:cNvSpPr/>
                <p:nvPr/>
              </p:nvSpPr>
              <p:spPr>
                <a:xfrm>
                  <a:off x="4624785" y="6834252"/>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3" name="Frame 22">
            <a:extLst>
              <a:ext uri="{FF2B5EF4-FFF2-40B4-BE49-F238E27FC236}">
                <a16:creationId xmlns:a16="http://schemas.microsoft.com/office/drawing/2014/main" id="{5D22B672-BFBD-48B1-8A64-B4B801B6AAD6}"/>
              </a:ext>
            </a:extLst>
          </p:cNvPr>
          <p:cNvSpPr/>
          <p:nvPr userDrawn="1"/>
        </p:nvSpPr>
        <p:spPr>
          <a:xfrm>
            <a:off x="1050202" y="1493822"/>
            <a:ext cx="10239469" cy="3870356"/>
          </a:xfrm>
          <a:prstGeom prst="frame">
            <a:avLst>
              <a:gd name="adj1" fmla="val 26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0524C2DF-0439-419B-BAD6-00165F645CC5}"/>
              </a:ext>
            </a:extLst>
          </p:cNvPr>
          <p:cNvSpPr/>
          <p:nvPr userDrawn="1"/>
        </p:nvSpPr>
        <p:spPr>
          <a:xfrm>
            <a:off x="5024673" y="1493822"/>
            <a:ext cx="6264998" cy="3870356"/>
          </a:xfrm>
          <a:custGeom>
            <a:avLst/>
            <a:gdLst>
              <a:gd name="connsiteX0" fmla="*/ 0 w 6264998"/>
              <a:gd name="connsiteY0" fmla="*/ 0 h 3870356"/>
              <a:gd name="connsiteX1" fmla="*/ 6264998 w 6264998"/>
              <a:gd name="connsiteY1" fmla="*/ 0 h 3870356"/>
              <a:gd name="connsiteX2" fmla="*/ 6264998 w 6264998"/>
              <a:gd name="connsiteY2" fmla="*/ 3870356 h 3870356"/>
              <a:gd name="connsiteX3" fmla="*/ 0 w 6264998"/>
              <a:gd name="connsiteY3" fmla="*/ 3870356 h 3870356"/>
              <a:gd name="connsiteX4" fmla="*/ 0 w 6264998"/>
              <a:gd name="connsiteY4" fmla="*/ 3766282 h 3870356"/>
              <a:gd name="connsiteX5" fmla="*/ 6160924 w 6264998"/>
              <a:gd name="connsiteY5" fmla="*/ 3766282 h 3870356"/>
              <a:gd name="connsiteX6" fmla="*/ 6160924 w 6264998"/>
              <a:gd name="connsiteY6" fmla="*/ 104074 h 3870356"/>
              <a:gd name="connsiteX7" fmla="*/ 0 w 6264998"/>
              <a:gd name="connsiteY7" fmla="*/ 104074 h 38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998" h="3870356">
                <a:moveTo>
                  <a:pt x="0" y="0"/>
                </a:moveTo>
                <a:lnTo>
                  <a:pt x="6264998" y="0"/>
                </a:lnTo>
                <a:lnTo>
                  <a:pt x="6264998" y="3870356"/>
                </a:lnTo>
                <a:lnTo>
                  <a:pt x="0" y="3870356"/>
                </a:lnTo>
                <a:lnTo>
                  <a:pt x="0" y="3766282"/>
                </a:lnTo>
                <a:lnTo>
                  <a:pt x="6160924" y="3766282"/>
                </a:lnTo>
                <a:lnTo>
                  <a:pt x="6160924" y="104074"/>
                </a:lnTo>
                <a:lnTo>
                  <a:pt x="0" y="10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Text Placeholder 9">
            <a:extLst>
              <a:ext uri="{FF2B5EF4-FFF2-40B4-BE49-F238E27FC236}">
                <a16:creationId xmlns:a16="http://schemas.microsoft.com/office/drawing/2014/main" id="{8849DDF0-1B17-4860-88FE-81A6C2A6ADBD}"/>
              </a:ext>
            </a:extLst>
          </p:cNvPr>
          <p:cNvSpPr>
            <a:spLocks noGrp="1"/>
          </p:cNvSpPr>
          <p:nvPr>
            <p:ph type="body" sz="quarter" idx="10" hasCustomPrompt="1"/>
          </p:nvPr>
        </p:nvSpPr>
        <p:spPr>
          <a:xfrm>
            <a:off x="5699051" y="2928607"/>
            <a:ext cx="508362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26" name="Text Placeholder 9">
            <a:extLst>
              <a:ext uri="{FF2B5EF4-FFF2-40B4-BE49-F238E27FC236}">
                <a16:creationId xmlns:a16="http://schemas.microsoft.com/office/drawing/2014/main" id="{D6A20536-8B55-45FD-9391-35B71E0C1D4D}"/>
              </a:ext>
            </a:extLst>
          </p:cNvPr>
          <p:cNvSpPr>
            <a:spLocks noGrp="1"/>
          </p:cNvSpPr>
          <p:nvPr>
            <p:ph type="body" sz="quarter" idx="11" hasCustomPrompt="1"/>
          </p:nvPr>
        </p:nvSpPr>
        <p:spPr>
          <a:xfrm>
            <a:off x="5699051" y="3606023"/>
            <a:ext cx="508362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4013477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28556-B5B1-4F38-99D0-3ACC601D651D}"/>
              </a:ext>
            </a:extLst>
          </p:cNvPr>
          <p:cNvSpPr/>
          <p:nvPr userDrawn="1"/>
        </p:nvSpPr>
        <p:spPr>
          <a:xfrm>
            <a:off x="5033727" y="0"/>
            <a:ext cx="71582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49FE674-D85C-4CFC-8436-F0B3D792B414}"/>
              </a:ext>
            </a:extLst>
          </p:cNvPr>
          <p:cNvGrpSpPr/>
          <p:nvPr userDrawn="1"/>
        </p:nvGrpSpPr>
        <p:grpSpPr>
          <a:xfrm>
            <a:off x="2059487" y="2025719"/>
            <a:ext cx="1756725" cy="2723580"/>
            <a:chOff x="1937089" y="1430968"/>
            <a:chExt cx="1756725" cy="2723580"/>
          </a:xfrm>
        </p:grpSpPr>
        <p:sp>
          <p:nvSpPr>
            <p:cNvPr id="4" name="Graphic 1">
              <a:extLst>
                <a:ext uri="{FF2B5EF4-FFF2-40B4-BE49-F238E27FC236}">
                  <a16:creationId xmlns:a16="http://schemas.microsoft.com/office/drawing/2014/main" id="{C38D6549-32C4-49F5-9672-3A21B3919318}"/>
                </a:ext>
              </a:extLst>
            </p:cNvPr>
            <p:cNvSpPr/>
            <p:nvPr/>
          </p:nvSpPr>
          <p:spPr>
            <a:xfrm>
              <a:off x="1937089" y="1430968"/>
              <a:ext cx="1756725" cy="1699004"/>
            </a:xfrm>
            <a:custGeom>
              <a:avLst/>
              <a:gdLst>
                <a:gd name="connsiteX0" fmla="*/ 2885485 w 2971219"/>
                <a:gd name="connsiteY0" fmla="*/ 602211 h 2873593"/>
                <a:gd name="connsiteX1" fmla="*/ 2333687 w 2971219"/>
                <a:gd name="connsiteY1" fmla="*/ 267312 h 2873593"/>
                <a:gd name="connsiteX2" fmla="*/ 2077313 w 2971219"/>
                <a:gd name="connsiteY2" fmla="*/ 338621 h 2873593"/>
                <a:gd name="connsiteX3" fmla="*/ 2048026 w 2971219"/>
                <a:gd name="connsiteY3" fmla="*/ 354326 h 2873593"/>
                <a:gd name="connsiteX4" fmla="*/ 2015767 w 2971219"/>
                <a:gd name="connsiteY4" fmla="*/ 384463 h 2873593"/>
                <a:gd name="connsiteX5" fmla="*/ 2042083 w 2971219"/>
                <a:gd name="connsiteY5" fmla="*/ 384463 h 2873593"/>
                <a:gd name="connsiteX6" fmla="*/ 2440651 w 2971219"/>
                <a:gd name="connsiteY6" fmla="*/ 552549 h 2873593"/>
                <a:gd name="connsiteX7" fmla="*/ 2448291 w 2971219"/>
                <a:gd name="connsiteY7" fmla="*/ 628952 h 2873593"/>
                <a:gd name="connsiteX8" fmla="*/ 2342601 w 2971219"/>
                <a:gd name="connsiteY8" fmla="*/ 698139 h 2873593"/>
                <a:gd name="connsiteX9" fmla="*/ 2234788 w 2971219"/>
                <a:gd name="connsiteY9" fmla="*/ 684132 h 2873593"/>
                <a:gd name="connsiteX10" fmla="*/ 1970350 w 2971219"/>
                <a:gd name="connsiteY10" fmla="*/ 539815 h 2873593"/>
                <a:gd name="connsiteX11" fmla="*/ 1708033 w 2971219"/>
                <a:gd name="connsiteY11" fmla="*/ 350082 h 2873593"/>
                <a:gd name="connsiteX12" fmla="*/ 1280178 w 2971219"/>
                <a:gd name="connsiteY12" fmla="*/ 101773 h 2873593"/>
                <a:gd name="connsiteX13" fmla="*/ 844258 w 2971219"/>
                <a:gd name="connsiteY13" fmla="*/ 327 h 2873593"/>
                <a:gd name="connsiteX14" fmla="*/ 489834 w 2971219"/>
                <a:gd name="connsiteY14" fmla="*/ 63996 h 2873593"/>
                <a:gd name="connsiteX15" fmla="*/ 59431 w 2971219"/>
                <a:gd name="connsiteY15" fmla="*/ 514772 h 2873593"/>
                <a:gd name="connsiteX16" fmla="*/ 33539 w 2971219"/>
                <a:gd name="connsiteY16" fmla="*/ 999505 h 2873593"/>
                <a:gd name="connsiteX17" fmla="*/ 528035 w 2971219"/>
                <a:gd name="connsiteY17" fmla="*/ 1489757 h 2873593"/>
                <a:gd name="connsiteX18" fmla="*/ 820912 w 2971219"/>
                <a:gd name="connsiteY18" fmla="*/ 1535598 h 2873593"/>
                <a:gd name="connsiteX19" fmla="*/ 833222 w 2971219"/>
                <a:gd name="connsiteY19" fmla="*/ 1544087 h 2873593"/>
                <a:gd name="connsiteX20" fmla="*/ 828977 w 2971219"/>
                <a:gd name="connsiteY20" fmla="*/ 1720663 h 2873593"/>
                <a:gd name="connsiteX21" fmla="*/ 828977 w 2971219"/>
                <a:gd name="connsiteY21" fmla="*/ 1843332 h 2873593"/>
                <a:gd name="connsiteX22" fmla="*/ 832373 w 2971219"/>
                <a:gd name="connsiteY22" fmla="*/ 1842483 h 2873593"/>
                <a:gd name="connsiteX23" fmla="*/ 1172789 w 2971219"/>
                <a:gd name="connsiteY23" fmla="*/ 1740188 h 2873593"/>
                <a:gd name="connsiteX24" fmla="*/ 1456329 w 2971219"/>
                <a:gd name="connsiteY24" fmla="*/ 1731274 h 2873593"/>
                <a:gd name="connsiteX25" fmla="*/ 1744961 w 2971219"/>
                <a:gd name="connsiteY25" fmla="*/ 1778814 h 2873593"/>
                <a:gd name="connsiteX26" fmla="*/ 2103630 w 2971219"/>
                <a:gd name="connsiteY26" fmla="*/ 1831022 h 2873593"/>
                <a:gd name="connsiteX27" fmla="*/ 2123155 w 2971219"/>
                <a:gd name="connsiteY27" fmla="*/ 1849699 h 2873593"/>
                <a:gd name="connsiteX28" fmla="*/ 2057788 w 2971219"/>
                <a:gd name="connsiteY28" fmla="*/ 2387914 h 2873593"/>
                <a:gd name="connsiteX29" fmla="*/ 2042508 w 2971219"/>
                <a:gd name="connsiteY29" fmla="*/ 2393007 h 2873593"/>
                <a:gd name="connsiteX30" fmla="*/ 1887155 w 2971219"/>
                <a:gd name="connsiteY30" fmla="*/ 2266518 h 2873593"/>
                <a:gd name="connsiteX31" fmla="*/ 1681292 w 2971219"/>
                <a:gd name="connsiteY31" fmla="*/ 2241900 h 2873593"/>
                <a:gd name="connsiteX32" fmla="*/ 1544192 w 2971219"/>
                <a:gd name="connsiteY32" fmla="*/ 2345468 h 2873593"/>
                <a:gd name="connsiteX33" fmla="*/ 1448688 w 2971219"/>
                <a:gd name="connsiteY33" fmla="*/ 2256331 h 2873593"/>
                <a:gd name="connsiteX34" fmla="*/ 1212689 w 2971219"/>
                <a:gd name="connsiteY34" fmla="*/ 2257605 h 2873593"/>
                <a:gd name="connsiteX35" fmla="*/ 1008524 w 2971219"/>
                <a:gd name="connsiteY35" fmla="*/ 2416353 h 2873593"/>
                <a:gd name="connsiteX36" fmla="*/ 987725 w 2971219"/>
                <a:gd name="connsiteY36" fmla="*/ 2431633 h 2873593"/>
                <a:gd name="connsiteX37" fmla="*/ 788229 w 2971219"/>
                <a:gd name="connsiteY37" fmla="*/ 2255058 h 2873593"/>
                <a:gd name="connsiteX38" fmla="*/ 610380 w 2971219"/>
                <a:gd name="connsiteY38" fmla="*/ 2334007 h 2873593"/>
                <a:gd name="connsiteX39" fmla="*/ 492805 w 2971219"/>
                <a:gd name="connsiteY39" fmla="*/ 2486813 h 2873593"/>
                <a:gd name="connsiteX40" fmla="*/ 534402 w 2971219"/>
                <a:gd name="connsiteY40" fmla="*/ 2685885 h 2873593"/>
                <a:gd name="connsiteX41" fmla="*/ 700790 w 2971219"/>
                <a:gd name="connsiteY41" fmla="*/ 2731726 h 2873593"/>
                <a:gd name="connsiteX42" fmla="*/ 851049 w 2971219"/>
                <a:gd name="connsiteY42" fmla="*/ 2678244 h 2873593"/>
                <a:gd name="connsiteX43" fmla="*/ 953344 w 2971219"/>
                <a:gd name="connsiteY43" fmla="*/ 2631978 h 2873593"/>
                <a:gd name="connsiteX44" fmla="*/ 1047574 w 2971219"/>
                <a:gd name="connsiteY44" fmla="*/ 2660417 h 2873593"/>
                <a:gd name="connsiteX45" fmla="*/ 1179156 w 2971219"/>
                <a:gd name="connsiteY45" fmla="*/ 2784359 h 2873593"/>
                <a:gd name="connsiteX46" fmla="*/ 1665163 w 2971219"/>
                <a:gd name="connsiteY46" fmla="*/ 2856093 h 2873593"/>
                <a:gd name="connsiteX47" fmla="*/ 2038688 w 2971219"/>
                <a:gd name="connsiteY47" fmla="*/ 2630280 h 2873593"/>
                <a:gd name="connsiteX48" fmla="*/ 2097688 w 2971219"/>
                <a:gd name="connsiteY48" fmla="*/ 2616698 h 2873593"/>
                <a:gd name="connsiteX49" fmla="*/ 2139285 w 2971219"/>
                <a:gd name="connsiteY49" fmla="*/ 2647259 h 2873593"/>
                <a:gd name="connsiteX50" fmla="*/ 2235637 w 2971219"/>
                <a:gd name="connsiteY50" fmla="*/ 2702439 h 2873593"/>
                <a:gd name="connsiteX51" fmla="*/ 2432586 w 2971219"/>
                <a:gd name="connsiteY51" fmla="*/ 2741489 h 2873593"/>
                <a:gd name="connsiteX52" fmla="*/ 2603219 w 2971219"/>
                <a:gd name="connsiteY52" fmla="*/ 2615424 h 2873593"/>
                <a:gd name="connsiteX53" fmla="*/ 2522148 w 2971219"/>
                <a:gd name="connsiteY53" fmla="*/ 2373907 h 2873593"/>
                <a:gd name="connsiteX54" fmla="*/ 2230544 w 2971219"/>
                <a:gd name="connsiteY54" fmla="*/ 2332734 h 2873593"/>
                <a:gd name="connsiteX55" fmla="*/ 2386320 w 2971219"/>
                <a:gd name="connsiteY55" fmla="*/ 2363720 h 2873593"/>
                <a:gd name="connsiteX56" fmla="*/ 2472486 w 2971219"/>
                <a:gd name="connsiteY56" fmla="*/ 2430360 h 2873593"/>
                <a:gd name="connsiteX57" fmla="*/ 2505593 w 2971219"/>
                <a:gd name="connsiteY57" fmla="*/ 2547935 h 2873593"/>
                <a:gd name="connsiteX58" fmla="*/ 2438529 w 2971219"/>
                <a:gd name="connsiteY58" fmla="*/ 2607784 h 2873593"/>
                <a:gd name="connsiteX59" fmla="*/ 2392263 w 2971219"/>
                <a:gd name="connsiteY59" fmla="*/ 2605662 h 2873593"/>
                <a:gd name="connsiteX60" fmla="*/ 2133342 w 2971219"/>
                <a:gd name="connsiteY60" fmla="*/ 2457525 h 2873593"/>
                <a:gd name="connsiteX61" fmla="*/ 2129947 w 2971219"/>
                <a:gd name="connsiteY61" fmla="*/ 2440122 h 2873593"/>
                <a:gd name="connsiteX62" fmla="*/ 2196587 w 2971219"/>
                <a:gd name="connsiteY62" fmla="*/ 2033065 h 2873593"/>
                <a:gd name="connsiteX63" fmla="*/ 2205500 w 2971219"/>
                <a:gd name="connsiteY63" fmla="*/ 1867950 h 2873593"/>
                <a:gd name="connsiteX64" fmla="*/ 2284450 w 2971219"/>
                <a:gd name="connsiteY64" fmla="*/ 1738490 h 2873593"/>
                <a:gd name="connsiteX65" fmla="*/ 2328169 w 2971219"/>
                <a:gd name="connsiteY65" fmla="*/ 1645109 h 2873593"/>
                <a:gd name="connsiteX66" fmla="*/ 2272141 w 2971219"/>
                <a:gd name="connsiteY66" fmla="*/ 1575073 h 2873593"/>
                <a:gd name="connsiteX67" fmla="*/ 2157536 w 2971219"/>
                <a:gd name="connsiteY67" fmla="*/ 1663361 h 2873593"/>
                <a:gd name="connsiteX68" fmla="*/ 2081983 w 2971219"/>
                <a:gd name="connsiteY68" fmla="*/ 1765656 h 2873593"/>
                <a:gd name="connsiteX69" fmla="*/ 1975019 w 2971219"/>
                <a:gd name="connsiteY69" fmla="*/ 1766504 h 2873593"/>
                <a:gd name="connsiteX70" fmla="*/ 1752177 w 2971219"/>
                <a:gd name="connsiteY70" fmla="*/ 1705382 h 2873593"/>
                <a:gd name="connsiteX71" fmla="*/ 1302250 w 2971219"/>
                <a:gd name="connsiteY71" fmla="*/ 1617519 h 2873593"/>
                <a:gd name="connsiteX72" fmla="*/ 970322 w 2971219"/>
                <a:gd name="connsiteY72" fmla="*/ 1671850 h 2873593"/>
                <a:gd name="connsiteX73" fmla="*/ 950373 w 2971219"/>
                <a:gd name="connsiteY73" fmla="*/ 1664210 h 2873593"/>
                <a:gd name="connsiteX74" fmla="*/ 947826 w 2971219"/>
                <a:gd name="connsiteY74" fmla="*/ 1585685 h 2873593"/>
                <a:gd name="connsiteX75" fmla="*/ 992394 w 2971219"/>
                <a:gd name="connsiteY75" fmla="*/ 1488908 h 2873593"/>
                <a:gd name="connsiteX76" fmla="*/ 1223725 w 2971219"/>
                <a:gd name="connsiteY76" fmla="*/ 1374728 h 2873593"/>
                <a:gd name="connsiteX77" fmla="*/ 1207171 w 2971219"/>
                <a:gd name="connsiteY77" fmla="*/ 1359447 h 2873593"/>
                <a:gd name="connsiteX78" fmla="*/ 980934 w 2971219"/>
                <a:gd name="connsiteY78" fmla="*/ 1439670 h 2873593"/>
                <a:gd name="connsiteX79" fmla="*/ 935941 w 2971219"/>
                <a:gd name="connsiteY79" fmla="*/ 1411656 h 2873593"/>
                <a:gd name="connsiteX80" fmla="*/ 881610 w 2971219"/>
                <a:gd name="connsiteY80" fmla="*/ 1016059 h 2873593"/>
                <a:gd name="connsiteX81" fmla="*/ 889250 w 2971219"/>
                <a:gd name="connsiteY81" fmla="*/ 1004599 h 2873593"/>
                <a:gd name="connsiteX82" fmla="*/ 1030595 w 2971219"/>
                <a:gd name="connsiteY82" fmla="*/ 982103 h 2873593"/>
                <a:gd name="connsiteX83" fmla="*/ 1670681 w 2971219"/>
                <a:gd name="connsiteY83" fmla="*/ 1216829 h 2873593"/>
                <a:gd name="connsiteX84" fmla="*/ 2008127 w 2971219"/>
                <a:gd name="connsiteY84" fmla="*/ 1354778 h 2873593"/>
                <a:gd name="connsiteX85" fmla="*/ 2478004 w 2971219"/>
                <a:gd name="connsiteY85" fmla="*/ 1456649 h 2873593"/>
                <a:gd name="connsiteX86" fmla="*/ 2755600 w 2971219"/>
                <a:gd name="connsiteY86" fmla="*/ 1364541 h 2873593"/>
                <a:gd name="connsiteX87" fmla="*/ 2885485 w 2971219"/>
                <a:gd name="connsiteY87" fmla="*/ 602211 h 2873593"/>
                <a:gd name="connsiteX88" fmla="*/ 899013 w 2971219"/>
                <a:gd name="connsiteY88" fmla="*/ 2515252 h 2873593"/>
                <a:gd name="connsiteX89" fmla="*/ 834071 w 2971219"/>
                <a:gd name="connsiteY89" fmla="*/ 2575950 h 2873593"/>
                <a:gd name="connsiteX90" fmla="*/ 739416 w 2971219"/>
                <a:gd name="connsiteY90" fmla="*/ 2623914 h 2873593"/>
                <a:gd name="connsiteX91" fmla="*/ 655373 w 2971219"/>
                <a:gd name="connsiteY91" fmla="*/ 2643014 h 2873593"/>
                <a:gd name="connsiteX92" fmla="*/ 581092 w 2971219"/>
                <a:gd name="connsiteY92" fmla="*/ 2510583 h 2873593"/>
                <a:gd name="connsiteX93" fmla="*/ 647308 w 2971219"/>
                <a:gd name="connsiteY93" fmla="*/ 2407439 h 2873593"/>
                <a:gd name="connsiteX94" fmla="*/ 780589 w 2971219"/>
                <a:gd name="connsiteY94" fmla="*/ 2339525 h 2873593"/>
                <a:gd name="connsiteX95" fmla="*/ 865905 w 2971219"/>
                <a:gd name="connsiteY95" fmla="*/ 2349712 h 2873593"/>
                <a:gd name="connsiteX96" fmla="*/ 918538 w 2971219"/>
                <a:gd name="connsiteY96" fmla="*/ 2458374 h 2873593"/>
                <a:gd name="connsiteX97" fmla="*/ 899013 w 2971219"/>
                <a:gd name="connsiteY97" fmla="*/ 2515252 h 2873593"/>
                <a:gd name="connsiteX98" fmla="*/ 1958040 w 2971219"/>
                <a:gd name="connsiteY98" fmla="*/ 2570431 h 2873593"/>
                <a:gd name="connsiteX99" fmla="*/ 1940637 w 2971219"/>
                <a:gd name="connsiteY99" fmla="*/ 2600568 h 2873593"/>
                <a:gd name="connsiteX100" fmla="*/ 1627810 w 2971219"/>
                <a:gd name="connsiteY100" fmla="*/ 2761014 h 2873593"/>
                <a:gd name="connsiteX101" fmla="*/ 1154113 w 2971219"/>
                <a:gd name="connsiteY101" fmla="*/ 2652777 h 2873593"/>
                <a:gd name="connsiteX102" fmla="*/ 1092991 w 2971219"/>
                <a:gd name="connsiteY102" fmla="*/ 2598446 h 2873593"/>
                <a:gd name="connsiteX103" fmla="*/ 1090869 w 2971219"/>
                <a:gd name="connsiteY103" fmla="*/ 2564913 h 2873593"/>
                <a:gd name="connsiteX104" fmla="*/ 1115487 w 2971219"/>
                <a:gd name="connsiteY104" fmla="*/ 2544964 h 2873593"/>
                <a:gd name="connsiteX105" fmla="*/ 1460573 w 2971219"/>
                <a:gd name="connsiteY105" fmla="*/ 2416777 h 2873593"/>
                <a:gd name="connsiteX106" fmla="*/ 1501322 w 2971219"/>
                <a:gd name="connsiteY106" fmla="*/ 2414230 h 2873593"/>
                <a:gd name="connsiteX107" fmla="*/ 1542494 w 2971219"/>
                <a:gd name="connsiteY107" fmla="*/ 2414230 h 2873593"/>
                <a:gd name="connsiteX108" fmla="*/ 1942760 w 2971219"/>
                <a:gd name="connsiteY108" fmla="*/ 2533928 h 2873593"/>
                <a:gd name="connsiteX109" fmla="*/ 1958040 w 2971219"/>
                <a:gd name="connsiteY109" fmla="*/ 2570431 h 2873593"/>
                <a:gd name="connsiteX110" fmla="*/ 2487766 w 2971219"/>
                <a:gd name="connsiteY110" fmla="*/ 1322944 h 2873593"/>
                <a:gd name="connsiteX111" fmla="*/ 2202105 w 2971219"/>
                <a:gd name="connsiteY111" fmla="*/ 1286440 h 2873593"/>
                <a:gd name="connsiteX112" fmla="*/ 1796745 w 2971219"/>
                <a:gd name="connsiteY112" fmla="*/ 1154009 h 2873593"/>
                <a:gd name="connsiteX113" fmla="*/ 1114214 w 2971219"/>
                <a:gd name="connsiteY113" fmla="*/ 935412 h 2873593"/>
                <a:gd name="connsiteX114" fmla="*/ 921509 w 2971219"/>
                <a:gd name="connsiteY114" fmla="*/ 919707 h 2873593"/>
                <a:gd name="connsiteX115" fmla="*/ 764884 w 2971219"/>
                <a:gd name="connsiteY115" fmla="*/ 817412 h 2873593"/>
                <a:gd name="connsiteX116" fmla="*/ 669805 w 2971219"/>
                <a:gd name="connsiteY116" fmla="*/ 780060 h 2873593"/>
                <a:gd name="connsiteX117" fmla="*/ 595100 w 2971219"/>
                <a:gd name="connsiteY117" fmla="*/ 842880 h 2873593"/>
                <a:gd name="connsiteX118" fmla="*/ 701215 w 2971219"/>
                <a:gd name="connsiteY118" fmla="*/ 962577 h 2873593"/>
                <a:gd name="connsiteX119" fmla="*/ 766157 w 2971219"/>
                <a:gd name="connsiteY119" fmla="*/ 986772 h 2873593"/>
                <a:gd name="connsiteX120" fmla="*/ 809876 w 2971219"/>
                <a:gd name="connsiteY120" fmla="*/ 1087369 h 2873593"/>
                <a:gd name="connsiteX121" fmla="*/ 833222 w 2971219"/>
                <a:gd name="connsiteY121" fmla="*/ 1455800 h 2873593"/>
                <a:gd name="connsiteX122" fmla="*/ 817092 w 2971219"/>
                <a:gd name="connsiteY122" fmla="*/ 1471929 h 2873593"/>
                <a:gd name="connsiteX123" fmla="*/ 426165 w 2971219"/>
                <a:gd name="connsiteY123" fmla="*/ 1302994 h 2873593"/>
                <a:gd name="connsiteX124" fmla="*/ 195683 w 2971219"/>
                <a:gd name="connsiteY124" fmla="*/ 953239 h 2873593"/>
                <a:gd name="connsiteX125" fmla="*/ 251287 w 2971219"/>
                <a:gd name="connsiteY125" fmla="*/ 521564 h 2873593"/>
                <a:gd name="connsiteX126" fmla="*/ 684236 w 2971219"/>
                <a:gd name="connsiteY126" fmla="*/ 165866 h 2873593"/>
                <a:gd name="connsiteX127" fmla="*/ 983905 w 2971219"/>
                <a:gd name="connsiteY127" fmla="*/ 156953 h 2873593"/>
                <a:gd name="connsiteX128" fmla="*/ 1495379 w 2971219"/>
                <a:gd name="connsiteY128" fmla="*/ 359844 h 2873593"/>
                <a:gd name="connsiteX129" fmla="*/ 1873573 w 2971219"/>
                <a:gd name="connsiteY129" fmla="*/ 582686 h 2873593"/>
                <a:gd name="connsiteX130" fmla="*/ 2137587 w 2971219"/>
                <a:gd name="connsiteY130" fmla="*/ 729973 h 2873593"/>
                <a:gd name="connsiteX131" fmla="*/ 2337083 w 2971219"/>
                <a:gd name="connsiteY131" fmla="*/ 763930 h 2873593"/>
                <a:gd name="connsiteX132" fmla="*/ 2481399 w 2971219"/>
                <a:gd name="connsiteY132" fmla="*/ 700261 h 2873593"/>
                <a:gd name="connsiteX133" fmla="*/ 2479277 w 2971219"/>
                <a:gd name="connsiteY133" fmla="*/ 502887 h 2873593"/>
                <a:gd name="connsiteX134" fmla="*/ 2175788 w 2971219"/>
                <a:gd name="connsiteY134" fmla="*/ 350506 h 2873593"/>
                <a:gd name="connsiteX135" fmla="*/ 2177062 w 2971219"/>
                <a:gd name="connsiteY135" fmla="*/ 342017 h 2873593"/>
                <a:gd name="connsiteX136" fmla="*/ 2655428 w 2971219"/>
                <a:gd name="connsiteY136" fmla="*/ 445585 h 2873593"/>
                <a:gd name="connsiteX137" fmla="*/ 2861291 w 2971219"/>
                <a:gd name="connsiteY137" fmla="*/ 774542 h 2873593"/>
                <a:gd name="connsiteX138" fmla="*/ 2487766 w 2971219"/>
                <a:gd name="connsiteY138" fmla="*/ 1322944 h 2873593"/>
                <a:gd name="connsiteX139" fmla="*/ 758092 w 2971219"/>
                <a:gd name="connsiteY139" fmla="*/ 919283 h 2873593"/>
                <a:gd name="connsiteX140" fmla="*/ 674898 w 2971219"/>
                <a:gd name="connsiteY140" fmla="*/ 891693 h 2873593"/>
                <a:gd name="connsiteX141" fmla="*/ 660042 w 2971219"/>
                <a:gd name="connsiteY141" fmla="*/ 856462 h 2873593"/>
                <a:gd name="connsiteX142" fmla="*/ 682538 w 2971219"/>
                <a:gd name="connsiteY142" fmla="*/ 839060 h 2873593"/>
                <a:gd name="connsiteX143" fmla="*/ 758092 w 2971219"/>
                <a:gd name="connsiteY143" fmla="*/ 919283 h 287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971219" h="2873593">
                  <a:moveTo>
                    <a:pt x="2885485" y="602211"/>
                  </a:moveTo>
                  <a:cubicBezTo>
                    <a:pt x="2765363" y="381492"/>
                    <a:pt x="2543795" y="252456"/>
                    <a:pt x="2333687" y="267312"/>
                  </a:cubicBezTo>
                  <a:cubicBezTo>
                    <a:pt x="2230968" y="274528"/>
                    <a:pt x="2175788" y="291082"/>
                    <a:pt x="2077313" y="338621"/>
                  </a:cubicBezTo>
                  <a:cubicBezTo>
                    <a:pt x="2067126" y="343290"/>
                    <a:pt x="2056515" y="346686"/>
                    <a:pt x="2048026" y="354326"/>
                  </a:cubicBezTo>
                  <a:cubicBezTo>
                    <a:pt x="2037414" y="363664"/>
                    <a:pt x="2012371" y="370880"/>
                    <a:pt x="2015767" y="384463"/>
                  </a:cubicBezTo>
                  <a:cubicBezTo>
                    <a:pt x="2019163" y="398470"/>
                    <a:pt x="2028076" y="386161"/>
                    <a:pt x="2042083" y="384463"/>
                  </a:cubicBezTo>
                  <a:cubicBezTo>
                    <a:pt x="2294637" y="355175"/>
                    <a:pt x="2417730" y="507556"/>
                    <a:pt x="2440651" y="552549"/>
                  </a:cubicBezTo>
                  <a:cubicBezTo>
                    <a:pt x="2454658" y="580139"/>
                    <a:pt x="2452112" y="605182"/>
                    <a:pt x="2448291" y="628952"/>
                  </a:cubicBezTo>
                  <a:cubicBezTo>
                    <a:pt x="2441076" y="671398"/>
                    <a:pt x="2388443" y="691772"/>
                    <a:pt x="2342601" y="698139"/>
                  </a:cubicBezTo>
                  <a:cubicBezTo>
                    <a:pt x="2305248" y="703657"/>
                    <a:pt x="2269594" y="695592"/>
                    <a:pt x="2234788" y="684132"/>
                  </a:cubicBezTo>
                  <a:cubicBezTo>
                    <a:pt x="2138011" y="652297"/>
                    <a:pt x="2052270" y="599240"/>
                    <a:pt x="1970350" y="539815"/>
                  </a:cubicBezTo>
                  <a:cubicBezTo>
                    <a:pt x="1880364" y="474449"/>
                    <a:pt x="1796321" y="417995"/>
                    <a:pt x="1708033" y="350082"/>
                  </a:cubicBezTo>
                  <a:cubicBezTo>
                    <a:pt x="1573904" y="247362"/>
                    <a:pt x="1434681" y="168837"/>
                    <a:pt x="1280178" y="101773"/>
                  </a:cubicBezTo>
                  <a:cubicBezTo>
                    <a:pt x="1140955" y="41075"/>
                    <a:pt x="996214" y="4147"/>
                    <a:pt x="844258" y="327"/>
                  </a:cubicBezTo>
                  <a:cubicBezTo>
                    <a:pt x="722013" y="-2644"/>
                    <a:pt x="602740" y="14334"/>
                    <a:pt x="489834" y="63996"/>
                  </a:cubicBezTo>
                  <a:cubicBezTo>
                    <a:pt x="293309" y="149737"/>
                    <a:pt x="140928" y="318247"/>
                    <a:pt x="59431" y="514772"/>
                  </a:cubicBezTo>
                  <a:cubicBezTo>
                    <a:pt x="-6360" y="672671"/>
                    <a:pt x="-21216" y="836088"/>
                    <a:pt x="33539" y="999505"/>
                  </a:cubicBezTo>
                  <a:cubicBezTo>
                    <a:pt x="112913" y="1236354"/>
                    <a:pt x="295006" y="1407411"/>
                    <a:pt x="528035" y="1489757"/>
                  </a:cubicBezTo>
                  <a:cubicBezTo>
                    <a:pt x="622690" y="1523289"/>
                    <a:pt x="721164" y="1549605"/>
                    <a:pt x="820912" y="1535598"/>
                  </a:cubicBezTo>
                  <a:cubicBezTo>
                    <a:pt x="827704" y="1534749"/>
                    <a:pt x="833646" y="1532203"/>
                    <a:pt x="833222" y="1544087"/>
                  </a:cubicBezTo>
                  <a:cubicBezTo>
                    <a:pt x="831524" y="1608605"/>
                    <a:pt x="829826" y="1656145"/>
                    <a:pt x="828977" y="1720663"/>
                  </a:cubicBezTo>
                  <a:cubicBezTo>
                    <a:pt x="828553" y="1761411"/>
                    <a:pt x="828977" y="1802159"/>
                    <a:pt x="828977" y="1843332"/>
                  </a:cubicBezTo>
                  <a:cubicBezTo>
                    <a:pt x="829826" y="1842907"/>
                    <a:pt x="831099" y="1842907"/>
                    <a:pt x="832373" y="1842483"/>
                  </a:cubicBezTo>
                  <a:cubicBezTo>
                    <a:pt x="941034" y="1791972"/>
                    <a:pt x="1054365" y="1758015"/>
                    <a:pt x="1172789" y="1740188"/>
                  </a:cubicBezTo>
                  <a:cubicBezTo>
                    <a:pt x="1267020" y="1726181"/>
                    <a:pt x="1361250" y="1722785"/>
                    <a:pt x="1456329" y="1731274"/>
                  </a:cubicBezTo>
                  <a:cubicBezTo>
                    <a:pt x="1553530" y="1739763"/>
                    <a:pt x="1649458" y="1758864"/>
                    <a:pt x="1744961" y="1778814"/>
                  </a:cubicBezTo>
                  <a:cubicBezTo>
                    <a:pt x="1863386" y="1803008"/>
                    <a:pt x="1981810" y="1828051"/>
                    <a:pt x="2103630" y="1831022"/>
                  </a:cubicBezTo>
                  <a:cubicBezTo>
                    <a:pt x="2117637" y="1831447"/>
                    <a:pt x="2122306" y="1835691"/>
                    <a:pt x="2123155" y="1849699"/>
                  </a:cubicBezTo>
                  <a:cubicBezTo>
                    <a:pt x="2137162" y="2033490"/>
                    <a:pt x="2116364" y="2213036"/>
                    <a:pt x="2057788" y="2387914"/>
                  </a:cubicBezTo>
                  <a:cubicBezTo>
                    <a:pt x="2053968" y="2398950"/>
                    <a:pt x="2050997" y="2398525"/>
                    <a:pt x="2042508" y="2393007"/>
                  </a:cubicBezTo>
                  <a:cubicBezTo>
                    <a:pt x="1992421" y="2362022"/>
                    <a:pt x="1941911" y="2289439"/>
                    <a:pt x="1887155" y="2266518"/>
                  </a:cubicBezTo>
                  <a:cubicBezTo>
                    <a:pt x="1820940" y="2238928"/>
                    <a:pt x="1752602" y="2226619"/>
                    <a:pt x="1681292" y="2241900"/>
                  </a:cubicBezTo>
                  <a:cubicBezTo>
                    <a:pt x="1625688" y="2254209"/>
                    <a:pt x="1578573" y="2297079"/>
                    <a:pt x="1544192" y="2345468"/>
                  </a:cubicBezTo>
                  <a:cubicBezTo>
                    <a:pt x="1518300" y="2311936"/>
                    <a:pt x="1486890" y="2271187"/>
                    <a:pt x="1448688" y="2256331"/>
                  </a:cubicBezTo>
                  <a:cubicBezTo>
                    <a:pt x="1369739" y="2225770"/>
                    <a:pt x="1291214" y="2229166"/>
                    <a:pt x="1212689" y="2257605"/>
                  </a:cubicBezTo>
                  <a:cubicBezTo>
                    <a:pt x="1137984" y="2284346"/>
                    <a:pt x="1072617" y="2370511"/>
                    <a:pt x="1008524" y="2416353"/>
                  </a:cubicBezTo>
                  <a:cubicBezTo>
                    <a:pt x="997912" y="2423993"/>
                    <a:pt x="998761" y="2423568"/>
                    <a:pt x="987725" y="2431633"/>
                  </a:cubicBezTo>
                  <a:cubicBezTo>
                    <a:pt x="947826" y="2264820"/>
                    <a:pt x="883732" y="2246993"/>
                    <a:pt x="788229" y="2255058"/>
                  </a:cubicBezTo>
                  <a:cubicBezTo>
                    <a:pt x="720315" y="2260576"/>
                    <a:pt x="662589" y="2291986"/>
                    <a:pt x="610380" y="2334007"/>
                  </a:cubicBezTo>
                  <a:cubicBezTo>
                    <a:pt x="566661" y="2369238"/>
                    <a:pt x="509359" y="2432058"/>
                    <a:pt x="492805" y="2486813"/>
                  </a:cubicBezTo>
                  <a:cubicBezTo>
                    <a:pt x="470308" y="2560245"/>
                    <a:pt x="477100" y="2629856"/>
                    <a:pt x="534402" y="2685885"/>
                  </a:cubicBezTo>
                  <a:cubicBezTo>
                    <a:pt x="580668" y="2731302"/>
                    <a:pt x="639243" y="2738518"/>
                    <a:pt x="700790" y="2731726"/>
                  </a:cubicBezTo>
                  <a:cubicBezTo>
                    <a:pt x="754697" y="2725359"/>
                    <a:pt x="804358" y="2706259"/>
                    <a:pt x="851049" y="2678244"/>
                  </a:cubicBezTo>
                  <a:cubicBezTo>
                    <a:pt x="883308" y="2659144"/>
                    <a:pt x="916416" y="2641316"/>
                    <a:pt x="953344" y="2631978"/>
                  </a:cubicBezTo>
                  <a:cubicBezTo>
                    <a:pt x="990272" y="2622640"/>
                    <a:pt x="1022531" y="2627309"/>
                    <a:pt x="1047574" y="2660417"/>
                  </a:cubicBezTo>
                  <a:cubicBezTo>
                    <a:pt x="1084077" y="2709230"/>
                    <a:pt x="1128646" y="2750403"/>
                    <a:pt x="1179156" y="2784359"/>
                  </a:cubicBezTo>
                  <a:cubicBezTo>
                    <a:pt x="1327717" y="2884107"/>
                    <a:pt x="1489437" y="2896417"/>
                    <a:pt x="1665163" y="2856093"/>
                  </a:cubicBezTo>
                  <a:cubicBezTo>
                    <a:pt x="1821364" y="2820438"/>
                    <a:pt x="1946155" y="2761014"/>
                    <a:pt x="2038688" y="2630280"/>
                  </a:cubicBezTo>
                  <a:cubicBezTo>
                    <a:pt x="2055242" y="2606511"/>
                    <a:pt x="2073069" y="2600568"/>
                    <a:pt x="2097688" y="2616698"/>
                  </a:cubicBezTo>
                  <a:cubicBezTo>
                    <a:pt x="2110421" y="2625187"/>
                    <a:pt x="2126126" y="2639619"/>
                    <a:pt x="2139285" y="2647259"/>
                  </a:cubicBezTo>
                  <a:cubicBezTo>
                    <a:pt x="2171119" y="2666360"/>
                    <a:pt x="2202529" y="2685460"/>
                    <a:pt x="2235637" y="2702439"/>
                  </a:cubicBezTo>
                  <a:cubicBezTo>
                    <a:pt x="2292515" y="2731302"/>
                    <a:pt x="2367220" y="2738942"/>
                    <a:pt x="2432586" y="2741489"/>
                  </a:cubicBezTo>
                  <a:cubicBezTo>
                    <a:pt x="2513658" y="2744460"/>
                    <a:pt x="2578601" y="2692676"/>
                    <a:pt x="2603219" y="2615424"/>
                  </a:cubicBezTo>
                  <a:cubicBezTo>
                    <a:pt x="2631658" y="2527137"/>
                    <a:pt x="2594306" y="2434180"/>
                    <a:pt x="2522148" y="2373907"/>
                  </a:cubicBezTo>
                  <a:cubicBezTo>
                    <a:pt x="2439802" y="2305144"/>
                    <a:pt x="2358730" y="2284770"/>
                    <a:pt x="2230544" y="2332734"/>
                  </a:cubicBezTo>
                  <a:cubicBezTo>
                    <a:pt x="2319680" y="2329763"/>
                    <a:pt x="2340903" y="2338252"/>
                    <a:pt x="2386320" y="2363720"/>
                  </a:cubicBezTo>
                  <a:cubicBezTo>
                    <a:pt x="2417730" y="2381547"/>
                    <a:pt x="2447442" y="2403619"/>
                    <a:pt x="2472486" y="2430360"/>
                  </a:cubicBezTo>
                  <a:cubicBezTo>
                    <a:pt x="2511960" y="2471957"/>
                    <a:pt x="2510263" y="2505489"/>
                    <a:pt x="2505593" y="2547935"/>
                  </a:cubicBezTo>
                  <a:cubicBezTo>
                    <a:pt x="2501774" y="2584439"/>
                    <a:pt x="2471212" y="2602691"/>
                    <a:pt x="2438529" y="2607784"/>
                  </a:cubicBezTo>
                  <a:cubicBezTo>
                    <a:pt x="2422824" y="2610331"/>
                    <a:pt x="2407543" y="2609057"/>
                    <a:pt x="2392263" y="2605662"/>
                  </a:cubicBezTo>
                  <a:cubicBezTo>
                    <a:pt x="2294213" y="2581043"/>
                    <a:pt x="2208472" y="2525014"/>
                    <a:pt x="2133342" y="2457525"/>
                  </a:cubicBezTo>
                  <a:cubicBezTo>
                    <a:pt x="2126551" y="2451583"/>
                    <a:pt x="2127400" y="2446914"/>
                    <a:pt x="2129947" y="2440122"/>
                  </a:cubicBezTo>
                  <a:cubicBezTo>
                    <a:pt x="2177486" y="2312784"/>
                    <a:pt x="2199133" y="2168892"/>
                    <a:pt x="2196587" y="2033065"/>
                  </a:cubicBezTo>
                  <a:cubicBezTo>
                    <a:pt x="2195738" y="1977885"/>
                    <a:pt x="2194889" y="1922706"/>
                    <a:pt x="2205500" y="1867950"/>
                  </a:cubicBezTo>
                  <a:cubicBezTo>
                    <a:pt x="2216112" y="1815317"/>
                    <a:pt x="2236061" y="1767353"/>
                    <a:pt x="2284450" y="1738490"/>
                  </a:cubicBezTo>
                  <a:cubicBezTo>
                    <a:pt x="2320529" y="1716843"/>
                    <a:pt x="2331990" y="1684584"/>
                    <a:pt x="2328169" y="1645109"/>
                  </a:cubicBezTo>
                  <a:cubicBezTo>
                    <a:pt x="2324774" y="1611152"/>
                    <a:pt x="2301428" y="1583138"/>
                    <a:pt x="2272141" y="1575073"/>
                  </a:cubicBezTo>
                  <a:cubicBezTo>
                    <a:pt x="2217810" y="1560641"/>
                    <a:pt x="2157536" y="1606483"/>
                    <a:pt x="2157536" y="1663361"/>
                  </a:cubicBezTo>
                  <a:cubicBezTo>
                    <a:pt x="2157536" y="1713871"/>
                    <a:pt x="2130371" y="1750375"/>
                    <a:pt x="2081983" y="1765656"/>
                  </a:cubicBezTo>
                  <a:cubicBezTo>
                    <a:pt x="2046328" y="1776692"/>
                    <a:pt x="2010673" y="1774994"/>
                    <a:pt x="1975019" y="1766504"/>
                  </a:cubicBezTo>
                  <a:cubicBezTo>
                    <a:pt x="1899889" y="1749102"/>
                    <a:pt x="1826458" y="1725756"/>
                    <a:pt x="1752177" y="1705382"/>
                  </a:cubicBezTo>
                  <a:cubicBezTo>
                    <a:pt x="1604465" y="1664634"/>
                    <a:pt x="1456329" y="1625584"/>
                    <a:pt x="1302250" y="1617519"/>
                  </a:cubicBezTo>
                  <a:cubicBezTo>
                    <a:pt x="1191466" y="1611577"/>
                    <a:pt x="1074315" y="1631526"/>
                    <a:pt x="970322" y="1671850"/>
                  </a:cubicBezTo>
                  <a:cubicBezTo>
                    <a:pt x="959286" y="1676094"/>
                    <a:pt x="951221" y="1674821"/>
                    <a:pt x="950373" y="1664210"/>
                  </a:cubicBezTo>
                  <a:cubicBezTo>
                    <a:pt x="948250" y="1634922"/>
                    <a:pt x="950373" y="1616246"/>
                    <a:pt x="947826" y="1585685"/>
                  </a:cubicBezTo>
                  <a:cubicBezTo>
                    <a:pt x="942308" y="1524562"/>
                    <a:pt x="930423" y="1507584"/>
                    <a:pt x="992394" y="1488908"/>
                  </a:cubicBezTo>
                  <a:cubicBezTo>
                    <a:pt x="1011919" y="1482965"/>
                    <a:pt x="1218631" y="1400196"/>
                    <a:pt x="1223725" y="1374728"/>
                  </a:cubicBezTo>
                  <a:cubicBezTo>
                    <a:pt x="1226696" y="1358599"/>
                    <a:pt x="1222451" y="1355627"/>
                    <a:pt x="1207171" y="1359447"/>
                  </a:cubicBezTo>
                  <a:cubicBezTo>
                    <a:pt x="1148595" y="1374728"/>
                    <a:pt x="1039509" y="1427785"/>
                    <a:pt x="980934" y="1439670"/>
                  </a:cubicBezTo>
                  <a:cubicBezTo>
                    <a:pt x="932121" y="1449433"/>
                    <a:pt x="941034" y="1438821"/>
                    <a:pt x="935941" y="1411656"/>
                  </a:cubicBezTo>
                  <a:cubicBezTo>
                    <a:pt x="917689" y="1312332"/>
                    <a:pt x="899862" y="1115383"/>
                    <a:pt x="881610" y="1016059"/>
                  </a:cubicBezTo>
                  <a:cubicBezTo>
                    <a:pt x="879912" y="1007995"/>
                    <a:pt x="882459" y="1006297"/>
                    <a:pt x="889250" y="1004599"/>
                  </a:cubicBezTo>
                  <a:cubicBezTo>
                    <a:pt x="935516" y="991865"/>
                    <a:pt x="982631" y="979131"/>
                    <a:pt x="1030595" y="982103"/>
                  </a:cubicBezTo>
                  <a:cubicBezTo>
                    <a:pt x="1293761" y="998232"/>
                    <a:pt x="1555228" y="1165469"/>
                    <a:pt x="1670681" y="1216829"/>
                  </a:cubicBezTo>
                  <a:cubicBezTo>
                    <a:pt x="1782314" y="1266491"/>
                    <a:pt x="1893098" y="1312757"/>
                    <a:pt x="2008127" y="1354778"/>
                  </a:cubicBezTo>
                  <a:cubicBezTo>
                    <a:pt x="2159234" y="1409958"/>
                    <a:pt x="2315860" y="1475749"/>
                    <a:pt x="2478004" y="1456649"/>
                  </a:cubicBezTo>
                  <a:cubicBezTo>
                    <a:pt x="2580299" y="1444764"/>
                    <a:pt x="2671133" y="1425663"/>
                    <a:pt x="2755600" y="1364541"/>
                  </a:cubicBezTo>
                  <a:cubicBezTo>
                    <a:pt x="2950852" y="1223196"/>
                    <a:pt x="3058665" y="920131"/>
                    <a:pt x="2885485" y="602211"/>
                  </a:cubicBezTo>
                  <a:close/>
                  <a:moveTo>
                    <a:pt x="899013" y="2515252"/>
                  </a:moveTo>
                  <a:cubicBezTo>
                    <a:pt x="890099" y="2525014"/>
                    <a:pt x="861236" y="2553453"/>
                    <a:pt x="834071" y="2575950"/>
                  </a:cubicBezTo>
                  <a:cubicBezTo>
                    <a:pt x="797991" y="2605662"/>
                    <a:pt x="782286" y="2604388"/>
                    <a:pt x="739416" y="2623914"/>
                  </a:cubicBezTo>
                  <a:cubicBezTo>
                    <a:pt x="719891" y="2632827"/>
                    <a:pt x="677445" y="2643439"/>
                    <a:pt x="655373" y="2643014"/>
                  </a:cubicBezTo>
                  <a:cubicBezTo>
                    <a:pt x="609107" y="2643014"/>
                    <a:pt x="566661" y="2599295"/>
                    <a:pt x="581092" y="2510583"/>
                  </a:cubicBezTo>
                  <a:cubicBezTo>
                    <a:pt x="587035" y="2474079"/>
                    <a:pt x="620143" y="2430360"/>
                    <a:pt x="647308" y="2407439"/>
                  </a:cubicBezTo>
                  <a:cubicBezTo>
                    <a:pt x="681265" y="2379000"/>
                    <a:pt x="740265" y="2356928"/>
                    <a:pt x="780589" y="2339525"/>
                  </a:cubicBezTo>
                  <a:cubicBezTo>
                    <a:pt x="796294" y="2332734"/>
                    <a:pt x="844258" y="2325943"/>
                    <a:pt x="865905" y="2349712"/>
                  </a:cubicBezTo>
                  <a:cubicBezTo>
                    <a:pt x="896466" y="2383669"/>
                    <a:pt x="916416" y="2435878"/>
                    <a:pt x="918538" y="2458374"/>
                  </a:cubicBezTo>
                  <a:cubicBezTo>
                    <a:pt x="921085" y="2476626"/>
                    <a:pt x="913445" y="2499122"/>
                    <a:pt x="899013" y="2515252"/>
                  </a:cubicBezTo>
                  <a:close/>
                  <a:moveTo>
                    <a:pt x="1958040" y="2570431"/>
                  </a:moveTo>
                  <a:cubicBezTo>
                    <a:pt x="1954645" y="2581892"/>
                    <a:pt x="1947853" y="2591654"/>
                    <a:pt x="1940637" y="2600568"/>
                  </a:cubicBezTo>
                  <a:cubicBezTo>
                    <a:pt x="1859566" y="2701165"/>
                    <a:pt x="1753875" y="2739367"/>
                    <a:pt x="1627810" y="2761014"/>
                  </a:cubicBezTo>
                  <a:cubicBezTo>
                    <a:pt x="1450386" y="2791575"/>
                    <a:pt x="1294610" y="2759741"/>
                    <a:pt x="1154113" y="2652777"/>
                  </a:cubicBezTo>
                  <a:cubicBezTo>
                    <a:pt x="1132466" y="2636223"/>
                    <a:pt x="1112092" y="2617971"/>
                    <a:pt x="1092991" y="2598446"/>
                  </a:cubicBezTo>
                  <a:cubicBezTo>
                    <a:pt x="1081531" y="2586561"/>
                    <a:pt x="1081106" y="2578072"/>
                    <a:pt x="1090869" y="2564913"/>
                  </a:cubicBezTo>
                  <a:cubicBezTo>
                    <a:pt x="1097660" y="2556424"/>
                    <a:pt x="1106149" y="2550057"/>
                    <a:pt x="1115487" y="2544964"/>
                  </a:cubicBezTo>
                  <a:cubicBezTo>
                    <a:pt x="1223300" y="2486813"/>
                    <a:pt x="1338329" y="2426964"/>
                    <a:pt x="1460573" y="2416777"/>
                  </a:cubicBezTo>
                  <a:cubicBezTo>
                    <a:pt x="1474156" y="2415504"/>
                    <a:pt x="1487739" y="2414655"/>
                    <a:pt x="1501322" y="2414230"/>
                  </a:cubicBezTo>
                  <a:cubicBezTo>
                    <a:pt x="1514904" y="2413806"/>
                    <a:pt x="1528487" y="2414230"/>
                    <a:pt x="1542494" y="2414230"/>
                  </a:cubicBezTo>
                  <a:cubicBezTo>
                    <a:pt x="1683415" y="2413806"/>
                    <a:pt x="1817120" y="2469410"/>
                    <a:pt x="1942760" y="2533928"/>
                  </a:cubicBezTo>
                  <a:cubicBezTo>
                    <a:pt x="1960163" y="2542417"/>
                    <a:pt x="1963983" y="2551331"/>
                    <a:pt x="1958040" y="2570431"/>
                  </a:cubicBezTo>
                  <a:close/>
                  <a:moveTo>
                    <a:pt x="2487766" y="1322944"/>
                  </a:moveTo>
                  <a:cubicBezTo>
                    <a:pt x="2382925" y="1334829"/>
                    <a:pt x="2303975" y="1309361"/>
                    <a:pt x="2202105" y="1286440"/>
                  </a:cubicBezTo>
                  <a:cubicBezTo>
                    <a:pt x="2063731" y="1255455"/>
                    <a:pt x="1929601" y="1201548"/>
                    <a:pt x="1796745" y="1154009"/>
                  </a:cubicBezTo>
                  <a:cubicBezTo>
                    <a:pt x="1681717" y="1112836"/>
                    <a:pt x="1255984" y="947297"/>
                    <a:pt x="1114214" y="935412"/>
                  </a:cubicBezTo>
                  <a:cubicBezTo>
                    <a:pt x="1056063" y="930743"/>
                    <a:pt x="979660" y="931592"/>
                    <a:pt x="921509" y="919707"/>
                  </a:cubicBezTo>
                  <a:cubicBezTo>
                    <a:pt x="855718" y="906549"/>
                    <a:pt x="801387" y="876837"/>
                    <a:pt x="764884" y="817412"/>
                  </a:cubicBezTo>
                  <a:cubicBezTo>
                    <a:pt x="743661" y="782606"/>
                    <a:pt x="708006" y="774542"/>
                    <a:pt x="669805" y="780060"/>
                  </a:cubicBezTo>
                  <a:cubicBezTo>
                    <a:pt x="632877" y="785578"/>
                    <a:pt x="605287" y="804678"/>
                    <a:pt x="595100" y="842880"/>
                  </a:cubicBezTo>
                  <a:cubicBezTo>
                    <a:pt x="578970" y="903577"/>
                    <a:pt x="639668" y="972764"/>
                    <a:pt x="701215" y="962577"/>
                  </a:cubicBezTo>
                  <a:cubicBezTo>
                    <a:pt x="728804" y="957908"/>
                    <a:pt x="749179" y="967246"/>
                    <a:pt x="766157" y="986772"/>
                  </a:cubicBezTo>
                  <a:cubicBezTo>
                    <a:pt x="791625" y="1015635"/>
                    <a:pt x="802236" y="1050865"/>
                    <a:pt x="809876" y="1087369"/>
                  </a:cubicBezTo>
                  <a:cubicBezTo>
                    <a:pt x="827704" y="1176930"/>
                    <a:pt x="835344" y="1364541"/>
                    <a:pt x="833222" y="1455800"/>
                  </a:cubicBezTo>
                  <a:cubicBezTo>
                    <a:pt x="832797" y="1467685"/>
                    <a:pt x="830675" y="1472354"/>
                    <a:pt x="817092" y="1471929"/>
                  </a:cubicBezTo>
                  <a:cubicBezTo>
                    <a:pt x="668956" y="1467260"/>
                    <a:pt x="539495" y="1397224"/>
                    <a:pt x="426165" y="1302994"/>
                  </a:cubicBezTo>
                  <a:cubicBezTo>
                    <a:pt x="320050" y="1214707"/>
                    <a:pt x="228791" y="1087793"/>
                    <a:pt x="195683" y="953239"/>
                  </a:cubicBezTo>
                  <a:cubicBezTo>
                    <a:pt x="158755" y="802556"/>
                    <a:pt x="181251" y="658240"/>
                    <a:pt x="251287" y="521564"/>
                  </a:cubicBezTo>
                  <a:cubicBezTo>
                    <a:pt x="339999" y="348808"/>
                    <a:pt x="493229" y="212132"/>
                    <a:pt x="684236" y="165866"/>
                  </a:cubicBezTo>
                  <a:cubicBezTo>
                    <a:pt x="783560" y="142096"/>
                    <a:pt x="883308" y="142096"/>
                    <a:pt x="983905" y="156953"/>
                  </a:cubicBezTo>
                  <a:cubicBezTo>
                    <a:pt x="1170243" y="184967"/>
                    <a:pt x="1336207" y="263067"/>
                    <a:pt x="1495379" y="359844"/>
                  </a:cubicBezTo>
                  <a:cubicBezTo>
                    <a:pt x="1625264" y="438794"/>
                    <a:pt x="1747508" y="498643"/>
                    <a:pt x="1873573" y="582686"/>
                  </a:cubicBezTo>
                  <a:cubicBezTo>
                    <a:pt x="1957191" y="638290"/>
                    <a:pt x="2043781" y="691772"/>
                    <a:pt x="2137587" y="729973"/>
                  </a:cubicBezTo>
                  <a:cubicBezTo>
                    <a:pt x="2199133" y="755016"/>
                    <a:pt x="2270018" y="766901"/>
                    <a:pt x="2337083" y="763930"/>
                  </a:cubicBezTo>
                  <a:cubicBezTo>
                    <a:pt x="2387169" y="761383"/>
                    <a:pt x="2446594" y="737614"/>
                    <a:pt x="2481399" y="700261"/>
                  </a:cubicBezTo>
                  <a:cubicBezTo>
                    <a:pt x="2537428" y="640412"/>
                    <a:pt x="2522148" y="553823"/>
                    <a:pt x="2479277" y="502887"/>
                  </a:cubicBezTo>
                  <a:cubicBezTo>
                    <a:pt x="2448716" y="466808"/>
                    <a:pt x="2383349" y="364938"/>
                    <a:pt x="2175788" y="350506"/>
                  </a:cubicBezTo>
                  <a:cubicBezTo>
                    <a:pt x="2171119" y="350082"/>
                    <a:pt x="2172817" y="343715"/>
                    <a:pt x="2177062" y="342017"/>
                  </a:cubicBezTo>
                  <a:cubicBezTo>
                    <a:pt x="2356184" y="277924"/>
                    <a:pt x="2559924" y="360693"/>
                    <a:pt x="2655428" y="445585"/>
                  </a:cubicBezTo>
                  <a:cubicBezTo>
                    <a:pt x="2738197" y="519017"/>
                    <a:pt x="2845161" y="663758"/>
                    <a:pt x="2861291" y="774542"/>
                  </a:cubicBezTo>
                  <a:cubicBezTo>
                    <a:pt x="2897370" y="1023275"/>
                    <a:pt x="2810356" y="1286440"/>
                    <a:pt x="2487766" y="1322944"/>
                  </a:cubicBezTo>
                  <a:close/>
                  <a:moveTo>
                    <a:pt x="758092" y="919283"/>
                  </a:moveTo>
                  <a:cubicBezTo>
                    <a:pt x="725409" y="922254"/>
                    <a:pt x="697819" y="912916"/>
                    <a:pt x="674898" y="891693"/>
                  </a:cubicBezTo>
                  <a:cubicBezTo>
                    <a:pt x="664711" y="882354"/>
                    <a:pt x="659193" y="870470"/>
                    <a:pt x="660042" y="856462"/>
                  </a:cubicBezTo>
                  <a:cubicBezTo>
                    <a:pt x="660466" y="842880"/>
                    <a:pt x="668956" y="836513"/>
                    <a:pt x="682538" y="839060"/>
                  </a:cubicBezTo>
                  <a:cubicBezTo>
                    <a:pt x="716071" y="845851"/>
                    <a:pt x="751725" y="883628"/>
                    <a:pt x="758092" y="919283"/>
                  </a:cubicBezTo>
                  <a:close/>
                </a:path>
              </a:pathLst>
            </a:custGeom>
            <a:solidFill>
              <a:schemeClr val="accent2"/>
            </a:solidFill>
            <a:ln w="4232"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8A37E019-0AAF-4CDB-A12E-BC022BAF8E0C}"/>
                </a:ext>
              </a:extLst>
            </p:cNvPr>
            <p:cNvGrpSpPr/>
            <p:nvPr/>
          </p:nvGrpSpPr>
          <p:grpSpPr>
            <a:xfrm>
              <a:off x="2169785" y="3191212"/>
              <a:ext cx="1291331" cy="963336"/>
              <a:chOff x="4392995" y="3135615"/>
              <a:chExt cx="3183516" cy="2374912"/>
            </a:xfrm>
          </p:grpSpPr>
          <p:sp>
            <p:nvSpPr>
              <p:cNvPr id="6" name="Freeform: Shape 5">
                <a:extLst>
                  <a:ext uri="{FF2B5EF4-FFF2-40B4-BE49-F238E27FC236}">
                    <a16:creationId xmlns:a16="http://schemas.microsoft.com/office/drawing/2014/main" id="{4B9E94C4-CBB8-4D2E-B3D7-0D2503C36522}"/>
                  </a:ext>
                </a:extLst>
              </p:cNvPr>
              <p:cNvSpPr/>
              <p:nvPr/>
            </p:nvSpPr>
            <p:spPr>
              <a:xfrm>
                <a:off x="4392995"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C96094E-BFBF-44C0-825F-D0C64E9D3C6E}"/>
                  </a:ext>
                </a:extLst>
              </p:cNvPr>
              <p:cNvSpPr/>
              <p:nvPr/>
            </p:nvSpPr>
            <p:spPr>
              <a:xfrm rot="10800000" flipH="1">
                <a:off x="5437429" y="3135615"/>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1093A2B-5087-4142-B14D-956FED48A3F1}"/>
                  </a:ext>
                </a:extLst>
              </p:cNvPr>
              <p:cNvSpPr/>
              <p:nvPr/>
            </p:nvSpPr>
            <p:spPr>
              <a:xfrm flipH="1">
                <a:off x="6481862"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그룹 19">
                <a:extLst>
                  <a:ext uri="{FF2B5EF4-FFF2-40B4-BE49-F238E27FC236}">
                    <a16:creationId xmlns:a16="http://schemas.microsoft.com/office/drawing/2014/main" id="{B900CAF3-772F-4592-BDDF-DE809E184DEE}"/>
                  </a:ext>
                </a:extLst>
              </p:cNvPr>
              <p:cNvGrpSpPr/>
              <p:nvPr/>
            </p:nvGrpSpPr>
            <p:grpSpPr>
              <a:xfrm>
                <a:off x="4781079" y="3415892"/>
                <a:ext cx="283914" cy="1814359"/>
                <a:chOff x="1055023" y="2447148"/>
                <a:chExt cx="489227" cy="3126415"/>
              </a:xfrm>
              <a:solidFill>
                <a:schemeClr val="bg1"/>
              </a:solidFill>
              <a:effectLst/>
            </p:grpSpPr>
            <p:grpSp>
              <p:nvGrpSpPr>
                <p:cNvPr id="19" name="그룹 20">
                  <a:extLst>
                    <a:ext uri="{FF2B5EF4-FFF2-40B4-BE49-F238E27FC236}">
                      <a16:creationId xmlns:a16="http://schemas.microsoft.com/office/drawing/2014/main" id="{89CB343D-2C4C-4567-9DA1-2AF4A23F8980}"/>
                    </a:ext>
                  </a:extLst>
                </p:cNvPr>
                <p:cNvGrpSpPr/>
                <p:nvPr/>
              </p:nvGrpSpPr>
              <p:grpSpPr>
                <a:xfrm>
                  <a:off x="1195228" y="3663994"/>
                  <a:ext cx="208870" cy="1909569"/>
                  <a:chOff x="4360431" y="3515651"/>
                  <a:chExt cx="208870" cy="1909569"/>
                </a:xfrm>
                <a:grpFill/>
              </p:grpSpPr>
              <p:sp>
                <p:nvSpPr>
                  <p:cNvPr id="21" name="사다리꼴 22">
                    <a:extLst>
                      <a:ext uri="{FF2B5EF4-FFF2-40B4-BE49-F238E27FC236}">
                        <a16:creationId xmlns:a16="http://schemas.microsoft.com/office/drawing/2014/main" id="{734846D8-D032-4362-A55B-7C62175F5A45}"/>
                      </a:ext>
                    </a:extLst>
                  </p:cNvPr>
                  <p:cNvSpPr/>
                  <p:nvPr/>
                </p:nvSpPr>
                <p:spPr>
                  <a:xfrm>
                    <a:off x="4360431" y="3515651"/>
                    <a:ext cx="208870" cy="1803164"/>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타원 23">
                    <a:extLst>
                      <a:ext uri="{FF2B5EF4-FFF2-40B4-BE49-F238E27FC236}">
                        <a16:creationId xmlns:a16="http://schemas.microsoft.com/office/drawing/2014/main" id="{BC8CBD47-A1E3-403F-BB2D-7B35C9782310}"/>
                      </a:ext>
                    </a:extLst>
                  </p:cNvPr>
                  <p:cNvSpPr/>
                  <p:nvPr/>
                </p:nvSpPr>
                <p:spPr>
                  <a:xfrm>
                    <a:off x="4360431" y="5216350"/>
                    <a:ext cx="208870" cy="2088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자유형: 도형 21">
                  <a:extLst>
                    <a:ext uri="{FF2B5EF4-FFF2-40B4-BE49-F238E27FC236}">
                      <a16:creationId xmlns:a16="http://schemas.microsoft.com/office/drawing/2014/main" id="{3ACF0BD9-0664-4F33-818F-ED71EFCD70A1}"/>
                    </a:ext>
                  </a:extLst>
                </p:cNvPr>
                <p:cNvSpPr/>
                <p:nvPr/>
              </p:nvSpPr>
              <p:spPr>
                <a:xfrm>
                  <a:off x="1055023" y="2447148"/>
                  <a:ext cx="489227" cy="1216846"/>
                </a:xfrm>
                <a:custGeom>
                  <a:avLst/>
                  <a:gdLst>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3"/>
                    <a:gd name="connsiteY0" fmla="*/ 0 h 1397222"/>
                    <a:gd name="connsiteX1" fmla="*/ 93304 w 489173"/>
                    <a:gd name="connsiteY1" fmla="*/ 8435 h 1397222"/>
                    <a:gd name="connsiteX2" fmla="*/ 100807 w 489173"/>
                    <a:gd name="connsiteY2" fmla="*/ 26550 h 1397222"/>
                    <a:gd name="connsiteX3" fmla="*/ 100806 w 489173"/>
                    <a:gd name="connsiteY3" fmla="*/ 765594 h 1397222"/>
                    <a:gd name="connsiteX4" fmla="*/ 131180 w 489173"/>
                    <a:gd name="connsiteY4" fmla="*/ 795968 h 1397222"/>
                    <a:gd name="connsiteX5" fmla="*/ 161554 w 489173"/>
                    <a:gd name="connsiteY5" fmla="*/ 765594 h 1397222"/>
                    <a:gd name="connsiteX6" fmla="*/ 161554 w 489173"/>
                    <a:gd name="connsiteY6" fmla="*/ 28704 h 1397222"/>
                    <a:gd name="connsiteX7" fmla="*/ 169949 w 489173"/>
                    <a:gd name="connsiteY7" fmla="*/ 8435 h 1397222"/>
                    <a:gd name="connsiteX8" fmla="*/ 190314 w 489173"/>
                    <a:gd name="connsiteY8" fmla="*/ 0 h 1397222"/>
                    <a:gd name="connsiteX9" fmla="*/ 210679 w 489173"/>
                    <a:gd name="connsiteY9" fmla="*/ 8435 h 1397222"/>
                    <a:gd name="connsiteX10" fmla="*/ 217111 w 489173"/>
                    <a:gd name="connsiteY10" fmla="*/ 23964 h 1397222"/>
                    <a:gd name="connsiteX11" fmla="*/ 217110 w 489173"/>
                    <a:gd name="connsiteY11" fmla="*/ 765292 h 1397222"/>
                    <a:gd name="connsiteX12" fmla="*/ 247484 w 489173"/>
                    <a:gd name="connsiteY12" fmla="*/ 795666 h 1397222"/>
                    <a:gd name="connsiteX13" fmla="*/ 277858 w 489173"/>
                    <a:gd name="connsiteY13" fmla="*/ 765292 h 1397222"/>
                    <a:gd name="connsiteX14" fmla="*/ 277858 w 489173"/>
                    <a:gd name="connsiteY14" fmla="*/ 25070 h 1397222"/>
                    <a:gd name="connsiteX15" fmla="*/ 284748 w 489173"/>
                    <a:gd name="connsiteY15" fmla="*/ 8435 h 1397222"/>
                    <a:gd name="connsiteX16" fmla="*/ 305113 w 489173"/>
                    <a:gd name="connsiteY16" fmla="*/ 0 h 1397222"/>
                    <a:gd name="connsiteX17" fmla="*/ 325478 w 489173"/>
                    <a:gd name="connsiteY17" fmla="*/ 8435 h 1397222"/>
                    <a:gd name="connsiteX18" fmla="*/ 333416 w 489173"/>
                    <a:gd name="connsiteY18" fmla="*/ 27600 h 1397222"/>
                    <a:gd name="connsiteX19" fmla="*/ 333415 w 489173"/>
                    <a:gd name="connsiteY19" fmla="*/ 758388 h 1397222"/>
                    <a:gd name="connsiteX20" fmla="*/ 363789 w 489173"/>
                    <a:gd name="connsiteY20" fmla="*/ 788762 h 1397222"/>
                    <a:gd name="connsiteX21" fmla="*/ 394163 w 489173"/>
                    <a:gd name="connsiteY21" fmla="*/ 758388 h 1397222"/>
                    <a:gd name="connsiteX22" fmla="*/ 394163 w 489173"/>
                    <a:gd name="connsiteY22" fmla="*/ 27653 h 1397222"/>
                    <a:gd name="connsiteX23" fmla="*/ 402123 w 489173"/>
                    <a:gd name="connsiteY23" fmla="*/ 8435 h 1397222"/>
                    <a:gd name="connsiteX24" fmla="*/ 422488 w 489173"/>
                    <a:gd name="connsiteY24" fmla="*/ 0 h 1397222"/>
                    <a:gd name="connsiteX25" fmla="*/ 451288 w 489173"/>
                    <a:gd name="connsiteY25" fmla="*/ 28800 h 1397222"/>
                    <a:gd name="connsiteX26" fmla="*/ 489172 w 489173"/>
                    <a:gd name="connsiteY26" fmla="*/ 1094702 h 1397222"/>
                    <a:gd name="connsiteX27" fmla="*/ 312706 w 489173"/>
                    <a:gd name="connsiteY27" fmla="*/ 1397222 h 1397222"/>
                    <a:gd name="connsiteX28" fmla="*/ 176466 w 489173"/>
                    <a:gd name="connsiteY28" fmla="*/ 1397222 h 1397222"/>
                    <a:gd name="connsiteX29" fmla="*/ 0 w 489173"/>
                    <a:gd name="connsiteY29" fmla="*/ 1094702 h 1397222"/>
                    <a:gd name="connsiteX30" fmla="*/ 44139 w 489173"/>
                    <a:gd name="connsiteY30" fmla="*/ 28800 h 1397222"/>
                    <a:gd name="connsiteX31" fmla="*/ 72939 w 489173"/>
                    <a:gd name="connsiteY31" fmla="*/ 0 h 1397222"/>
                    <a:gd name="connsiteX0" fmla="*/ 72993 w 489227"/>
                    <a:gd name="connsiteY0" fmla="*/ 0 h 1397222"/>
                    <a:gd name="connsiteX1" fmla="*/ 93358 w 489227"/>
                    <a:gd name="connsiteY1" fmla="*/ 8435 h 1397222"/>
                    <a:gd name="connsiteX2" fmla="*/ 100861 w 489227"/>
                    <a:gd name="connsiteY2" fmla="*/ 26550 h 1397222"/>
                    <a:gd name="connsiteX3" fmla="*/ 100860 w 489227"/>
                    <a:gd name="connsiteY3" fmla="*/ 765594 h 1397222"/>
                    <a:gd name="connsiteX4" fmla="*/ 131234 w 489227"/>
                    <a:gd name="connsiteY4" fmla="*/ 795968 h 1397222"/>
                    <a:gd name="connsiteX5" fmla="*/ 161608 w 489227"/>
                    <a:gd name="connsiteY5" fmla="*/ 765594 h 1397222"/>
                    <a:gd name="connsiteX6" fmla="*/ 161608 w 489227"/>
                    <a:gd name="connsiteY6" fmla="*/ 28704 h 1397222"/>
                    <a:gd name="connsiteX7" fmla="*/ 170003 w 489227"/>
                    <a:gd name="connsiteY7" fmla="*/ 8435 h 1397222"/>
                    <a:gd name="connsiteX8" fmla="*/ 190368 w 489227"/>
                    <a:gd name="connsiteY8" fmla="*/ 0 h 1397222"/>
                    <a:gd name="connsiteX9" fmla="*/ 210733 w 489227"/>
                    <a:gd name="connsiteY9" fmla="*/ 8435 h 1397222"/>
                    <a:gd name="connsiteX10" fmla="*/ 217165 w 489227"/>
                    <a:gd name="connsiteY10" fmla="*/ 23964 h 1397222"/>
                    <a:gd name="connsiteX11" fmla="*/ 217164 w 489227"/>
                    <a:gd name="connsiteY11" fmla="*/ 765292 h 1397222"/>
                    <a:gd name="connsiteX12" fmla="*/ 247538 w 489227"/>
                    <a:gd name="connsiteY12" fmla="*/ 795666 h 1397222"/>
                    <a:gd name="connsiteX13" fmla="*/ 277912 w 489227"/>
                    <a:gd name="connsiteY13" fmla="*/ 765292 h 1397222"/>
                    <a:gd name="connsiteX14" fmla="*/ 277912 w 489227"/>
                    <a:gd name="connsiteY14" fmla="*/ 25070 h 1397222"/>
                    <a:gd name="connsiteX15" fmla="*/ 284802 w 489227"/>
                    <a:gd name="connsiteY15" fmla="*/ 8435 h 1397222"/>
                    <a:gd name="connsiteX16" fmla="*/ 305167 w 489227"/>
                    <a:gd name="connsiteY16" fmla="*/ 0 h 1397222"/>
                    <a:gd name="connsiteX17" fmla="*/ 325532 w 489227"/>
                    <a:gd name="connsiteY17" fmla="*/ 8435 h 1397222"/>
                    <a:gd name="connsiteX18" fmla="*/ 333470 w 489227"/>
                    <a:gd name="connsiteY18" fmla="*/ 27600 h 1397222"/>
                    <a:gd name="connsiteX19" fmla="*/ 333469 w 489227"/>
                    <a:gd name="connsiteY19" fmla="*/ 758388 h 1397222"/>
                    <a:gd name="connsiteX20" fmla="*/ 363843 w 489227"/>
                    <a:gd name="connsiteY20" fmla="*/ 788762 h 1397222"/>
                    <a:gd name="connsiteX21" fmla="*/ 394217 w 489227"/>
                    <a:gd name="connsiteY21" fmla="*/ 758388 h 1397222"/>
                    <a:gd name="connsiteX22" fmla="*/ 394217 w 489227"/>
                    <a:gd name="connsiteY22" fmla="*/ 27653 h 1397222"/>
                    <a:gd name="connsiteX23" fmla="*/ 402177 w 489227"/>
                    <a:gd name="connsiteY23" fmla="*/ 8435 h 1397222"/>
                    <a:gd name="connsiteX24" fmla="*/ 422542 w 489227"/>
                    <a:gd name="connsiteY24" fmla="*/ 0 h 1397222"/>
                    <a:gd name="connsiteX25" fmla="*/ 451342 w 489227"/>
                    <a:gd name="connsiteY25" fmla="*/ 28800 h 1397222"/>
                    <a:gd name="connsiteX26" fmla="*/ 489226 w 489227"/>
                    <a:gd name="connsiteY26" fmla="*/ 1094702 h 1397222"/>
                    <a:gd name="connsiteX27" fmla="*/ 312760 w 489227"/>
                    <a:gd name="connsiteY27" fmla="*/ 1397222 h 1397222"/>
                    <a:gd name="connsiteX28" fmla="*/ 176520 w 489227"/>
                    <a:gd name="connsiteY28" fmla="*/ 1397222 h 1397222"/>
                    <a:gd name="connsiteX29" fmla="*/ 54 w 489227"/>
                    <a:gd name="connsiteY29" fmla="*/ 1094702 h 1397222"/>
                    <a:gd name="connsiteX30" fmla="*/ 44193 w 489227"/>
                    <a:gd name="connsiteY30" fmla="*/ 28800 h 1397222"/>
                    <a:gd name="connsiteX31" fmla="*/ 72993 w 489227"/>
                    <a:gd name="connsiteY31" fmla="*/ 0 h 139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9227" h="1397222">
                      <a:moveTo>
                        <a:pt x="72993" y="0"/>
                      </a:moveTo>
                      <a:cubicBezTo>
                        <a:pt x="80946" y="0"/>
                        <a:pt x="88146" y="3224"/>
                        <a:pt x="93358" y="8435"/>
                      </a:cubicBezTo>
                      <a:lnTo>
                        <a:pt x="100861" y="26550"/>
                      </a:lnTo>
                      <a:cubicBezTo>
                        <a:pt x="100861" y="272898"/>
                        <a:pt x="100860" y="519246"/>
                        <a:pt x="100860" y="765594"/>
                      </a:cubicBezTo>
                      <a:cubicBezTo>
                        <a:pt x="100860" y="782369"/>
                        <a:pt x="114459" y="795968"/>
                        <a:pt x="131234" y="795968"/>
                      </a:cubicBezTo>
                      <a:cubicBezTo>
                        <a:pt x="148009" y="795968"/>
                        <a:pt x="161608" y="782369"/>
                        <a:pt x="161608" y="765594"/>
                      </a:cubicBezTo>
                      <a:lnTo>
                        <a:pt x="161608" y="28704"/>
                      </a:lnTo>
                      <a:lnTo>
                        <a:pt x="170003" y="8435"/>
                      </a:lnTo>
                      <a:cubicBezTo>
                        <a:pt x="175215" y="3224"/>
                        <a:pt x="182415" y="0"/>
                        <a:pt x="190368" y="0"/>
                      </a:cubicBezTo>
                      <a:cubicBezTo>
                        <a:pt x="198321" y="0"/>
                        <a:pt x="205521" y="3224"/>
                        <a:pt x="210733" y="8435"/>
                      </a:cubicBezTo>
                      <a:lnTo>
                        <a:pt x="217165" y="23964"/>
                      </a:lnTo>
                      <a:cubicBezTo>
                        <a:pt x="217165" y="271073"/>
                        <a:pt x="217164" y="518183"/>
                        <a:pt x="217164" y="765292"/>
                      </a:cubicBezTo>
                      <a:cubicBezTo>
                        <a:pt x="217164" y="782067"/>
                        <a:pt x="230763" y="795666"/>
                        <a:pt x="247538" y="795666"/>
                      </a:cubicBezTo>
                      <a:cubicBezTo>
                        <a:pt x="264313" y="795666"/>
                        <a:pt x="277912" y="782067"/>
                        <a:pt x="277912" y="765292"/>
                      </a:cubicBezTo>
                      <a:lnTo>
                        <a:pt x="277912" y="25070"/>
                      </a:lnTo>
                      <a:lnTo>
                        <a:pt x="284802" y="8435"/>
                      </a:lnTo>
                      <a:cubicBezTo>
                        <a:pt x="290014" y="3224"/>
                        <a:pt x="297214" y="0"/>
                        <a:pt x="305167" y="0"/>
                      </a:cubicBezTo>
                      <a:cubicBezTo>
                        <a:pt x="313120" y="0"/>
                        <a:pt x="320320" y="3224"/>
                        <a:pt x="325532" y="8435"/>
                      </a:cubicBezTo>
                      <a:lnTo>
                        <a:pt x="333470" y="27600"/>
                      </a:lnTo>
                      <a:cubicBezTo>
                        <a:pt x="333470" y="271196"/>
                        <a:pt x="333469" y="514792"/>
                        <a:pt x="333469" y="758388"/>
                      </a:cubicBezTo>
                      <a:cubicBezTo>
                        <a:pt x="333469" y="775163"/>
                        <a:pt x="347068" y="788762"/>
                        <a:pt x="363843" y="788762"/>
                      </a:cubicBezTo>
                      <a:cubicBezTo>
                        <a:pt x="380618" y="788762"/>
                        <a:pt x="394217" y="775163"/>
                        <a:pt x="394217" y="758388"/>
                      </a:cubicBezTo>
                      <a:lnTo>
                        <a:pt x="394217" y="27653"/>
                      </a:lnTo>
                      <a:lnTo>
                        <a:pt x="402177" y="8435"/>
                      </a:lnTo>
                      <a:cubicBezTo>
                        <a:pt x="407389" y="3224"/>
                        <a:pt x="414589" y="0"/>
                        <a:pt x="422542" y="0"/>
                      </a:cubicBezTo>
                      <a:cubicBezTo>
                        <a:pt x="438448" y="0"/>
                        <a:pt x="451342" y="12894"/>
                        <a:pt x="451342" y="28800"/>
                      </a:cubicBezTo>
                      <a:lnTo>
                        <a:pt x="489226" y="1094702"/>
                      </a:lnTo>
                      <a:cubicBezTo>
                        <a:pt x="489647" y="1154329"/>
                        <a:pt x="371582" y="1296382"/>
                        <a:pt x="312760" y="1397222"/>
                      </a:cubicBezTo>
                      <a:lnTo>
                        <a:pt x="176520" y="1397222"/>
                      </a:lnTo>
                      <a:cubicBezTo>
                        <a:pt x="117698" y="1296382"/>
                        <a:pt x="-2942" y="1149177"/>
                        <a:pt x="54" y="1094702"/>
                      </a:cubicBezTo>
                      <a:lnTo>
                        <a:pt x="44193" y="28800"/>
                      </a:lnTo>
                      <a:cubicBezTo>
                        <a:pt x="44193" y="12894"/>
                        <a:pt x="57087" y="0"/>
                        <a:pt x="7299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24">
                <a:extLst>
                  <a:ext uri="{FF2B5EF4-FFF2-40B4-BE49-F238E27FC236}">
                    <a16:creationId xmlns:a16="http://schemas.microsoft.com/office/drawing/2014/main" id="{4EEC9D45-EB00-4181-9D4A-32D982206C6D}"/>
                  </a:ext>
                </a:extLst>
              </p:cNvPr>
              <p:cNvGrpSpPr/>
              <p:nvPr/>
            </p:nvGrpSpPr>
            <p:grpSpPr>
              <a:xfrm>
                <a:off x="6926167" y="3338826"/>
                <a:ext cx="206038" cy="1968491"/>
                <a:chOff x="10476289" y="295274"/>
                <a:chExt cx="567208" cy="6132431"/>
              </a:xfrm>
              <a:solidFill>
                <a:schemeClr val="bg1"/>
              </a:solidFill>
              <a:effectLst/>
            </p:grpSpPr>
            <p:grpSp>
              <p:nvGrpSpPr>
                <p:cNvPr id="15" name="그룹 25">
                  <a:extLst>
                    <a:ext uri="{FF2B5EF4-FFF2-40B4-BE49-F238E27FC236}">
                      <a16:creationId xmlns:a16="http://schemas.microsoft.com/office/drawing/2014/main" id="{D27259DB-01D0-4918-924F-DB857873DE41}"/>
                    </a:ext>
                  </a:extLst>
                </p:cNvPr>
                <p:cNvGrpSpPr/>
                <p:nvPr/>
              </p:nvGrpSpPr>
              <p:grpSpPr>
                <a:xfrm>
                  <a:off x="10690849" y="3203663"/>
                  <a:ext cx="352648" cy="3224042"/>
                  <a:chOff x="3737748" y="3214934"/>
                  <a:chExt cx="352648" cy="3224042"/>
                </a:xfrm>
                <a:grpFill/>
              </p:grpSpPr>
              <p:sp>
                <p:nvSpPr>
                  <p:cNvPr id="17" name="사다리꼴 27">
                    <a:extLst>
                      <a:ext uri="{FF2B5EF4-FFF2-40B4-BE49-F238E27FC236}">
                        <a16:creationId xmlns:a16="http://schemas.microsoft.com/office/drawing/2014/main" id="{F22CD297-0C4C-4F01-8BDE-3EE45C41FD2D}"/>
                      </a:ext>
                    </a:extLst>
                  </p:cNvPr>
                  <p:cNvSpPr/>
                  <p:nvPr/>
                </p:nvSpPr>
                <p:spPr>
                  <a:xfrm>
                    <a:off x="3737748" y="3214934"/>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28">
                    <a:extLst>
                      <a:ext uri="{FF2B5EF4-FFF2-40B4-BE49-F238E27FC236}">
                        <a16:creationId xmlns:a16="http://schemas.microsoft.com/office/drawing/2014/main" id="{E997E51A-B8EB-40B8-92BA-A67F8DBFFD1C}"/>
                      </a:ext>
                    </a:extLst>
                  </p:cNvPr>
                  <p:cNvSpPr/>
                  <p:nvPr/>
                </p:nvSpPr>
                <p:spPr>
                  <a:xfrm>
                    <a:off x="3737748" y="6086328"/>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자유형: 도형 26">
                  <a:extLst>
                    <a:ext uri="{FF2B5EF4-FFF2-40B4-BE49-F238E27FC236}">
                      <a16:creationId xmlns:a16="http://schemas.microsoft.com/office/drawing/2014/main" id="{39D6F055-98C5-478F-BA56-FDD3135C6DD9}"/>
                    </a:ext>
                  </a:extLst>
                </p:cNvPr>
                <p:cNvSpPr/>
                <p:nvPr/>
              </p:nvSpPr>
              <p:spPr>
                <a:xfrm>
                  <a:off x="10476289" y="295274"/>
                  <a:ext cx="533238" cy="2908390"/>
                </a:xfrm>
                <a:custGeom>
                  <a:avLst/>
                  <a:gdLst>
                    <a:gd name="connsiteX0" fmla="*/ 400050 w 428625"/>
                    <a:gd name="connsiteY0" fmla="*/ 3267075 h 3267075"/>
                    <a:gd name="connsiteX1" fmla="*/ 0 w 428625"/>
                    <a:gd name="connsiteY1" fmla="*/ 3219450 h 3267075"/>
                    <a:gd name="connsiteX2" fmla="*/ 428625 w 428625"/>
                    <a:gd name="connsiteY2" fmla="*/ 0 h 3267075"/>
                    <a:gd name="connsiteX3" fmla="*/ 400050 w 428625"/>
                    <a:gd name="connsiteY3" fmla="*/ 3267075 h 3267075"/>
                    <a:gd name="connsiteX0" fmla="*/ 400050 w 428625"/>
                    <a:gd name="connsiteY0" fmla="*/ 3267940 h 3267940"/>
                    <a:gd name="connsiteX1" fmla="*/ 0 w 428625"/>
                    <a:gd name="connsiteY1" fmla="*/ 3220315 h 3267940"/>
                    <a:gd name="connsiteX2" fmla="*/ 428625 w 428625"/>
                    <a:gd name="connsiteY2" fmla="*/ 865 h 3267940"/>
                    <a:gd name="connsiteX3" fmla="*/ 400050 w 428625"/>
                    <a:gd name="connsiteY3" fmla="*/ 3267940 h 3267940"/>
                    <a:gd name="connsiteX0" fmla="*/ 409575 w 438150"/>
                    <a:gd name="connsiteY0" fmla="*/ 3267920 h 3277445"/>
                    <a:gd name="connsiteX1" fmla="*/ 0 w 438150"/>
                    <a:gd name="connsiteY1" fmla="*/ 3277445 h 3277445"/>
                    <a:gd name="connsiteX2" fmla="*/ 438150 w 438150"/>
                    <a:gd name="connsiteY2" fmla="*/ 845 h 3277445"/>
                    <a:gd name="connsiteX3" fmla="*/ 409575 w 438150"/>
                    <a:gd name="connsiteY3" fmla="*/ 3267920 h 3277445"/>
                    <a:gd name="connsiteX0" fmla="*/ 420864 w 449439"/>
                    <a:gd name="connsiteY0" fmla="*/ 3267824 h 3277349"/>
                    <a:gd name="connsiteX1" fmla="*/ 11289 w 449439"/>
                    <a:gd name="connsiteY1" fmla="*/ 3277349 h 3277349"/>
                    <a:gd name="connsiteX2" fmla="*/ 449439 w 449439"/>
                    <a:gd name="connsiteY2" fmla="*/ 749 h 3277349"/>
                    <a:gd name="connsiteX3" fmla="*/ 420864 w 449439"/>
                    <a:gd name="connsiteY3" fmla="*/ 3267824 h 3277349"/>
                    <a:gd name="connsiteX0" fmla="*/ 426865 w 455440"/>
                    <a:gd name="connsiteY0" fmla="*/ 3268012 h 3277537"/>
                    <a:gd name="connsiteX1" fmla="*/ 17290 w 455440"/>
                    <a:gd name="connsiteY1" fmla="*/ 3277537 h 3277537"/>
                    <a:gd name="connsiteX2" fmla="*/ 455440 w 455440"/>
                    <a:gd name="connsiteY2" fmla="*/ 937 h 3277537"/>
                    <a:gd name="connsiteX3" fmla="*/ 426865 w 455440"/>
                    <a:gd name="connsiteY3" fmla="*/ 3268012 h 3277537"/>
                    <a:gd name="connsiteX0" fmla="*/ 420865 w 449440"/>
                    <a:gd name="connsiteY0" fmla="*/ 3268029 h 3277554"/>
                    <a:gd name="connsiteX1" fmla="*/ 11290 w 449440"/>
                    <a:gd name="connsiteY1" fmla="*/ 3277554 h 3277554"/>
                    <a:gd name="connsiteX2" fmla="*/ 449440 w 449440"/>
                    <a:gd name="connsiteY2" fmla="*/ 954 h 3277554"/>
                    <a:gd name="connsiteX3" fmla="*/ 420865 w 449440"/>
                    <a:gd name="connsiteY3" fmla="*/ 3268029 h 3277554"/>
                    <a:gd name="connsiteX0" fmla="*/ 458965 w 458965"/>
                    <a:gd name="connsiteY0" fmla="*/ 3258504 h 3277554"/>
                    <a:gd name="connsiteX1" fmla="*/ 11290 w 458965"/>
                    <a:gd name="connsiteY1" fmla="*/ 3277554 h 3277554"/>
                    <a:gd name="connsiteX2" fmla="*/ 449440 w 458965"/>
                    <a:gd name="connsiteY2" fmla="*/ 954 h 3277554"/>
                    <a:gd name="connsiteX3" fmla="*/ 458965 w 458965"/>
                    <a:gd name="connsiteY3" fmla="*/ 3258504 h 3277554"/>
                    <a:gd name="connsiteX0" fmla="*/ 458965 w 468741"/>
                    <a:gd name="connsiteY0" fmla="*/ 3258504 h 3277554"/>
                    <a:gd name="connsiteX1" fmla="*/ 11290 w 468741"/>
                    <a:gd name="connsiteY1" fmla="*/ 3277554 h 3277554"/>
                    <a:gd name="connsiteX2" fmla="*/ 449440 w 468741"/>
                    <a:gd name="connsiteY2" fmla="*/ 954 h 3277554"/>
                    <a:gd name="connsiteX3" fmla="*/ 458965 w 468741"/>
                    <a:gd name="connsiteY3" fmla="*/ 3258504 h 3277554"/>
                    <a:gd name="connsiteX0" fmla="*/ 458965 w 475898"/>
                    <a:gd name="connsiteY0" fmla="*/ 3258504 h 3277554"/>
                    <a:gd name="connsiteX1" fmla="*/ 11290 w 475898"/>
                    <a:gd name="connsiteY1" fmla="*/ 3277554 h 3277554"/>
                    <a:gd name="connsiteX2" fmla="*/ 449440 w 475898"/>
                    <a:gd name="connsiteY2" fmla="*/ 954 h 3277554"/>
                    <a:gd name="connsiteX3" fmla="*/ 458965 w 475898"/>
                    <a:gd name="connsiteY3" fmla="*/ 3258504 h 3277554"/>
                    <a:gd name="connsiteX0" fmla="*/ 460407 w 477340"/>
                    <a:gd name="connsiteY0" fmla="*/ 3258186 h 3277236"/>
                    <a:gd name="connsiteX1" fmla="*/ 12732 w 477340"/>
                    <a:gd name="connsiteY1" fmla="*/ 3277236 h 3277236"/>
                    <a:gd name="connsiteX2" fmla="*/ 450882 w 477340"/>
                    <a:gd name="connsiteY2" fmla="*/ 636 h 3277236"/>
                    <a:gd name="connsiteX3" fmla="*/ 460407 w 477340"/>
                    <a:gd name="connsiteY3" fmla="*/ 3258186 h 3277236"/>
                    <a:gd name="connsiteX0" fmla="*/ 487474 w 504407"/>
                    <a:gd name="connsiteY0" fmla="*/ 3258194 h 3258194"/>
                    <a:gd name="connsiteX1" fmla="*/ 11224 w 504407"/>
                    <a:gd name="connsiteY1" fmla="*/ 3248669 h 3258194"/>
                    <a:gd name="connsiteX2" fmla="*/ 477949 w 504407"/>
                    <a:gd name="connsiteY2" fmla="*/ 644 h 3258194"/>
                    <a:gd name="connsiteX3" fmla="*/ 487474 w 504407"/>
                    <a:gd name="connsiteY3" fmla="*/ 3258194 h 3258194"/>
                    <a:gd name="connsiteX0" fmla="*/ 487474 w 504407"/>
                    <a:gd name="connsiteY0" fmla="*/ 3258194 h 3285812"/>
                    <a:gd name="connsiteX1" fmla="*/ 11224 w 504407"/>
                    <a:gd name="connsiteY1" fmla="*/ 3248669 h 3285812"/>
                    <a:gd name="connsiteX2" fmla="*/ 477949 w 504407"/>
                    <a:gd name="connsiteY2" fmla="*/ 644 h 3285812"/>
                    <a:gd name="connsiteX3" fmla="*/ 487474 w 504407"/>
                    <a:gd name="connsiteY3" fmla="*/ 3258194 h 3285812"/>
                    <a:gd name="connsiteX0" fmla="*/ 487474 w 504407"/>
                    <a:gd name="connsiteY0" fmla="*/ 3258194 h 3277380"/>
                    <a:gd name="connsiteX1" fmla="*/ 11224 w 504407"/>
                    <a:gd name="connsiteY1" fmla="*/ 3248669 h 3277380"/>
                    <a:gd name="connsiteX2" fmla="*/ 477949 w 504407"/>
                    <a:gd name="connsiteY2" fmla="*/ 644 h 3277380"/>
                    <a:gd name="connsiteX3" fmla="*/ 487474 w 504407"/>
                    <a:gd name="connsiteY3" fmla="*/ 3258194 h 3277380"/>
                    <a:gd name="connsiteX0" fmla="*/ 477949 w 499445"/>
                    <a:gd name="connsiteY0" fmla="*/ 3315344 h 3315344"/>
                    <a:gd name="connsiteX1" fmla="*/ 11224 w 499445"/>
                    <a:gd name="connsiteY1" fmla="*/ 3248669 h 3315344"/>
                    <a:gd name="connsiteX2" fmla="*/ 477949 w 499445"/>
                    <a:gd name="connsiteY2" fmla="*/ 644 h 3315344"/>
                    <a:gd name="connsiteX3" fmla="*/ 477949 w 499445"/>
                    <a:gd name="connsiteY3" fmla="*/ 3315344 h 3315344"/>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04959 w 532163"/>
                    <a:gd name="connsiteY0" fmla="*/ 3267717 h 3278507"/>
                    <a:gd name="connsiteX1" fmla="*/ 9659 w 532163"/>
                    <a:gd name="connsiteY1" fmla="*/ 3258192 h 3278507"/>
                    <a:gd name="connsiteX2" fmla="*/ 514484 w 532163"/>
                    <a:gd name="connsiteY2" fmla="*/ 642 h 3278507"/>
                    <a:gd name="connsiteX3" fmla="*/ 504959 w 532163"/>
                    <a:gd name="connsiteY3" fmla="*/ 3267717 h 3278507"/>
                    <a:gd name="connsiteX0" fmla="*/ 504322 w 545560"/>
                    <a:gd name="connsiteY0" fmla="*/ 3067764 h 3078554"/>
                    <a:gd name="connsiteX1" fmla="*/ 9022 w 545560"/>
                    <a:gd name="connsiteY1" fmla="*/ 3058239 h 3078554"/>
                    <a:gd name="connsiteX2" fmla="*/ 532897 w 545560"/>
                    <a:gd name="connsiteY2" fmla="*/ 714 h 3078554"/>
                    <a:gd name="connsiteX3" fmla="*/ 504322 w 545560"/>
                    <a:gd name="connsiteY3" fmla="*/ 3067764 h 3078554"/>
                    <a:gd name="connsiteX0" fmla="*/ 504959 w 532163"/>
                    <a:gd name="connsiteY0" fmla="*/ 3086805 h 3097595"/>
                    <a:gd name="connsiteX1" fmla="*/ 9659 w 532163"/>
                    <a:gd name="connsiteY1" fmla="*/ 3077280 h 3097595"/>
                    <a:gd name="connsiteX2" fmla="*/ 514484 w 532163"/>
                    <a:gd name="connsiteY2" fmla="*/ 705 h 3097595"/>
                    <a:gd name="connsiteX3" fmla="*/ 504959 w 532163"/>
                    <a:gd name="connsiteY3" fmla="*/ 3086805 h 3097595"/>
                    <a:gd name="connsiteX0" fmla="*/ 506034 w 533238"/>
                    <a:gd name="connsiteY0" fmla="*/ 3086100 h 3096890"/>
                    <a:gd name="connsiteX1" fmla="*/ 10734 w 533238"/>
                    <a:gd name="connsiteY1" fmla="*/ 3076575 h 3096890"/>
                    <a:gd name="connsiteX2" fmla="*/ 515559 w 533238"/>
                    <a:gd name="connsiteY2" fmla="*/ 0 h 3096890"/>
                    <a:gd name="connsiteX3" fmla="*/ 506034 w 533238"/>
                    <a:gd name="connsiteY3" fmla="*/ 3086100 h 3096890"/>
                    <a:gd name="connsiteX0" fmla="*/ 506034 w 533238"/>
                    <a:gd name="connsiteY0" fmla="*/ 3086100 h 3088655"/>
                    <a:gd name="connsiteX1" fmla="*/ 10734 w 533238"/>
                    <a:gd name="connsiteY1" fmla="*/ 3076575 h 3088655"/>
                    <a:gd name="connsiteX2" fmla="*/ 515559 w 533238"/>
                    <a:gd name="connsiteY2" fmla="*/ 0 h 3088655"/>
                    <a:gd name="connsiteX3" fmla="*/ 506034 w 533238"/>
                    <a:gd name="connsiteY3" fmla="*/ 3086100 h 3088655"/>
                  </a:gdLst>
                  <a:ahLst/>
                  <a:cxnLst>
                    <a:cxn ang="0">
                      <a:pos x="connsiteX0" y="connsiteY0"/>
                    </a:cxn>
                    <a:cxn ang="0">
                      <a:pos x="connsiteX1" y="connsiteY1"/>
                    </a:cxn>
                    <a:cxn ang="0">
                      <a:pos x="connsiteX2" y="connsiteY2"/>
                    </a:cxn>
                    <a:cxn ang="0">
                      <a:pos x="connsiteX3" y="connsiteY3"/>
                    </a:cxn>
                  </a:cxnLst>
                  <a:rect l="l" t="t" r="r" b="b"/>
                  <a:pathLst>
                    <a:path w="533238" h="3088655">
                      <a:moveTo>
                        <a:pt x="506034" y="3086100"/>
                      </a:moveTo>
                      <a:cubicBezTo>
                        <a:pt x="347284" y="3082925"/>
                        <a:pt x="159959" y="3098800"/>
                        <a:pt x="10734" y="3076575"/>
                      </a:cubicBezTo>
                      <a:cubicBezTo>
                        <a:pt x="-46416" y="1736725"/>
                        <a:pt x="125034" y="15875"/>
                        <a:pt x="515559" y="0"/>
                      </a:cubicBezTo>
                      <a:cubicBezTo>
                        <a:pt x="547309" y="9525"/>
                        <a:pt x="531434" y="1943100"/>
                        <a:pt x="506034" y="30861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그룹 119">
                <a:extLst>
                  <a:ext uri="{FF2B5EF4-FFF2-40B4-BE49-F238E27FC236}">
                    <a16:creationId xmlns:a16="http://schemas.microsoft.com/office/drawing/2014/main" id="{47EFC9D1-9DEC-426E-8029-75AE5763BFF6}"/>
                  </a:ext>
                </a:extLst>
              </p:cNvPr>
              <p:cNvGrpSpPr/>
              <p:nvPr/>
            </p:nvGrpSpPr>
            <p:grpSpPr>
              <a:xfrm>
                <a:off x="5817530" y="3404710"/>
                <a:ext cx="409995" cy="1836722"/>
                <a:chOff x="4241914" y="2176670"/>
                <a:chExt cx="1118390" cy="5010230"/>
              </a:xfrm>
              <a:solidFill>
                <a:schemeClr val="bg1"/>
              </a:solidFill>
              <a:effectLst/>
            </p:grpSpPr>
            <p:sp>
              <p:nvSpPr>
                <p:cNvPr id="12" name="타원 55">
                  <a:extLst>
                    <a:ext uri="{FF2B5EF4-FFF2-40B4-BE49-F238E27FC236}">
                      <a16:creationId xmlns:a16="http://schemas.microsoft.com/office/drawing/2014/main" id="{AD0E7A37-8049-47AC-8B9B-FCD956C980F4}"/>
                    </a:ext>
                  </a:extLst>
                </p:cNvPr>
                <p:cNvSpPr/>
                <p:nvPr/>
              </p:nvSpPr>
              <p:spPr>
                <a:xfrm>
                  <a:off x="4241914" y="2176670"/>
                  <a:ext cx="1118390" cy="1811875"/>
                </a:xfrm>
                <a:custGeom>
                  <a:avLst/>
                  <a:gdLst>
                    <a:gd name="connsiteX0" fmla="*/ 0 w 1173877"/>
                    <a:gd name="connsiteY0" fmla="*/ 586939 h 1173877"/>
                    <a:gd name="connsiteX1" fmla="*/ 586939 w 1173877"/>
                    <a:gd name="connsiteY1" fmla="*/ 0 h 1173877"/>
                    <a:gd name="connsiteX2" fmla="*/ 1173878 w 1173877"/>
                    <a:gd name="connsiteY2" fmla="*/ 586939 h 1173877"/>
                    <a:gd name="connsiteX3" fmla="*/ 586939 w 1173877"/>
                    <a:gd name="connsiteY3" fmla="*/ 1173878 h 1173877"/>
                    <a:gd name="connsiteX4" fmla="*/ 0 w 1173877"/>
                    <a:gd name="connsiteY4" fmla="*/ 586939 h 1173877"/>
                    <a:gd name="connsiteX0" fmla="*/ 41 w 1173919"/>
                    <a:gd name="connsiteY0" fmla="*/ 932720 h 1519659"/>
                    <a:gd name="connsiteX1" fmla="*/ 610033 w 1173919"/>
                    <a:gd name="connsiteY1" fmla="*/ 0 h 1519659"/>
                    <a:gd name="connsiteX2" fmla="*/ 1173919 w 1173919"/>
                    <a:gd name="connsiteY2" fmla="*/ 932720 h 1519659"/>
                    <a:gd name="connsiteX3" fmla="*/ 586980 w 1173919"/>
                    <a:gd name="connsiteY3" fmla="*/ 1519659 h 1519659"/>
                    <a:gd name="connsiteX4" fmla="*/ 41 w 1173919"/>
                    <a:gd name="connsiteY4" fmla="*/ 932720 h 1519659"/>
                    <a:gd name="connsiteX0" fmla="*/ 74 w 1173952"/>
                    <a:gd name="connsiteY0" fmla="*/ 932720 h 1842389"/>
                    <a:gd name="connsiteX1" fmla="*/ 610066 w 1173952"/>
                    <a:gd name="connsiteY1" fmla="*/ 0 h 1842389"/>
                    <a:gd name="connsiteX2" fmla="*/ 1173952 w 1173952"/>
                    <a:gd name="connsiteY2" fmla="*/ 932720 h 1842389"/>
                    <a:gd name="connsiteX3" fmla="*/ 579329 w 1173952"/>
                    <a:gd name="connsiteY3" fmla="*/ 1842389 h 1842389"/>
                    <a:gd name="connsiteX4" fmla="*/ 74 w 1173952"/>
                    <a:gd name="connsiteY4" fmla="*/ 932720 h 1842389"/>
                    <a:gd name="connsiteX0" fmla="*/ 17 w 1173895"/>
                    <a:gd name="connsiteY0" fmla="*/ 932720 h 1842389"/>
                    <a:gd name="connsiteX1" fmla="*/ 610009 w 1173895"/>
                    <a:gd name="connsiteY1" fmla="*/ 0 h 1842389"/>
                    <a:gd name="connsiteX2" fmla="*/ 1173895 w 1173895"/>
                    <a:gd name="connsiteY2" fmla="*/ 932720 h 1842389"/>
                    <a:gd name="connsiteX3" fmla="*/ 579272 w 1173895"/>
                    <a:gd name="connsiteY3" fmla="*/ 1842389 h 1842389"/>
                    <a:gd name="connsiteX4" fmla="*/ 17 w 1173895"/>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4536"/>
                    <a:gd name="connsiteY0" fmla="*/ 932720 h 1842389"/>
                    <a:gd name="connsiteX1" fmla="*/ 610534 w 1174536"/>
                    <a:gd name="connsiteY1" fmla="*/ 0 h 1842389"/>
                    <a:gd name="connsiteX2" fmla="*/ 1174420 w 1174536"/>
                    <a:gd name="connsiteY2" fmla="*/ 932720 h 1842389"/>
                    <a:gd name="connsiteX3" fmla="*/ 579797 w 1174536"/>
                    <a:gd name="connsiteY3" fmla="*/ 1842389 h 1842389"/>
                    <a:gd name="connsiteX4" fmla="*/ 542 w 117453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872 w 1144196"/>
                    <a:gd name="connsiteY0" fmla="*/ 932720 h 1842389"/>
                    <a:gd name="connsiteX1" fmla="*/ 580128 w 1144196"/>
                    <a:gd name="connsiteY1" fmla="*/ 0 h 1842389"/>
                    <a:gd name="connsiteX2" fmla="*/ 1144014 w 1144196"/>
                    <a:gd name="connsiteY2" fmla="*/ 932720 h 1842389"/>
                    <a:gd name="connsiteX3" fmla="*/ 549391 w 1144196"/>
                    <a:gd name="connsiteY3" fmla="*/ 1842389 h 1842389"/>
                    <a:gd name="connsiteX4" fmla="*/ 872 w 114419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3 w 1136147"/>
                    <a:gd name="connsiteY0" fmla="*/ 932723 h 1842395"/>
                    <a:gd name="connsiteX1" fmla="*/ 579829 w 1136147"/>
                    <a:gd name="connsiteY1" fmla="*/ 3 h 1842395"/>
                    <a:gd name="connsiteX2" fmla="*/ 1136031 w 1136147"/>
                    <a:gd name="connsiteY2" fmla="*/ 925039 h 1842395"/>
                    <a:gd name="connsiteX3" fmla="*/ 549092 w 1136147"/>
                    <a:gd name="connsiteY3" fmla="*/ 1842392 h 1842395"/>
                    <a:gd name="connsiteX4" fmla="*/ 573 w 1136147"/>
                    <a:gd name="connsiteY4" fmla="*/ 932723 h 1842395"/>
                    <a:gd name="connsiteX0" fmla="*/ 573 w 1136147"/>
                    <a:gd name="connsiteY0" fmla="*/ 894353 h 1842497"/>
                    <a:gd name="connsiteX1" fmla="*/ 579829 w 1136147"/>
                    <a:gd name="connsiteY1" fmla="*/ 53 h 1842497"/>
                    <a:gd name="connsiteX2" fmla="*/ 1136031 w 1136147"/>
                    <a:gd name="connsiteY2" fmla="*/ 925089 h 1842497"/>
                    <a:gd name="connsiteX3" fmla="*/ 549092 w 1136147"/>
                    <a:gd name="connsiteY3" fmla="*/ 1842442 h 1842497"/>
                    <a:gd name="connsiteX4" fmla="*/ 573 w 1136147"/>
                    <a:gd name="connsiteY4" fmla="*/ 894353 h 1842497"/>
                    <a:gd name="connsiteX0" fmla="*/ 573 w 1136147"/>
                    <a:gd name="connsiteY0" fmla="*/ 894358 h 1842502"/>
                    <a:gd name="connsiteX1" fmla="*/ 579829 w 1136147"/>
                    <a:gd name="connsiteY1" fmla="*/ 58 h 1842502"/>
                    <a:gd name="connsiteX2" fmla="*/ 1136031 w 1136147"/>
                    <a:gd name="connsiteY2" fmla="*/ 925094 h 1842502"/>
                    <a:gd name="connsiteX3" fmla="*/ 549092 w 1136147"/>
                    <a:gd name="connsiteY3" fmla="*/ 1842447 h 1842502"/>
                    <a:gd name="connsiteX4" fmla="*/ 573 w 1136147"/>
                    <a:gd name="connsiteY4" fmla="*/ 894358 h 1842502"/>
                    <a:gd name="connsiteX0" fmla="*/ 573 w 1136147"/>
                    <a:gd name="connsiteY0" fmla="*/ 894362 h 1842506"/>
                    <a:gd name="connsiteX1" fmla="*/ 579829 w 1136147"/>
                    <a:gd name="connsiteY1" fmla="*/ 62 h 1842506"/>
                    <a:gd name="connsiteX2" fmla="*/ 1136031 w 1136147"/>
                    <a:gd name="connsiteY2" fmla="*/ 925098 h 1842506"/>
                    <a:gd name="connsiteX3" fmla="*/ 549092 w 1136147"/>
                    <a:gd name="connsiteY3" fmla="*/ 1842451 h 1842506"/>
                    <a:gd name="connsiteX4" fmla="*/ 573 w 1136147"/>
                    <a:gd name="connsiteY4" fmla="*/ 894362 h 1842506"/>
                    <a:gd name="connsiteX0" fmla="*/ 573 w 1136031"/>
                    <a:gd name="connsiteY0" fmla="*/ 894362 h 1842506"/>
                    <a:gd name="connsiteX1" fmla="*/ 579829 w 1136031"/>
                    <a:gd name="connsiteY1" fmla="*/ 62 h 1842506"/>
                    <a:gd name="connsiteX2" fmla="*/ 1136031 w 1136031"/>
                    <a:gd name="connsiteY2" fmla="*/ 925098 h 1842506"/>
                    <a:gd name="connsiteX3" fmla="*/ 549092 w 1136031"/>
                    <a:gd name="connsiteY3" fmla="*/ 1842451 h 1842506"/>
                    <a:gd name="connsiteX4" fmla="*/ 573 w 1136031"/>
                    <a:gd name="connsiteY4" fmla="*/ 894362 h 1842506"/>
                    <a:gd name="connsiteX0" fmla="*/ 944 w 1136402"/>
                    <a:gd name="connsiteY0" fmla="*/ 894362 h 1842506"/>
                    <a:gd name="connsiteX1" fmla="*/ 580200 w 1136402"/>
                    <a:gd name="connsiteY1" fmla="*/ 62 h 1842506"/>
                    <a:gd name="connsiteX2" fmla="*/ 1136402 w 1136402"/>
                    <a:gd name="connsiteY2" fmla="*/ 925098 h 1842506"/>
                    <a:gd name="connsiteX3" fmla="*/ 549463 w 1136402"/>
                    <a:gd name="connsiteY3" fmla="*/ 1842451 h 1842506"/>
                    <a:gd name="connsiteX4" fmla="*/ 944 w 1136402"/>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530 w 1175493"/>
                    <a:gd name="connsiteY0" fmla="*/ 904205 h 1842443"/>
                    <a:gd name="connsiteX1" fmla="*/ 619291 w 1175493"/>
                    <a:gd name="connsiteY1" fmla="*/ 29 h 1842443"/>
                    <a:gd name="connsiteX2" fmla="*/ 1175493 w 1175493"/>
                    <a:gd name="connsiteY2" fmla="*/ 925065 h 1842443"/>
                    <a:gd name="connsiteX3" fmla="*/ 588554 w 1175493"/>
                    <a:gd name="connsiteY3" fmla="*/ 1842418 h 1842443"/>
                    <a:gd name="connsiteX4" fmla="*/ 530 w 1175493"/>
                    <a:gd name="connsiteY4" fmla="*/ 904205 h 1842443"/>
                    <a:gd name="connsiteX0" fmla="*/ 527 w 1155736"/>
                    <a:gd name="connsiteY0" fmla="*/ 904205 h 1842443"/>
                    <a:gd name="connsiteX1" fmla="*/ 619288 w 1155736"/>
                    <a:gd name="connsiteY1" fmla="*/ 29 h 1842443"/>
                    <a:gd name="connsiteX2" fmla="*/ 1155736 w 1155736"/>
                    <a:gd name="connsiteY2" fmla="*/ 925065 h 1842443"/>
                    <a:gd name="connsiteX3" fmla="*/ 588551 w 1155736"/>
                    <a:gd name="connsiteY3" fmla="*/ 1842418 h 1842443"/>
                    <a:gd name="connsiteX4" fmla="*/ 527 w 1155736"/>
                    <a:gd name="connsiteY4" fmla="*/ 904205 h 1842443"/>
                    <a:gd name="connsiteX0" fmla="*/ 620 w 1155829"/>
                    <a:gd name="connsiteY0" fmla="*/ 904205 h 1842443"/>
                    <a:gd name="connsiteX1" fmla="*/ 619381 w 1155829"/>
                    <a:gd name="connsiteY1" fmla="*/ 29 h 1842443"/>
                    <a:gd name="connsiteX2" fmla="*/ 1155829 w 1155829"/>
                    <a:gd name="connsiteY2" fmla="*/ 925065 h 1842443"/>
                    <a:gd name="connsiteX3" fmla="*/ 588644 w 1155829"/>
                    <a:gd name="connsiteY3" fmla="*/ 1842418 h 1842443"/>
                    <a:gd name="connsiteX4" fmla="*/ 620 w 1155829"/>
                    <a:gd name="connsiteY4" fmla="*/ 904205 h 1842443"/>
                    <a:gd name="connsiteX0" fmla="*/ 853 w 1156062"/>
                    <a:gd name="connsiteY0" fmla="*/ 904570 h 1842808"/>
                    <a:gd name="connsiteX1" fmla="*/ 619614 w 1156062"/>
                    <a:gd name="connsiteY1" fmla="*/ 394 h 1842808"/>
                    <a:gd name="connsiteX2" fmla="*/ 1156062 w 1156062"/>
                    <a:gd name="connsiteY2" fmla="*/ 925430 h 1842808"/>
                    <a:gd name="connsiteX3" fmla="*/ 588877 w 1156062"/>
                    <a:gd name="connsiteY3" fmla="*/ 1842783 h 1842808"/>
                    <a:gd name="connsiteX4" fmla="*/ 853 w 1156062"/>
                    <a:gd name="connsiteY4" fmla="*/ 904570 h 1842808"/>
                    <a:gd name="connsiteX0" fmla="*/ 949 w 1156158"/>
                    <a:gd name="connsiteY0" fmla="*/ 904271 h 1842509"/>
                    <a:gd name="connsiteX1" fmla="*/ 619710 w 1156158"/>
                    <a:gd name="connsiteY1" fmla="*/ 95 h 1842509"/>
                    <a:gd name="connsiteX2" fmla="*/ 1156158 w 1156158"/>
                    <a:gd name="connsiteY2" fmla="*/ 925131 h 1842509"/>
                    <a:gd name="connsiteX3" fmla="*/ 588973 w 1156158"/>
                    <a:gd name="connsiteY3" fmla="*/ 1842484 h 1842509"/>
                    <a:gd name="connsiteX4" fmla="*/ 949 w 1156158"/>
                    <a:gd name="connsiteY4" fmla="*/ 904271 h 1842509"/>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184 w 1155393"/>
                    <a:gd name="connsiteY0" fmla="*/ 904270 h 1842508"/>
                    <a:gd name="connsiteX1" fmla="*/ 599192 w 1155393"/>
                    <a:gd name="connsiteY1" fmla="*/ 94 h 1842508"/>
                    <a:gd name="connsiteX2" fmla="*/ 1155393 w 1155393"/>
                    <a:gd name="connsiteY2" fmla="*/ 925130 h 1842508"/>
                    <a:gd name="connsiteX3" fmla="*/ 588208 w 1155393"/>
                    <a:gd name="connsiteY3" fmla="*/ 1842483 h 1842508"/>
                    <a:gd name="connsiteX4" fmla="*/ 184 w 1155393"/>
                    <a:gd name="connsiteY4" fmla="*/ 904270 h 1842508"/>
                    <a:gd name="connsiteX0" fmla="*/ 184 w 1155393"/>
                    <a:gd name="connsiteY0" fmla="*/ 904240 h 1842478"/>
                    <a:gd name="connsiteX1" fmla="*/ 599192 w 1155393"/>
                    <a:gd name="connsiteY1" fmla="*/ 64 h 1842478"/>
                    <a:gd name="connsiteX2" fmla="*/ 1155393 w 1155393"/>
                    <a:gd name="connsiteY2" fmla="*/ 925100 h 1842478"/>
                    <a:gd name="connsiteX3" fmla="*/ 588208 w 1155393"/>
                    <a:gd name="connsiteY3" fmla="*/ 1842453 h 1842478"/>
                    <a:gd name="connsiteX4" fmla="*/ 184 w 1155393"/>
                    <a:gd name="connsiteY4" fmla="*/ 904240 h 1842478"/>
                    <a:gd name="connsiteX0" fmla="*/ 184 w 1155393"/>
                    <a:gd name="connsiteY0" fmla="*/ 904259 h 1842497"/>
                    <a:gd name="connsiteX1" fmla="*/ 599192 w 1155393"/>
                    <a:gd name="connsiteY1" fmla="*/ 83 h 1842497"/>
                    <a:gd name="connsiteX2" fmla="*/ 1155393 w 1155393"/>
                    <a:gd name="connsiteY2" fmla="*/ 925119 h 1842497"/>
                    <a:gd name="connsiteX3" fmla="*/ 588208 w 1155393"/>
                    <a:gd name="connsiteY3" fmla="*/ 1842472 h 1842497"/>
                    <a:gd name="connsiteX4" fmla="*/ 184 w 1155393"/>
                    <a:gd name="connsiteY4" fmla="*/ 904259 h 1842497"/>
                    <a:gd name="connsiteX0" fmla="*/ 184 w 1155718"/>
                    <a:gd name="connsiteY0" fmla="*/ 904235 h 1842465"/>
                    <a:gd name="connsiteX1" fmla="*/ 599192 w 1155718"/>
                    <a:gd name="connsiteY1" fmla="*/ 59 h 1842465"/>
                    <a:gd name="connsiteX2" fmla="*/ 1155393 w 1155718"/>
                    <a:gd name="connsiteY2" fmla="*/ 925095 h 1842465"/>
                    <a:gd name="connsiteX3" fmla="*/ 588208 w 1155718"/>
                    <a:gd name="connsiteY3" fmla="*/ 1842448 h 1842465"/>
                    <a:gd name="connsiteX4" fmla="*/ 184 w 1155718"/>
                    <a:gd name="connsiteY4" fmla="*/ 904235 h 1842465"/>
                    <a:gd name="connsiteX0" fmla="*/ 9 w 1155230"/>
                    <a:gd name="connsiteY0" fmla="*/ 933851 h 1872079"/>
                    <a:gd name="connsiteX1" fmla="*/ 599017 w 1155230"/>
                    <a:gd name="connsiteY1" fmla="*/ 46 h 1872079"/>
                    <a:gd name="connsiteX2" fmla="*/ 1155218 w 1155230"/>
                    <a:gd name="connsiteY2" fmla="*/ 954711 h 1872079"/>
                    <a:gd name="connsiteX3" fmla="*/ 588033 w 1155230"/>
                    <a:gd name="connsiteY3" fmla="*/ 1872064 h 1872079"/>
                    <a:gd name="connsiteX4" fmla="*/ 9 w 1155230"/>
                    <a:gd name="connsiteY4" fmla="*/ 933851 h 1872079"/>
                    <a:gd name="connsiteX0" fmla="*/ 184 w 1155405"/>
                    <a:gd name="connsiteY0" fmla="*/ 933851 h 1872078"/>
                    <a:gd name="connsiteX1" fmla="*/ 599192 w 1155405"/>
                    <a:gd name="connsiteY1" fmla="*/ 46 h 1872078"/>
                    <a:gd name="connsiteX2" fmla="*/ 1155393 w 1155405"/>
                    <a:gd name="connsiteY2" fmla="*/ 954711 h 1872078"/>
                    <a:gd name="connsiteX3" fmla="*/ 588208 w 1155405"/>
                    <a:gd name="connsiteY3" fmla="*/ 1872064 h 1872078"/>
                    <a:gd name="connsiteX4" fmla="*/ 184 w 1155405"/>
                    <a:gd name="connsiteY4" fmla="*/ 933851 h 1872078"/>
                    <a:gd name="connsiteX0" fmla="*/ 184 w 1155572"/>
                    <a:gd name="connsiteY0" fmla="*/ 933863 h 1872093"/>
                    <a:gd name="connsiteX1" fmla="*/ 599192 w 1155572"/>
                    <a:gd name="connsiteY1" fmla="*/ 58 h 1872093"/>
                    <a:gd name="connsiteX2" fmla="*/ 1155393 w 1155572"/>
                    <a:gd name="connsiteY2" fmla="*/ 954723 h 1872093"/>
                    <a:gd name="connsiteX3" fmla="*/ 588208 w 1155572"/>
                    <a:gd name="connsiteY3" fmla="*/ 1872076 h 1872093"/>
                    <a:gd name="connsiteX4" fmla="*/ 184 w 1155572"/>
                    <a:gd name="connsiteY4" fmla="*/ 933863 h 1872093"/>
                    <a:gd name="connsiteX0" fmla="*/ 184 w 1155560"/>
                    <a:gd name="connsiteY0" fmla="*/ 933863 h 1872094"/>
                    <a:gd name="connsiteX1" fmla="*/ 599192 w 1155560"/>
                    <a:gd name="connsiteY1" fmla="*/ 58 h 1872094"/>
                    <a:gd name="connsiteX2" fmla="*/ 1155393 w 1155560"/>
                    <a:gd name="connsiteY2" fmla="*/ 954723 h 1872094"/>
                    <a:gd name="connsiteX3" fmla="*/ 588208 w 1155560"/>
                    <a:gd name="connsiteY3" fmla="*/ 1872076 h 1872094"/>
                    <a:gd name="connsiteX4" fmla="*/ 184 w 1155560"/>
                    <a:gd name="connsiteY4" fmla="*/ 933863 h 1872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560" h="1872094">
                      <a:moveTo>
                        <a:pt x="184" y="933863"/>
                      </a:moveTo>
                      <a:cubicBezTo>
                        <a:pt x="-7861" y="453961"/>
                        <a:pt x="248634" y="6457"/>
                        <a:pt x="599192" y="58"/>
                      </a:cubicBezTo>
                      <a:cubicBezTo>
                        <a:pt x="949750" y="-6341"/>
                        <a:pt x="1147347" y="524204"/>
                        <a:pt x="1155393" y="954723"/>
                      </a:cubicBezTo>
                      <a:cubicBezTo>
                        <a:pt x="1163439" y="1385242"/>
                        <a:pt x="879509" y="1875552"/>
                        <a:pt x="588208" y="1872076"/>
                      </a:cubicBezTo>
                      <a:cubicBezTo>
                        <a:pt x="296907" y="1868600"/>
                        <a:pt x="8229" y="1413765"/>
                        <a:pt x="184" y="9338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다리꼴 121">
                  <a:extLst>
                    <a:ext uri="{FF2B5EF4-FFF2-40B4-BE49-F238E27FC236}">
                      <a16:creationId xmlns:a16="http://schemas.microsoft.com/office/drawing/2014/main" id="{51BE97F7-B91D-45F8-B860-6F124E1EEE61}"/>
                    </a:ext>
                  </a:extLst>
                </p:cNvPr>
                <p:cNvSpPr/>
                <p:nvPr/>
              </p:nvSpPr>
              <p:spPr>
                <a:xfrm>
                  <a:off x="4624785" y="3962858"/>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22">
                  <a:extLst>
                    <a:ext uri="{FF2B5EF4-FFF2-40B4-BE49-F238E27FC236}">
                      <a16:creationId xmlns:a16="http://schemas.microsoft.com/office/drawing/2014/main" id="{655435A7-AA25-478B-8B62-C86C54B6C66E}"/>
                    </a:ext>
                  </a:extLst>
                </p:cNvPr>
                <p:cNvSpPr/>
                <p:nvPr/>
              </p:nvSpPr>
              <p:spPr>
                <a:xfrm>
                  <a:off x="4624785" y="6834252"/>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3" name="Frame 22">
            <a:extLst>
              <a:ext uri="{FF2B5EF4-FFF2-40B4-BE49-F238E27FC236}">
                <a16:creationId xmlns:a16="http://schemas.microsoft.com/office/drawing/2014/main" id="{5D22B672-BFBD-48B1-8A64-B4B801B6AAD6}"/>
              </a:ext>
            </a:extLst>
          </p:cNvPr>
          <p:cNvSpPr/>
          <p:nvPr userDrawn="1"/>
        </p:nvSpPr>
        <p:spPr>
          <a:xfrm>
            <a:off x="1050202" y="1493822"/>
            <a:ext cx="10239469" cy="3870356"/>
          </a:xfrm>
          <a:prstGeom prst="frame">
            <a:avLst>
              <a:gd name="adj1" fmla="val 26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0524C2DF-0439-419B-BAD6-00165F645CC5}"/>
              </a:ext>
            </a:extLst>
          </p:cNvPr>
          <p:cNvSpPr/>
          <p:nvPr userDrawn="1"/>
        </p:nvSpPr>
        <p:spPr>
          <a:xfrm>
            <a:off x="5024673" y="1493822"/>
            <a:ext cx="6264998" cy="3870356"/>
          </a:xfrm>
          <a:custGeom>
            <a:avLst/>
            <a:gdLst>
              <a:gd name="connsiteX0" fmla="*/ 0 w 6264998"/>
              <a:gd name="connsiteY0" fmla="*/ 0 h 3870356"/>
              <a:gd name="connsiteX1" fmla="*/ 6264998 w 6264998"/>
              <a:gd name="connsiteY1" fmla="*/ 0 h 3870356"/>
              <a:gd name="connsiteX2" fmla="*/ 6264998 w 6264998"/>
              <a:gd name="connsiteY2" fmla="*/ 3870356 h 3870356"/>
              <a:gd name="connsiteX3" fmla="*/ 0 w 6264998"/>
              <a:gd name="connsiteY3" fmla="*/ 3870356 h 3870356"/>
              <a:gd name="connsiteX4" fmla="*/ 0 w 6264998"/>
              <a:gd name="connsiteY4" fmla="*/ 3766282 h 3870356"/>
              <a:gd name="connsiteX5" fmla="*/ 6160924 w 6264998"/>
              <a:gd name="connsiteY5" fmla="*/ 3766282 h 3870356"/>
              <a:gd name="connsiteX6" fmla="*/ 6160924 w 6264998"/>
              <a:gd name="connsiteY6" fmla="*/ 104074 h 3870356"/>
              <a:gd name="connsiteX7" fmla="*/ 0 w 6264998"/>
              <a:gd name="connsiteY7" fmla="*/ 104074 h 38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998" h="3870356">
                <a:moveTo>
                  <a:pt x="0" y="0"/>
                </a:moveTo>
                <a:lnTo>
                  <a:pt x="6264998" y="0"/>
                </a:lnTo>
                <a:lnTo>
                  <a:pt x="6264998" y="3870356"/>
                </a:lnTo>
                <a:lnTo>
                  <a:pt x="0" y="3870356"/>
                </a:lnTo>
                <a:lnTo>
                  <a:pt x="0" y="3766282"/>
                </a:lnTo>
                <a:lnTo>
                  <a:pt x="6160924" y="3766282"/>
                </a:lnTo>
                <a:lnTo>
                  <a:pt x="6160924" y="104074"/>
                </a:lnTo>
                <a:lnTo>
                  <a:pt x="0" y="10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Text Placeholder 9">
            <a:extLst>
              <a:ext uri="{FF2B5EF4-FFF2-40B4-BE49-F238E27FC236}">
                <a16:creationId xmlns:a16="http://schemas.microsoft.com/office/drawing/2014/main" id="{8849DDF0-1B17-4860-88FE-81A6C2A6ADBD}"/>
              </a:ext>
            </a:extLst>
          </p:cNvPr>
          <p:cNvSpPr>
            <a:spLocks noGrp="1"/>
          </p:cNvSpPr>
          <p:nvPr>
            <p:ph type="body" sz="quarter" idx="10" hasCustomPrompt="1"/>
          </p:nvPr>
        </p:nvSpPr>
        <p:spPr>
          <a:xfrm>
            <a:off x="5699051" y="2928607"/>
            <a:ext cx="508362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26" name="Text Placeholder 9">
            <a:extLst>
              <a:ext uri="{FF2B5EF4-FFF2-40B4-BE49-F238E27FC236}">
                <a16:creationId xmlns:a16="http://schemas.microsoft.com/office/drawing/2014/main" id="{D6A20536-8B55-45FD-9391-35B71E0C1D4D}"/>
              </a:ext>
            </a:extLst>
          </p:cNvPr>
          <p:cNvSpPr>
            <a:spLocks noGrp="1"/>
          </p:cNvSpPr>
          <p:nvPr>
            <p:ph type="body" sz="quarter" idx="11" hasCustomPrompt="1"/>
          </p:nvPr>
        </p:nvSpPr>
        <p:spPr>
          <a:xfrm>
            <a:off x="5699051" y="3606023"/>
            <a:ext cx="508362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3858249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16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6A097D61-A77F-4CCF-862A-C13BF1B7CC70}"/>
              </a:ext>
            </a:extLst>
          </p:cNvPr>
          <p:cNvCxnSpPr>
            <a:cxnSpLocks/>
          </p:cNvCxnSpPr>
          <p:nvPr userDrawn="1"/>
        </p:nvCxnSpPr>
        <p:spPr>
          <a:xfrm>
            <a:off x="0" y="658073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8A915E4-A011-4B29-A581-D31DC5E7F504}"/>
              </a:ext>
            </a:extLst>
          </p:cNvPr>
          <p:cNvGrpSpPr/>
          <p:nvPr userDrawn="1"/>
        </p:nvGrpSpPr>
        <p:grpSpPr>
          <a:xfrm flipH="1">
            <a:off x="10933404" y="4452595"/>
            <a:ext cx="1143919" cy="2230161"/>
            <a:chOff x="331796" y="2976958"/>
            <a:chExt cx="1859025" cy="3624317"/>
          </a:xfrm>
        </p:grpSpPr>
        <p:grpSp>
          <p:nvGrpSpPr>
            <p:cNvPr id="7" name="Group 6">
              <a:extLst>
                <a:ext uri="{FF2B5EF4-FFF2-40B4-BE49-F238E27FC236}">
                  <a16:creationId xmlns:a16="http://schemas.microsoft.com/office/drawing/2014/main" id="{2D02FF46-1784-47C6-965C-1377B170CE0C}"/>
                </a:ext>
              </a:extLst>
            </p:cNvPr>
            <p:cNvGrpSpPr/>
            <p:nvPr/>
          </p:nvGrpSpPr>
          <p:grpSpPr>
            <a:xfrm>
              <a:off x="331796" y="2976958"/>
              <a:ext cx="1859025" cy="3624317"/>
              <a:chOff x="331796" y="2976958"/>
              <a:chExt cx="1859025" cy="3624317"/>
            </a:xfrm>
          </p:grpSpPr>
          <p:sp>
            <p:nvSpPr>
              <p:cNvPr id="9" name="Graphic 20">
                <a:extLst>
                  <a:ext uri="{FF2B5EF4-FFF2-40B4-BE49-F238E27FC236}">
                    <a16:creationId xmlns:a16="http://schemas.microsoft.com/office/drawing/2014/main" id="{A6FA9A50-A555-4229-81BB-F90EF56F2EE4}"/>
                  </a:ext>
                </a:extLst>
              </p:cNvPr>
              <p:cNvSpPr/>
              <p:nvPr/>
            </p:nvSpPr>
            <p:spPr>
              <a:xfrm>
                <a:off x="331796" y="2976958"/>
                <a:ext cx="1859025" cy="3624317"/>
              </a:xfrm>
              <a:custGeom>
                <a:avLst/>
                <a:gdLst>
                  <a:gd name="connsiteX0" fmla="*/ 1109922 w 1133475"/>
                  <a:gd name="connsiteY0" fmla="*/ 750223 h 2209800"/>
                  <a:gd name="connsiteX1" fmla="*/ 806075 w 1133475"/>
                  <a:gd name="connsiteY1" fmla="*/ 754033 h 2209800"/>
                  <a:gd name="connsiteX2" fmla="*/ 882275 w 1133475"/>
                  <a:gd name="connsiteY2" fmla="*/ 799753 h 2209800"/>
                  <a:gd name="connsiteX3" fmla="*/ 781310 w 1133475"/>
                  <a:gd name="connsiteY3" fmla="*/ 832138 h 2209800"/>
                  <a:gd name="connsiteX4" fmla="*/ 643197 w 1133475"/>
                  <a:gd name="connsiteY4" fmla="*/ 733078 h 2209800"/>
                  <a:gd name="connsiteX5" fmla="*/ 586047 w 1133475"/>
                  <a:gd name="connsiteY5" fmla="*/ 523528 h 2209800"/>
                  <a:gd name="connsiteX6" fmla="*/ 522230 w 1133475"/>
                  <a:gd name="connsiteY6" fmla="*/ 442566 h 2209800"/>
                  <a:gd name="connsiteX7" fmla="*/ 523182 w 1133475"/>
                  <a:gd name="connsiteY7" fmla="*/ 442566 h 2209800"/>
                  <a:gd name="connsiteX8" fmla="*/ 558425 w 1133475"/>
                  <a:gd name="connsiteY8" fmla="*/ 395893 h 2209800"/>
                  <a:gd name="connsiteX9" fmla="*/ 566997 w 1133475"/>
                  <a:gd name="connsiteY9" fmla="*/ 383511 h 2209800"/>
                  <a:gd name="connsiteX10" fmla="*/ 585095 w 1133475"/>
                  <a:gd name="connsiteY10" fmla="*/ 318741 h 2209800"/>
                  <a:gd name="connsiteX11" fmla="*/ 596525 w 1133475"/>
                  <a:gd name="connsiteY11" fmla="*/ 54898 h 2209800"/>
                  <a:gd name="connsiteX12" fmla="*/ 576522 w 1133475"/>
                  <a:gd name="connsiteY12" fmla="*/ 26323 h 2209800"/>
                  <a:gd name="connsiteX13" fmla="*/ 433647 w 1133475"/>
                  <a:gd name="connsiteY13" fmla="*/ 87283 h 2209800"/>
                  <a:gd name="connsiteX14" fmla="*/ 405072 w 1133475"/>
                  <a:gd name="connsiteY14" fmla="*/ 176818 h 2209800"/>
                  <a:gd name="connsiteX15" fmla="*/ 371735 w 1133475"/>
                  <a:gd name="connsiteY15" fmla="*/ 336838 h 2209800"/>
                  <a:gd name="connsiteX16" fmla="*/ 401262 w 1133475"/>
                  <a:gd name="connsiteY16" fmla="*/ 420658 h 2209800"/>
                  <a:gd name="connsiteX17" fmla="*/ 320300 w 1133475"/>
                  <a:gd name="connsiteY17" fmla="*/ 492096 h 2209800"/>
                  <a:gd name="connsiteX18" fmla="*/ 20262 w 1133475"/>
                  <a:gd name="connsiteY18" fmla="*/ 750223 h 2209800"/>
                  <a:gd name="connsiteX19" fmla="*/ 26930 w 1133475"/>
                  <a:gd name="connsiteY19" fmla="*/ 830233 h 2209800"/>
                  <a:gd name="connsiteX20" fmla="*/ 275532 w 1133475"/>
                  <a:gd name="connsiteY20" fmla="*/ 939771 h 2209800"/>
                  <a:gd name="connsiteX21" fmla="*/ 307917 w 1133475"/>
                  <a:gd name="connsiteY21" fmla="*/ 1035021 h 2209800"/>
                  <a:gd name="connsiteX22" fmla="*/ 280295 w 1133475"/>
                  <a:gd name="connsiteY22" fmla="*/ 1157893 h 2209800"/>
                  <a:gd name="connsiteX23" fmla="*/ 247910 w 1133475"/>
                  <a:gd name="connsiteY23" fmla="*/ 1575088 h 2209800"/>
                  <a:gd name="connsiteX24" fmla="*/ 246005 w 1133475"/>
                  <a:gd name="connsiteY24" fmla="*/ 1602711 h 2209800"/>
                  <a:gd name="connsiteX25" fmla="*/ 271722 w 1133475"/>
                  <a:gd name="connsiteY25" fmla="*/ 1602711 h 2209800"/>
                  <a:gd name="connsiteX26" fmla="*/ 275532 w 1133475"/>
                  <a:gd name="connsiteY26" fmla="*/ 1858933 h 2209800"/>
                  <a:gd name="connsiteX27" fmla="*/ 279342 w 1133475"/>
                  <a:gd name="connsiteY27" fmla="*/ 1916083 h 2209800"/>
                  <a:gd name="connsiteX28" fmla="*/ 289820 w 1133475"/>
                  <a:gd name="connsiteY28" fmla="*/ 2094201 h 2209800"/>
                  <a:gd name="connsiteX29" fmla="*/ 326967 w 1133475"/>
                  <a:gd name="connsiteY29" fmla="*/ 2193261 h 2209800"/>
                  <a:gd name="connsiteX30" fmla="*/ 423170 w 1133475"/>
                  <a:gd name="connsiteY30" fmla="*/ 2189451 h 2209800"/>
                  <a:gd name="connsiteX31" fmla="*/ 397452 w 1133475"/>
                  <a:gd name="connsiteY31" fmla="*/ 2089438 h 2209800"/>
                  <a:gd name="connsiteX32" fmla="*/ 403167 w 1133475"/>
                  <a:gd name="connsiteY32" fmla="*/ 1921798 h 2209800"/>
                  <a:gd name="connsiteX33" fmla="*/ 400310 w 1133475"/>
                  <a:gd name="connsiteY33" fmla="*/ 1817023 h 2209800"/>
                  <a:gd name="connsiteX34" fmla="*/ 421265 w 1133475"/>
                  <a:gd name="connsiteY34" fmla="*/ 1603663 h 2209800"/>
                  <a:gd name="connsiteX35" fmla="*/ 470795 w 1133475"/>
                  <a:gd name="connsiteY35" fmla="*/ 1603663 h 2209800"/>
                  <a:gd name="connsiteX36" fmla="*/ 472700 w 1133475"/>
                  <a:gd name="connsiteY36" fmla="*/ 1610331 h 2209800"/>
                  <a:gd name="connsiteX37" fmla="*/ 471747 w 1133475"/>
                  <a:gd name="connsiteY37" fmla="*/ 1608426 h 2209800"/>
                  <a:gd name="connsiteX38" fmla="*/ 473652 w 1133475"/>
                  <a:gd name="connsiteY38" fmla="*/ 1851313 h 2209800"/>
                  <a:gd name="connsiteX39" fmla="*/ 479367 w 1133475"/>
                  <a:gd name="connsiteY39" fmla="*/ 1927513 h 2209800"/>
                  <a:gd name="connsiteX40" fmla="*/ 482225 w 1133475"/>
                  <a:gd name="connsiteY40" fmla="*/ 2052291 h 2209800"/>
                  <a:gd name="connsiteX41" fmla="*/ 482225 w 1133475"/>
                  <a:gd name="connsiteY41" fmla="*/ 2086581 h 2209800"/>
                  <a:gd name="connsiteX42" fmla="*/ 533660 w 1133475"/>
                  <a:gd name="connsiteY42" fmla="*/ 2124681 h 2209800"/>
                  <a:gd name="connsiteX43" fmla="*/ 654627 w 1133475"/>
                  <a:gd name="connsiteY43" fmla="*/ 2171353 h 2209800"/>
                  <a:gd name="connsiteX44" fmla="*/ 704157 w 1133475"/>
                  <a:gd name="connsiteY44" fmla="*/ 2158971 h 2209800"/>
                  <a:gd name="connsiteX45" fmla="*/ 677487 w 1133475"/>
                  <a:gd name="connsiteY45" fmla="*/ 2114203 h 2209800"/>
                  <a:gd name="connsiteX46" fmla="*/ 601287 w 1133475"/>
                  <a:gd name="connsiteY46" fmla="*/ 1846551 h 2209800"/>
                  <a:gd name="connsiteX47" fmla="*/ 614622 w 1133475"/>
                  <a:gd name="connsiteY47" fmla="*/ 1631286 h 2209800"/>
                  <a:gd name="connsiteX48" fmla="*/ 626052 w 1133475"/>
                  <a:gd name="connsiteY48" fmla="*/ 1593186 h 2209800"/>
                  <a:gd name="connsiteX49" fmla="*/ 666057 w 1133475"/>
                  <a:gd name="connsiteY49" fmla="*/ 1549371 h 2209800"/>
                  <a:gd name="connsiteX50" fmla="*/ 634625 w 1133475"/>
                  <a:gd name="connsiteY50" fmla="*/ 1023591 h 2209800"/>
                  <a:gd name="connsiteX51" fmla="*/ 690822 w 1133475"/>
                  <a:gd name="connsiteY51" fmla="*/ 928341 h 2209800"/>
                  <a:gd name="connsiteX52" fmla="*/ 1009910 w 1133475"/>
                  <a:gd name="connsiteY52" fmla="*/ 814993 h 2209800"/>
                  <a:gd name="connsiteX53" fmla="*/ 1059440 w 1133475"/>
                  <a:gd name="connsiteY53" fmla="*/ 800706 h 2209800"/>
                  <a:gd name="connsiteX54" fmla="*/ 1115637 w 1133475"/>
                  <a:gd name="connsiteY54" fmla="*/ 780703 h 2209800"/>
                  <a:gd name="connsiteX55" fmla="*/ 1109922 w 1133475"/>
                  <a:gd name="connsiteY55" fmla="*/ 750223 h 2209800"/>
                  <a:gd name="connsiteX56" fmla="*/ 334587 w 1133475"/>
                  <a:gd name="connsiteY56" fmla="*/ 871191 h 2209800"/>
                  <a:gd name="connsiteX57" fmla="*/ 137420 w 1133475"/>
                  <a:gd name="connsiteY57" fmla="*/ 780703 h 2209800"/>
                  <a:gd name="connsiteX58" fmla="*/ 278390 w 1133475"/>
                  <a:gd name="connsiteY58" fmla="*/ 688311 h 2209800"/>
                  <a:gd name="connsiteX59" fmla="*/ 334587 w 1133475"/>
                  <a:gd name="connsiteY59" fmla="*/ 871191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3475" h="2209800">
                    <a:moveTo>
                      <a:pt x="1109922" y="750223"/>
                    </a:moveTo>
                    <a:cubicBezTo>
                      <a:pt x="1056582" y="753081"/>
                      <a:pt x="878465" y="754033"/>
                      <a:pt x="806075" y="754033"/>
                    </a:cubicBezTo>
                    <a:cubicBezTo>
                      <a:pt x="828935" y="805468"/>
                      <a:pt x="866082" y="773083"/>
                      <a:pt x="882275" y="799753"/>
                    </a:cubicBezTo>
                    <a:cubicBezTo>
                      <a:pt x="851795" y="838806"/>
                      <a:pt x="818457" y="826423"/>
                      <a:pt x="781310" y="832138"/>
                    </a:cubicBezTo>
                    <a:cubicBezTo>
                      <a:pt x="648912" y="852141"/>
                      <a:pt x="634625" y="866428"/>
                      <a:pt x="643197" y="733078"/>
                    </a:cubicBezTo>
                    <a:cubicBezTo>
                      <a:pt x="647960" y="650211"/>
                      <a:pt x="683202" y="548293"/>
                      <a:pt x="586047" y="523528"/>
                    </a:cubicBezTo>
                    <a:cubicBezTo>
                      <a:pt x="524135" y="507336"/>
                      <a:pt x="519372" y="474951"/>
                      <a:pt x="522230" y="442566"/>
                    </a:cubicBezTo>
                    <a:cubicBezTo>
                      <a:pt x="522230" y="442566"/>
                      <a:pt x="523182" y="442566"/>
                      <a:pt x="523182" y="442566"/>
                    </a:cubicBezTo>
                    <a:cubicBezTo>
                      <a:pt x="525087" y="429231"/>
                      <a:pt x="548900" y="413991"/>
                      <a:pt x="558425" y="395893"/>
                    </a:cubicBezTo>
                    <a:cubicBezTo>
                      <a:pt x="561282" y="392083"/>
                      <a:pt x="564140" y="387321"/>
                      <a:pt x="566997" y="383511"/>
                    </a:cubicBezTo>
                    <a:cubicBezTo>
                      <a:pt x="583190" y="362556"/>
                      <a:pt x="582237" y="340648"/>
                      <a:pt x="585095" y="318741"/>
                    </a:cubicBezTo>
                    <a:cubicBezTo>
                      <a:pt x="611765" y="214918"/>
                      <a:pt x="586047" y="144433"/>
                      <a:pt x="596525" y="54898"/>
                    </a:cubicBezTo>
                    <a:cubicBezTo>
                      <a:pt x="598430" y="40611"/>
                      <a:pt x="590810" y="32038"/>
                      <a:pt x="576522" y="26323"/>
                    </a:cubicBezTo>
                    <a:cubicBezTo>
                      <a:pt x="480320" y="-9872"/>
                      <a:pt x="454602" y="-24159"/>
                      <a:pt x="433647" y="87283"/>
                    </a:cubicBezTo>
                    <a:cubicBezTo>
                      <a:pt x="426980" y="120621"/>
                      <a:pt x="409835" y="143481"/>
                      <a:pt x="405072" y="176818"/>
                    </a:cubicBezTo>
                    <a:cubicBezTo>
                      <a:pt x="398405" y="232063"/>
                      <a:pt x="351732" y="280641"/>
                      <a:pt x="371735" y="336838"/>
                    </a:cubicBezTo>
                    <a:cubicBezTo>
                      <a:pt x="382212" y="367318"/>
                      <a:pt x="396500" y="417801"/>
                      <a:pt x="401262" y="420658"/>
                    </a:cubicBezTo>
                    <a:cubicBezTo>
                      <a:pt x="396500" y="448281"/>
                      <a:pt x="414597" y="471141"/>
                      <a:pt x="320300" y="492096"/>
                    </a:cubicBezTo>
                    <a:cubicBezTo>
                      <a:pt x="178377" y="524481"/>
                      <a:pt x="113607" y="646401"/>
                      <a:pt x="20262" y="750223"/>
                    </a:cubicBezTo>
                    <a:cubicBezTo>
                      <a:pt x="-6408" y="779751"/>
                      <a:pt x="-9265" y="807373"/>
                      <a:pt x="26930" y="830233"/>
                    </a:cubicBezTo>
                    <a:cubicBezTo>
                      <a:pt x="115512" y="886431"/>
                      <a:pt x="193617" y="900718"/>
                      <a:pt x="275532" y="939771"/>
                    </a:cubicBezTo>
                    <a:cubicBezTo>
                      <a:pt x="351732" y="975966"/>
                      <a:pt x="336492" y="955011"/>
                      <a:pt x="307917" y="1035021"/>
                    </a:cubicBezTo>
                    <a:cubicBezTo>
                      <a:pt x="293630" y="1075026"/>
                      <a:pt x="284105" y="1115031"/>
                      <a:pt x="280295" y="1157893"/>
                    </a:cubicBezTo>
                    <a:cubicBezTo>
                      <a:pt x="267912" y="1306483"/>
                      <a:pt x="265055" y="1427451"/>
                      <a:pt x="247910" y="1575088"/>
                    </a:cubicBezTo>
                    <a:cubicBezTo>
                      <a:pt x="248862" y="1575088"/>
                      <a:pt x="246005" y="1602711"/>
                      <a:pt x="246005" y="1602711"/>
                    </a:cubicBezTo>
                    <a:lnTo>
                      <a:pt x="271722" y="1602711"/>
                    </a:lnTo>
                    <a:cubicBezTo>
                      <a:pt x="269817" y="1688436"/>
                      <a:pt x="277437" y="1773208"/>
                      <a:pt x="275532" y="1858933"/>
                    </a:cubicBezTo>
                    <a:cubicBezTo>
                      <a:pt x="275532" y="1877983"/>
                      <a:pt x="271722" y="1900843"/>
                      <a:pt x="279342" y="1916083"/>
                    </a:cubicBezTo>
                    <a:cubicBezTo>
                      <a:pt x="308870" y="1973233"/>
                      <a:pt x="296487" y="2032288"/>
                      <a:pt x="289820" y="2094201"/>
                    </a:cubicBezTo>
                    <a:cubicBezTo>
                      <a:pt x="286010" y="2130396"/>
                      <a:pt x="294582" y="2167544"/>
                      <a:pt x="326967" y="2193261"/>
                    </a:cubicBezTo>
                    <a:cubicBezTo>
                      <a:pt x="362210" y="2204691"/>
                      <a:pt x="388880" y="2226599"/>
                      <a:pt x="423170" y="2189451"/>
                    </a:cubicBezTo>
                    <a:cubicBezTo>
                      <a:pt x="417455" y="2156113"/>
                      <a:pt x="403167" y="2122776"/>
                      <a:pt x="397452" y="2089438"/>
                    </a:cubicBezTo>
                    <a:cubicBezTo>
                      <a:pt x="388880" y="2058958"/>
                      <a:pt x="394595" y="1957041"/>
                      <a:pt x="403167" y="1921798"/>
                    </a:cubicBezTo>
                    <a:cubicBezTo>
                      <a:pt x="406025" y="1888461"/>
                      <a:pt x="397452" y="1820833"/>
                      <a:pt x="400310" y="1817023"/>
                    </a:cubicBezTo>
                    <a:cubicBezTo>
                      <a:pt x="390785" y="1734156"/>
                      <a:pt x="403167" y="1682721"/>
                      <a:pt x="421265" y="1603663"/>
                    </a:cubicBezTo>
                    <a:lnTo>
                      <a:pt x="470795" y="1603663"/>
                    </a:lnTo>
                    <a:cubicBezTo>
                      <a:pt x="471747" y="1605568"/>
                      <a:pt x="471747" y="1608426"/>
                      <a:pt x="472700" y="1610331"/>
                    </a:cubicBezTo>
                    <a:lnTo>
                      <a:pt x="471747" y="1608426"/>
                    </a:lnTo>
                    <a:cubicBezTo>
                      <a:pt x="491750" y="1692246"/>
                      <a:pt x="464127" y="1767493"/>
                      <a:pt x="473652" y="1851313"/>
                    </a:cubicBezTo>
                    <a:cubicBezTo>
                      <a:pt x="483177" y="1876078"/>
                      <a:pt x="455555" y="1903701"/>
                      <a:pt x="479367" y="1927513"/>
                    </a:cubicBezTo>
                    <a:cubicBezTo>
                      <a:pt x="494607" y="1965613"/>
                      <a:pt x="466032" y="2014191"/>
                      <a:pt x="482225" y="2052291"/>
                    </a:cubicBezTo>
                    <a:cubicBezTo>
                      <a:pt x="482225" y="2060863"/>
                      <a:pt x="482225" y="2078008"/>
                      <a:pt x="482225" y="2086581"/>
                    </a:cubicBezTo>
                    <a:cubicBezTo>
                      <a:pt x="483177" y="2125633"/>
                      <a:pt x="518420" y="2109441"/>
                      <a:pt x="533660" y="2124681"/>
                    </a:cubicBezTo>
                    <a:cubicBezTo>
                      <a:pt x="589857" y="2123728"/>
                      <a:pt x="596525" y="2176116"/>
                      <a:pt x="654627" y="2171353"/>
                    </a:cubicBezTo>
                    <a:cubicBezTo>
                      <a:pt x="671772" y="2169449"/>
                      <a:pt x="695585" y="2178021"/>
                      <a:pt x="704157" y="2158971"/>
                    </a:cubicBezTo>
                    <a:cubicBezTo>
                      <a:pt x="713682" y="2138016"/>
                      <a:pt x="691775" y="2123728"/>
                      <a:pt x="677487" y="2114203"/>
                    </a:cubicBezTo>
                    <a:cubicBezTo>
                      <a:pt x="562235" y="2034193"/>
                      <a:pt x="588905" y="1957993"/>
                      <a:pt x="601287" y="1846551"/>
                    </a:cubicBezTo>
                    <a:cubicBezTo>
                      <a:pt x="608907" y="1775113"/>
                      <a:pt x="611765" y="1703676"/>
                      <a:pt x="614622" y="1631286"/>
                    </a:cubicBezTo>
                    <a:cubicBezTo>
                      <a:pt x="615575" y="1618903"/>
                      <a:pt x="625100" y="1606521"/>
                      <a:pt x="626052" y="1593186"/>
                    </a:cubicBezTo>
                    <a:cubicBezTo>
                      <a:pt x="649865" y="1575088"/>
                      <a:pt x="666057" y="1576041"/>
                      <a:pt x="666057" y="1549371"/>
                    </a:cubicBezTo>
                    <a:cubicBezTo>
                      <a:pt x="666057" y="1383636"/>
                      <a:pt x="655580" y="1188373"/>
                      <a:pt x="634625" y="1023591"/>
                    </a:cubicBezTo>
                    <a:cubicBezTo>
                      <a:pt x="627005" y="965488"/>
                      <a:pt x="634625" y="938818"/>
                      <a:pt x="690822" y="928341"/>
                    </a:cubicBezTo>
                    <a:cubicBezTo>
                      <a:pt x="798455" y="906433"/>
                      <a:pt x="910850" y="865476"/>
                      <a:pt x="1009910" y="814993"/>
                    </a:cubicBezTo>
                    <a:cubicBezTo>
                      <a:pt x="1030865" y="816898"/>
                      <a:pt x="1046105" y="814993"/>
                      <a:pt x="1059440" y="800706"/>
                    </a:cubicBezTo>
                    <a:cubicBezTo>
                      <a:pt x="1093730" y="774036"/>
                      <a:pt x="1078490" y="791181"/>
                      <a:pt x="1115637" y="780703"/>
                    </a:cubicBezTo>
                    <a:cubicBezTo>
                      <a:pt x="1156595" y="759748"/>
                      <a:pt x="1137545" y="749271"/>
                      <a:pt x="1109922" y="750223"/>
                    </a:cubicBezTo>
                    <a:close/>
                    <a:moveTo>
                      <a:pt x="334587" y="871191"/>
                    </a:moveTo>
                    <a:cubicBezTo>
                      <a:pt x="313632" y="896908"/>
                      <a:pt x="173615" y="802611"/>
                      <a:pt x="137420" y="780703"/>
                    </a:cubicBezTo>
                    <a:cubicBezTo>
                      <a:pt x="178377" y="740698"/>
                      <a:pt x="237432" y="658783"/>
                      <a:pt x="278390" y="688311"/>
                    </a:cubicBezTo>
                    <a:cubicBezTo>
                      <a:pt x="307917" y="710218"/>
                      <a:pt x="364115" y="834996"/>
                      <a:pt x="334587" y="871191"/>
                    </a:cubicBez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29D5682-EF49-497F-BDD1-D4E2FFEBD265}"/>
                  </a:ext>
                </a:extLst>
              </p:cNvPr>
              <p:cNvSpPr/>
              <p:nvPr/>
            </p:nvSpPr>
            <p:spPr>
              <a:xfrm>
                <a:off x="872487" y="3756991"/>
                <a:ext cx="551393" cy="1537213"/>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26D5786-7D08-4DB1-992A-602F927BBAD6}"/>
                </a:ext>
              </a:extLst>
            </p:cNvPr>
            <p:cNvSpPr/>
            <p:nvPr/>
          </p:nvSpPr>
          <p:spPr>
            <a:xfrm>
              <a:off x="1666217" y="3867149"/>
              <a:ext cx="521429" cy="319685"/>
            </a:xfrm>
            <a:custGeom>
              <a:avLst/>
              <a:gdLst>
                <a:gd name="connsiteX0" fmla="*/ 266379 w 551393"/>
                <a:gd name="connsiteY0" fmla="*/ 0 h 338056"/>
                <a:gd name="connsiteX1" fmla="*/ 285013 w 551393"/>
                <a:gd name="connsiteY1" fmla="*/ 0 h 338056"/>
                <a:gd name="connsiteX2" fmla="*/ 303894 w 551393"/>
                <a:gd name="connsiteY2" fmla="*/ 18881 h 338056"/>
                <a:gd name="connsiteX3" fmla="*/ 303894 w 551393"/>
                <a:gd name="connsiteY3" fmla="*/ 45787 h 338056"/>
                <a:gd name="connsiteX4" fmla="*/ 331259 w 551393"/>
                <a:gd name="connsiteY4" fmla="*/ 48545 h 338056"/>
                <a:gd name="connsiteX5" fmla="*/ 551393 w 551393"/>
                <a:gd name="connsiteY5" fmla="*/ 318641 h 338056"/>
                <a:gd name="connsiteX6" fmla="*/ 549436 w 551393"/>
                <a:gd name="connsiteY6" fmla="*/ 338056 h 338056"/>
                <a:gd name="connsiteX7" fmla="*/ 1957 w 551393"/>
                <a:gd name="connsiteY7" fmla="*/ 338056 h 338056"/>
                <a:gd name="connsiteX8" fmla="*/ 0 w 551393"/>
                <a:gd name="connsiteY8" fmla="*/ 318641 h 338056"/>
                <a:gd name="connsiteX9" fmla="*/ 220134 w 551393"/>
                <a:gd name="connsiteY9" fmla="*/ 48545 h 338056"/>
                <a:gd name="connsiteX10" fmla="*/ 247498 w 551393"/>
                <a:gd name="connsiteY10" fmla="*/ 45787 h 338056"/>
                <a:gd name="connsiteX11" fmla="*/ 247498 w 551393"/>
                <a:gd name="connsiteY11" fmla="*/ 18881 h 338056"/>
                <a:gd name="connsiteX12" fmla="*/ 266379 w 551393"/>
                <a:gd name="connsiteY12" fmla="*/ 0 h 33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393" h="338056">
                  <a:moveTo>
                    <a:pt x="266379" y="0"/>
                  </a:moveTo>
                  <a:lnTo>
                    <a:pt x="285013" y="0"/>
                  </a:lnTo>
                  <a:cubicBezTo>
                    <a:pt x="295441" y="0"/>
                    <a:pt x="303894" y="8453"/>
                    <a:pt x="303894" y="18881"/>
                  </a:cubicBezTo>
                  <a:lnTo>
                    <a:pt x="303894" y="45787"/>
                  </a:lnTo>
                  <a:lnTo>
                    <a:pt x="331259" y="48545"/>
                  </a:lnTo>
                  <a:cubicBezTo>
                    <a:pt x="456889" y="74253"/>
                    <a:pt x="551393" y="185410"/>
                    <a:pt x="551393" y="318641"/>
                  </a:cubicBezTo>
                  <a:lnTo>
                    <a:pt x="549436" y="338056"/>
                  </a:lnTo>
                  <a:lnTo>
                    <a:pt x="1957" y="338056"/>
                  </a:lnTo>
                  <a:lnTo>
                    <a:pt x="0" y="318641"/>
                  </a:lnTo>
                  <a:cubicBezTo>
                    <a:pt x="0" y="185410"/>
                    <a:pt x="94504" y="74253"/>
                    <a:pt x="220134" y="48545"/>
                  </a:cubicBezTo>
                  <a:lnTo>
                    <a:pt x="247498" y="45787"/>
                  </a:lnTo>
                  <a:lnTo>
                    <a:pt x="247498" y="18881"/>
                  </a:lnTo>
                  <a:cubicBezTo>
                    <a:pt x="247498" y="8453"/>
                    <a:pt x="255951" y="0"/>
                    <a:pt x="26637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5A825F-0EE8-4E3A-83EF-07BE4BC281E3}"/>
              </a:ext>
            </a:extLst>
          </p:cNvPr>
          <p:cNvSpPr/>
          <p:nvPr userDrawn="1"/>
        </p:nvSpPr>
        <p:spPr>
          <a:xfrm rot="8736033">
            <a:off x="47290" y="-101596"/>
            <a:ext cx="2062038" cy="1342703"/>
          </a:xfrm>
          <a:custGeom>
            <a:avLst/>
            <a:gdLst>
              <a:gd name="connsiteX0" fmla="*/ 211797 w 2062038"/>
              <a:gd name="connsiteY0" fmla="*/ 827255 h 1342703"/>
              <a:gd name="connsiteX1" fmla="*/ 0 w 2062038"/>
              <a:gd name="connsiteY1" fmla="*/ 682237 h 1342703"/>
              <a:gd name="connsiteX2" fmla="*/ 2296 w 2062038"/>
              <a:gd name="connsiteY2" fmla="*/ 674390 h 1342703"/>
              <a:gd name="connsiteX3" fmla="*/ 605953 w 2062038"/>
              <a:gd name="connsiteY3" fmla="*/ 352769 h 1342703"/>
              <a:gd name="connsiteX4" fmla="*/ 754394 w 2062038"/>
              <a:gd name="connsiteY4" fmla="*/ 290919 h 1342703"/>
              <a:gd name="connsiteX5" fmla="*/ 1754511 w 2062038"/>
              <a:gd name="connsiteY5" fmla="*/ 137531 h 1342703"/>
              <a:gd name="connsiteX6" fmla="*/ 1987686 w 2062038"/>
              <a:gd name="connsiteY6" fmla="*/ 716449 h 1342703"/>
              <a:gd name="connsiteX7" fmla="*/ 1968512 w 2062038"/>
              <a:gd name="connsiteY7" fmla="*/ 837675 h 1342703"/>
              <a:gd name="connsiteX8" fmla="*/ 2029483 w 2062038"/>
              <a:gd name="connsiteY8" fmla="*/ 1050942 h 1342703"/>
              <a:gd name="connsiteX9" fmla="*/ 2062038 w 2062038"/>
              <a:gd name="connsiteY9" fmla="*/ 1074205 h 1342703"/>
              <a:gd name="connsiteX10" fmla="*/ 1878198 w 2062038"/>
              <a:gd name="connsiteY10" fmla="*/ 1342703 h 1342703"/>
              <a:gd name="connsiteX11" fmla="*/ 1878114 w 2062038"/>
              <a:gd name="connsiteY11" fmla="*/ 1342595 h 1342703"/>
              <a:gd name="connsiteX12" fmla="*/ 1847286 w 2062038"/>
              <a:gd name="connsiteY12" fmla="*/ 1315158 h 1342703"/>
              <a:gd name="connsiteX13" fmla="*/ 1693279 w 2062038"/>
              <a:gd name="connsiteY13" fmla="*/ 1233516 h 1342703"/>
              <a:gd name="connsiteX14" fmla="*/ 1639470 w 2062038"/>
              <a:gd name="connsiteY14" fmla="*/ 953335 h 1342703"/>
              <a:gd name="connsiteX15" fmla="*/ 1646892 w 2062038"/>
              <a:gd name="connsiteY15" fmla="*/ 542031 h 1342703"/>
              <a:gd name="connsiteX16" fmla="*/ 1085910 w 2062038"/>
              <a:gd name="connsiteY16" fmla="*/ 319370 h 1342703"/>
              <a:gd name="connsiteX17" fmla="*/ 879950 w 2062038"/>
              <a:gd name="connsiteY17" fmla="*/ 612540 h 1342703"/>
              <a:gd name="connsiteX18" fmla="*/ 879950 w 2062038"/>
              <a:gd name="connsiteY18" fmla="*/ 619344 h 1342703"/>
              <a:gd name="connsiteX19" fmla="*/ 673370 w 2062038"/>
              <a:gd name="connsiteY19" fmla="*/ 697275 h 1342703"/>
              <a:gd name="connsiteX20" fmla="*/ 274436 w 2062038"/>
              <a:gd name="connsiteY20" fmla="*/ 704697 h 1342703"/>
              <a:gd name="connsiteX21" fmla="*/ 224124 w 2062038"/>
              <a:gd name="connsiteY21" fmla="*/ 786493 h 13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2038" h="1342703">
                <a:moveTo>
                  <a:pt x="211797" y="827255"/>
                </a:moveTo>
                <a:lnTo>
                  <a:pt x="0" y="682237"/>
                </a:lnTo>
                <a:lnTo>
                  <a:pt x="2296" y="674390"/>
                </a:lnTo>
                <a:cubicBezTo>
                  <a:pt x="155684" y="303908"/>
                  <a:pt x="374015" y="338544"/>
                  <a:pt x="605953" y="352769"/>
                </a:cubicBezTo>
                <a:cubicBezTo>
                  <a:pt x="662237" y="355862"/>
                  <a:pt x="717283" y="332977"/>
                  <a:pt x="754394" y="290919"/>
                </a:cubicBezTo>
                <a:cubicBezTo>
                  <a:pt x="969014" y="46611"/>
                  <a:pt x="1336404" y="-138321"/>
                  <a:pt x="1754511" y="137531"/>
                </a:cubicBezTo>
                <a:cubicBezTo>
                  <a:pt x="1902951" y="235254"/>
                  <a:pt x="1999438" y="582852"/>
                  <a:pt x="1987686" y="716449"/>
                </a:cubicBezTo>
                <a:cubicBezTo>
                  <a:pt x="1982738" y="768403"/>
                  <a:pt x="1975316" y="806749"/>
                  <a:pt x="1968512" y="837675"/>
                </a:cubicBezTo>
                <a:cubicBezTo>
                  <a:pt x="1951349" y="916070"/>
                  <a:pt x="1975586" y="996205"/>
                  <a:pt x="2029483" y="1050942"/>
                </a:cubicBezTo>
                <a:lnTo>
                  <a:pt x="2062038" y="1074205"/>
                </a:lnTo>
                <a:lnTo>
                  <a:pt x="1878198" y="1342703"/>
                </a:lnTo>
                <a:lnTo>
                  <a:pt x="1878114" y="1342595"/>
                </a:lnTo>
                <a:cubicBezTo>
                  <a:pt x="1868740" y="1332553"/>
                  <a:pt x="1858419" y="1323353"/>
                  <a:pt x="1847286" y="1315158"/>
                </a:cubicBezTo>
                <a:cubicBezTo>
                  <a:pt x="1797187" y="1278048"/>
                  <a:pt x="1745233" y="1246505"/>
                  <a:pt x="1693279" y="1233516"/>
                </a:cubicBezTo>
                <a:cubicBezTo>
                  <a:pt x="1471237" y="1178469"/>
                  <a:pt x="1427323" y="1103012"/>
                  <a:pt x="1639470" y="953335"/>
                </a:cubicBezTo>
                <a:cubicBezTo>
                  <a:pt x="1810794" y="833345"/>
                  <a:pt x="1722349" y="669442"/>
                  <a:pt x="1646892" y="542031"/>
                </a:cubicBezTo>
                <a:cubicBezTo>
                  <a:pt x="1523191" y="332359"/>
                  <a:pt x="1305479" y="295867"/>
                  <a:pt x="1085910" y="319370"/>
                </a:cubicBezTo>
                <a:cubicBezTo>
                  <a:pt x="923863" y="336070"/>
                  <a:pt x="886135" y="464719"/>
                  <a:pt x="879950" y="612540"/>
                </a:cubicBezTo>
                <a:cubicBezTo>
                  <a:pt x="879950" y="615014"/>
                  <a:pt x="879950" y="616870"/>
                  <a:pt x="879950" y="619344"/>
                </a:cubicBezTo>
                <a:cubicBezTo>
                  <a:pt x="878713" y="726963"/>
                  <a:pt x="746972" y="775206"/>
                  <a:pt x="673370" y="697275"/>
                </a:cubicBezTo>
                <a:cubicBezTo>
                  <a:pt x="584306" y="603263"/>
                  <a:pt x="452565" y="475851"/>
                  <a:pt x="274436" y="704697"/>
                </a:cubicBezTo>
                <a:cubicBezTo>
                  <a:pt x="252789" y="732452"/>
                  <a:pt x="236234" y="759773"/>
                  <a:pt x="224124" y="786493"/>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DB54B7C-B64B-465F-BA40-97AA6D6E0E7E}"/>
              </a:ext>
            </a:extLst>
          </p:cNvPr>
          <p:cNvSpPr/>
          <p:nvPr userDrawn="1"/>
        </p:nvSpPr>
        <p:spPr>
          <a:xfrm rot="19928977">
            <a:off x="11013434" y="5741877"/>
            <a:ext cx="1157545" cy="778623"/>
          </a:xfrm>
          <a:custGeom>
            <a:avLst/>
            <a:gdLst>
              <a:gd name="connsiteX0" fmla="*/ 928294 w 1157545"/>
              <a:gd name="connsiteY0" fmla="*/ 31386 h 778623"/>
              <a:gd name="connsiteX1" fmla="*/ 1016454 w 1157545"/>
              <a:gd name="connsiteY1" fmla="*/ 78623 h 778623"/>
              <a:gd name="connsiteX2" fmla="*/ 1149755 w 1157545"/>
              <a:gd name="connsiteY2" fmla="*/ 409578 h 778623"/>
              <a:gd name="connsiteX3" fmla="*/ 1138793 w 1157545"/>
              <a:gd name="connsiteY3" fmla="*/ 478879 h 778623"/>
              <a:gd name="connsiteX4" fmla="*/ 1148739 w 1157545"/>
              <a:gd name="connsiteY4" fmla="*/ 565242 h 778623"/>
              <a:gd name="connsiteX5" fmla="*/ 1157545 w 1157545"/>
              <a:gd name="connsiteY5" fmla="*/ 577813 h 778623"/>
              <a:gd name="connsiteX6" fmla="*/ 1066593 w 1157545"/>
              <a:gd name="connsiteY6" fmla="*/ 749952 h 778623"/>
              <a:gd name="connsiteX7" fmla="*/ 1025869 w 1157545"/>
              <a:gd name="connsiteY7" fmla="*/ 723338 h 778623"/>
              <a:gd name="connsiteX8" fmla="*/ 981449 w 1157545"/>
              <a:gd name="connsiteY8" fmla="*/ 705173 h 778623"/>
              <a:gd name="connsiteX9" fmla="*/ 950688 w 1157545"/>
              <a:gd name="connsiteY9" fmla="*/ 544999 h 778623"/>
              <a:gd name="connsiteX10" fmla="*/ 954930 w 1157545"/>
              <a:gd name="connsiteY10" fmla="*/ 309866 h 778623"/>
              <a:gd name="connsiteX11" fmla="*/ 634231 w 1157545"/>
              <a:gd name="connsiteY11" fmla="*/ 182577 h 778623"/>
              <a:gd name="connsiteX12" fmla="*/ 516488 w 1157545"/>
              <a:gd name="connsiteY12" fmla="*/ 350175 h 778623"/>
              <a:gd name="connsiteX13" fmla="*/ 516488 w 1157545"/>
              <a:gd name="connsiteY13" fmla="*/ 354065 h 778623"/>
              <a:gd name="connsiteX14" fmla="*/ 398391 w 1157545"/>
              <a:gd name="connsiteY14" fmla="*/ 398616 h 778623"/>
              <a:gd name="connsiteX15" fmla="*/ 170330 w 1157545"/>
              <a:gd name="connsiteY15" fmla="*/ 402859 h 778623"/>
              <a:gd name="connsiteX16" fmla="*/ 242461 w 1157545"/>
              <a:gd name="connsiteY16" fmla="*/ 687493 h 778623"/>
              <a:gd name="connsiteX17" fmla="*/ 270107 w 1157545"/>
              <a:gd name="connsiteY17" fmla="*/ 777988 h 778623"/>
              <a:gd name="connsiteX18" fmla="*/ 269524 w 1157545"/>
              <a:gd name="connsiteY18" fmla="*/ 778623 h 778623"/>
              <a:gd name="connsiteX19" fmla="*/ 32151 w 1157545"/>
              <a:gd name="connsiteY19" fmla="*/ 653204 h 778623"/>
              <a:gd name="connsiteX20" fmla="*/ 26776 w 1157545"/>
              <a:gd name="connsiteY20" fmla="*/ 645063 h 778623"/>
              <a:gd name="connsiteX21" fmla="*/ 14753 w 1157545"/>
              <a:gd name="connsiteY21" fmla="*/ 385533 h 778623"/>
              <a:gd name="connsiteX22" fmla="*/ 359851 w 1157545"/>
              <a:gd name="connsiteY22" fmla="*/ 201670 h 778623"/>
              <a:gd name="connsiteX23" fmla="*/ 444710 w 1157545"/>
              <a:gd name="connsiteY23" fmla="*/ 166312 h 778623"/>
              <a:gd name="connsiteX24" fmla="*/ 928294 w 1157545"/>
              <a:gd name="connsiteY24" fmla="*/ 31386 h 77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7545" h="778623">
                <a:moveTo>
                  <a:pt x="928294" y="31386"/>
                </a:moveTo>
                <a:cubicBezTo>
                  <a:pt x="957152" y="43315"/>
                  <a:pt x="986576" y="58911"/>
                  <a:pt x="1016454" y="78623"/>
                </a:cubicBezTo>
                <a:cubicBezTo>
                  <a:pt x="1101314" y="134489"/>
                  <a:pt x="1156473" y="333203"/>
                  <a:pt x="1149755" y="409578"/>
                </a:cubicBezTo>
                <a:cubicBezTo>
                  <a:pt x="1146927" y="439278"/>
                  <a:pt x="1142684" y="461200"/>
                  <a:pt x="1138793" y="478879"/>
                </a:cubicBezTo>
                <a:cubicBezTo>
                  <a:pt x="1132253" y="508757"/>
                  <a:pt x="1136230" y="539077"/>
                  <a:pt x="1148739" y="565242"/>
                </a:cubicBezTo>
                <a:lnTo>
                  <a:pt x="1157545" y="577813"/>
                </a:lnTo>
                <a:lnTo>
                  <a:pt x="1066593" y="749952"/>
                </a:lnTo>
                <a:lnTo>
                  <a:pt x="1025869" y="723338"/>
                </a:lnTo>
                <a:cubicBezTo>
                  <a:pt x="1011151" y="715250"/>
                  <a:pt x="996300" y="708885"/>
                  <a:pt x="981449" y="705173"/>
                </a:cubicBezTo>
                <a:cubicBezTo>
                  <a:pt x="854513" y="673704"/>
                  <a:pt x="829409" y="630567"/>
                  <a:pt x="950688" y="544999"/>
                </a:cubicBezTo>
                <a:cubicBezTo>
                  <a:pt x="1048630" y="476404"/>
                  <a:pt x="998068" y="382704"/>
                  <a:pt x="954930" y="309866"/>
                </a:cubicBezTo>
                <a:cubicBezTo>
                  <a:pt x="884215" y="190002"/>
                  <a:pt x="759753" y="169140"/>
                  <a:pt x="634231" y="182577"/>
                </a:cubicBezTo>
                <a:cubicBezTo>
                  <a:pt x="541592" y="192123"/>
                  <a:pt x="520024" y="265669"/>
                  <a:pt x="516488" y="350175"/>
                </a:cubicBezTo>
                <a:cubicBezTo>
                  <a:pt x="516488" y="351590"/>
                  <a:pt x="516488" y="352650"/>
                  <a:pt x="516488" y="354065"/>
                </a:cubicBezTo>
                <a:cubicBezTo>
                  <a:pt x="515781" y="415588"/>
                  <a:pt x="440468" y="443168"/>
                  <a:pt x="398391" y="398616"/>
                </a:cubicBezTo>
                <a:cubicBezTo>
                  <a:pt x="347475" y="344871"/>
                  <a:pt x="272162" y="272033"/>
                  <a:pt x="170330" y="402859"/>
                </a:cubicBezTo>
                <a:cubicBezTo>
                  <a:pt x="71327" y="529795"/>
                  <a:pt x="158662" y="640820"/>
                  <a:pt x="242461" y="687493"/>
                </a:cubicBezTo>
                <a:cubicBezTo>
                  <a:pt x="276140" y="706322"/>
                  <a:pt x="285753" y="747227"/>
                  <a:pt x="270107" y="777988"/>
                </a:cubicBezTo>
                <a:lnTo>
                  <a:pt x="269524" y="778623"/>
                </a:lnTo>
                <a:lnTo>
                  <a:pt x="32151" y="653204"/>
                </a:lnTo>
                <a:lnTo>
                  <a:pt x="26776" y="645063"/>
                </a:lnTo>
                <a:cubicBezTo>
                  <a:pt x="-3986" y="595208"/>
                  <a:pt x="-8583" y="442460"/>
                  <a:pt x="14753" y="385533"/>
                </a:cubicBezTo>
                <a:cubicBezTo>
                  <a:pt x="102442" y="173737"/>
                  <a:pt x="227257" y="193538"/>
                  <a:pt x="359851" y="201670"/>
                </a:cubicBezTo>
                <a:cubicBezTo>
                  <a:pt x="392027" y="203438"/>
                  <a:pt x="423496" y="190356"/>
                  <a:pt x="444710" y="166312"/>
                </a:cubicBezTo>
                <a:cubicBezTo>
                  <a:pt x="552067" y="44105"/>
                  <a:pt x="726289" y="-52114"/>
                  <a:pt x="928294" y="31386"/>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3" name="Graphic 1">
            <a:extLst>
              <a:ext uri="{FF2B5EF4-FFF2-40B4-BE49-F238E27FC236}">
                <a16:creationId xmlns:a16="http://schemas.microsoft.com/office/drawing/2014/main" id="{22076317-9A77-4E39-AE9D-46F30709B4B1}"/>
              </a:ext>
            </a:extLst>
          </p:cNvPr>
          <p:cNvSpPr/>
          <p:nvPr userDrawn="1"/>
        </p:nvSpPr>
        <p:spPr>
          <a:xfrm rot="17307127">
            <a:off x="10163005" y="5715988"/>
            <a:ext cx="842153" cy="797238"/>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14" name="Graphic 1">
            <a:extLst>
              <a:ext uri="{FF2B5EF4-FFF2-40B4-BE49-F238E27FC236}">
                <a16:creationId xmlns:a16="http://schemas.microsoft.com/office/drawing/2014/main" id="{17643AFC-76CD-4508-BA40-5AF32458912A}"/>
              </a:ext>
            </a:extLst>
          </p:cNvPr>
          <p:cNvSpPr/>
          <p:nvPr userDrawn="1"/>
        </p:nvSpPr>
        <p:spPr>
          <a:xfrm rot="20336913">
            <a:off x="10928530" y="5061567"/>
            <a:ext cx="661037" cy="685620"/>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92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35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0" y="0"/>
            <a:ext cx="2790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9B126FC-0C68-4086-B516-E515B98DB12E}"/>
              </a:ext>
            </a:extLst>
          </p:cNvPr>
          <p:cNvGrpSpPr/>
          <p:nvPr userDrawn="1"/>
        </p:nvGrpSpPr>
        <p:grpSpPr>
          <a:xfrm>
            <a:off x="1029916" y="4717956"/>
            <a:ext cx="2400531" cy="1651187"/>
            <a:chOff x="1029916" y="4879881"/>
            <a:chExt cx="2400531" cy="1651187"/>
          </a:xfrm>
        </p:grpSpPr>
        <p:sp>
          <p:nvSpPr>
            <p:cNvPr id="3" name="Freeform: Shape 2">
              <a:extLst>
                <a:ext uri="{FF2B5EF4-FFF2-40B4-BE49-F238E27FC236}">
                  <a16:creationId xmlns:a16="http://schemas.microsoft.com/office/drawing/2014/main" id="{DC9BD590-B57C-46D2-9FDF-5B64473A6DF5}"/>
                </a:ext>
              </a:extLst>
            </p:cNvPr>
            <p:cNvSpPr/>
            <p:nvPr userDrawn="1"/>
          </p:nvSpPr>
          <p:spPr>
            <a:xfrm>
              <a:off x="1029916" y="4879881"/>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dirty="0"/>
            </a:p>
          </p:txBody>
        </p:sp>
        <p:sp>
          <p:nvSpPr>
            <p:cNvPr id="7" name="Freeform: Shape 6">
              <a:extLst>
                <a:ext uri="{FF2B5EF4-FFF2-40B4-BE49-F238E27FC236}">
                  <a16:creationId xmlns:a16="http://schemas.microsoft.com/office/drawing/2014/main" id="{56ECE673-DAFB-48FF-BB74-37F0E59D86EA}"/>
                </a:ext>
              </a:extLst>
            </p:cNvPr>
            <p:cNvSpPr/>
            <p:nvPr userDrawn="1"/>
          </p:nvSpPr>
          <p:spPr>
            <a:xfrm>
              <a:off x="2790825" y="5115461"/>
              <a:ext cx="639622" cy="1415607"/>
            </a:xfrm>
            <a:custGeom>
              <a:avLst/>
              <a:gdLst>
                <a:gd name="connsiteX0" fmla="*/ 149080 w 639622"/>
                <a:gd name="connsiteY0" fmla="*/ 0 h 1415607"/>
                <a:gd name="connsiteX1" fmla="*/ 639622 w 639622"/>
                <a:gd name="connsiteY1" fmla="*/ 490545 h 1415607"/>
                <a:gd name="connsiteX2" fmla="*/ 149080 w 639622"/>
                <a:gd name="connsiteY2" fmla="*/ 981087 h 1415607"/>
                <a:gd name="connsiteX3" fmla="*/ 117768 w 639622"/>
                <a:gd name="connsiteY3" fmla="*/ 979597 h 1415607"/>
                <a:gd name="connsiteX4" fmla="*/ 117768 w 639622"/>
                <a:gd name="connsiteY4" fmla="*/ 1415607 h 1415607"/>
                <a:gd name="connsiteX5" fmla="*/ 0 w 639622"/>
                <a:gd name="connsiteY5" fmla="*/ 1415607 h 1415607"/>
                <a:gd name="connsiteX6" fmla="*/ 0 w 639622"/>
                <a:gd name="connsiteY6" fmla="*/ 23276 h 1415607"/>
                <a:gd name="connsiteX7" fmla="*/ 1469 w 639622"/>
                <a:gd name="connsiteY7" fmla="*/ 22552 h 1415607"/>
                <a:gd name="connsiteX8" fmla="*/ 149080 w 639622"/>
                <a:gd name="connsiteY8" fmla="*/ 0 h 141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22" h="1415607">
                  <a:moveTo>
                    <a:pt x="149080" y="0"/>
                  </a:moveTo>
                  <a:cubicBezTo>
                    <a:pt x="420444" y="0"/>
                    <a:pt x="639622" y="219179"/>
                    <a:pt x="639622" y="490545"/>
                  </a:cubicBezTo>
                  <a:cubicBezTo>
                    <a:pt x="639622" y="761908"/>
                    <a:pt x="420444" y="981087"/>
                    <a:pt x="149080" y="981087"/>
                  </a:cubicBezTo>
                  <a:cubicBezTo>
                    <a:pt x="138642" y="981087"/>
                    <a:pt x="128206" y="979597"/>
                    <a:pt x="117768" y="979597"/>
                  </a:cubicBezTo>
                  <a:lnTo>
                    <a:pt x="117768" y="1415607"/>
                  </a:lnTo>
                  <a:lnTo>
                    <a:pt x="0" y="1415607"/>
                  </a:lnTo>
                  <a:lnTo>
                    <a:pt x="0" y="23276"/>
                  </a:lnTo>
                  <a:lnTo>
                    <a:pt x="1469" y="22552"/>
                  </a:lnTo>
                  <a:cubicBezTo>
                    <a:pt x="48063" y="7828"/>
                    <a:pt x="97639" y="0"/>
                    <a:pt x="149080" y="0"/>
                  </a:cubicBezTo>
                  <a:close/>
                </a:path>
              </a:pathLst>
            </a:custGeom>
            <a:noFill/>
            <a:ln w="12700" cap="flat">
              <a:solidFill>
                <a:schemeClr val="accent1"/>
              </a:solidFill>
              <a:prstDash val="solid"/>
              <a:miter/>
            </a:ln>
          </p:spPr>
          <p:txBody>
            <a:bodyPr wrap="square" rtlCol="0" anchor="ctr">
              <a:noAutofit/>
            </a:bodyPr>
            <a:lstStyle/>
            <a:p>
              <a:endParaRPr lang="en-US" dirty="0"/>
            </a:p>
          </p:txBody>
        </p:sp>
      </p:grpSp>
      <p:cxnSp>
        <p:nvCxnSpPr>
          <p:cNvPr id="9" name="Straight Connector 8">
            <a:extLst>
              <a:ext uri="{FF2B5EF4-FFF2-40B4-BE49-F238E27FC236}">
                <a16:creationId xmlns:a16="http://schemas.microsoft.com/office/drawing/2014/main" id="{FB0DB25C-3908-49B8-8330-D766982D609C}"/>
              </a:ext>
            </a:extLst>
          </p:cNvPr>
          <p:cNvCxnSpPr>
            <a:cxnSpLocks/>
          </p:cNvCxnSpPr>
          <p:nvPr userDrawn="1"/>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DD2D7E0-30C5-4740-8D9D-4194355DA4AE}"/>
              </a:ext>
            </a:extLst>
          </p:cNvPr>
          <p:cNvGrpSpPr/>
          <p:nvPr userDrawn="1"/>
        </p:nvGrpSpPr>
        <p:grpSpPr>
          <a:xfrm>
            <a:off x="597820" y="443746"/>
            <a:ext cx="1595184" cy="1395672"/>
            <a:chOff x="816657" y="415244"/>
            <a:chExt cx="3074373" cy="2689860"/>
          </a:xfrm>
          <a:solidFill>
            <a:schemeClr val="accent1">
              <a:lumMod val="20000"/>
              <a:lumOff val="80000"/>
            </a:schemeClr>
          </a:solidFill>
        </p:grpSpPr>
        <p:grpSp>
          <p:nvGrpSpPr>
            <p:cNvPr id="11" name="Group 10">
              <a:extLst>
                <a:ext uri="{FF2B5EF4-FFF2-40B4-BE49-F238E27FC236}">
                  <a16:creationId xmlns:a16="http://schemas.microsoft.com/office/drawing/2014/main" id="{9077B057-2C05-41CF-9F38-B79D3E03F7DD}"/>
                </a:ext>
              </a:extLst>
            </p:cNvPr>
            <p:cNvGrpSpPr/>
            <p:nvPr/>
          </p:nvGrpSpPr>
          <p:grpSpPr>
            <a:xfrm rot="10800000">
              <a:off x="816657" y="415244"/>
              <a:ext cx="647700" cy="2689860"/>
              <a:chOff x="6144030" y="3897930"/>
              <a:chExt cx="647700" cy="2689860"/>
            </a:xfrm>
            <a:grpFill/>
          </p:grpSpPr>
          <p:sp>
            <p:nvSpPr>
              <p:cNvPr id="21" name="Freeform: Shape 20">
                <a:extLst>
                  <a:ext uri="{FF2B5EF4-FFF2-40B4-BE49-F238E27FC236}">
                    <a16:creationId xmlns:a16="http://schemas.microsoft.com/office/drawing/2014/main" id="{966B02FD-8FFC-4CFA-AE4A-30A0BDC78823}"/>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19CC5F8-5AA0-41C7-A2B7-B97D457337E3}"/>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93ACF4D-F98F-4827-ACDC-38BE0E410480}"/>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3F4354B-C550-4789-B557-94685CDB0EA0}"/>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749E54BD-5EA8-4ECB-8A56-551F12BE1BFA}"/>
                </a:ext>
              </a:extLst>
            </p:cNvPr>
            <p:cNvGrpSpPr/>
            <p:nvPr/>
          </p:nvGrpSpPr>
          <p:grpSpPr>
            <a:xfrm rot="10800000">
              <a:off x="2407238" y="415244"/>
              <a:ext cx="723900" cy="2683192"/>
              <a:chOff x="7734611" y="3897930"/>
              <a:chExt cx="723900" cy="2683192"/>
            </a:xfrm>
            <a:grpFill/>
          </p:grpSpPr>
          <p:sp>
            <p:nvSpPr>
              <p:cNvPr id="18" name="Freeform: Shape 17">
                <a:extLst>
                  <a:ext uri="{FF2B5EF4-FFF2-40B4-BE49-F238E27FC236}">
                    <a16:creationId xmlns:a16="http://schemas.microsoft.com/office/drawing/2014/main" id="{6F169C83-E1FF-486F-9F11-7B80E6F2B230}"/>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7555D03-7D6C-46DC-8565-4885822011D2}"/>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746E9E-6FBA-478F-BE85-6BA0AFD7B31B}"/>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D7CD0883-DCCE-4649-A99C-02A0B0A318C4}"/>
                </a:ext>
              </a:extLst>
            </p:cNvPr>
            <p:cNvGrpSpPr/>
            <p:nvPr/>
          </p:nvGrpSpPr>
          <p:grpSpPr>
            <a:xfrm rot="10800000">
              <a:off x="1655809" y="415244"/>
              <a:ext cx="533400" cy="2638425"/>
              <a:chOff x="6983182" y="3979845"/>
              <a:chExt cx="533400" cy="2638425"/>
            </a:xfrm>
            <a:grpFill/>
          </p:grpSpPr>
          <p:sp>
            <p:nvSpPr>
              <p:cNvPr id="15" name="Freeform: Shape 14">
                <a:extLst>
                  <a:ext uri="{FF2B5EF4-FFF2-40B4-BE49-F238E27FC236}">
                    <a16:creationId xmlns:a16="http://schemas.microsoft.com/office/drawing/2014/main" id="{A8034E3B-FD29-438A-A262-9914F9E755FE}"/>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1E142C0-AB95-4D74-9F8D-E7FFA715A3E8}"/>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A684E84-0829-43BF-8CA6-8ACEBC56CA07}"/>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FEA8D620-8F79-4792-A11F-E8FF3FEAA333}"/>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a:p>
          </p:txBody>
        </p:sp>
      </p:grpSp>
      <p:cxnSp>
        <p:nvCxnSpPr>
          <p:cNvPr id="26" name="Straight Connector 25">
            <a:extLst>
              <a:ext uri="{FF2B5EF4-FFF2-40B4-BE49-F238E27FC236}">
                <a16:creationId xmlns:a16="http://schemas.microsoft.com/office/drawing/2014/main" id="{A491A3DB-0DEB-4365-BEEA-65B859A0ED0E}"/>
              </a:ext>
            </a:extLst>
          </p:cNvPr>
          <p:cNvCxnSpPr>
            <a:cxnSpLocks/>
          </p:cNvCxnSpPr>
          <p:nvPr userDrawn="1"/>
        </p:nvCxnSpPr>
        <p:spPr>
          <a:xfrm>
            <a:off x="0" y="6376284"/>
            <a:ext cx="15811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07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1" y="0"/>
            <a:ext cx="26955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7FEC436-0D57-4B71-B32B-1C8F9F3FC32A}"/>
              </a:ext>
            </a:extLst>
          </p:cNvPr>
          <p:cNvSpPr/>
          <p:nvPr/>
        </p:nvSpPr>
        <p:spPr>
          <a:xfrm>
            <a:off x="1642273" y="2198638"/>
            <a:ext cx="1053301" cy="4479111"/>
          </a:xfrm>
          <a:custGeom>
            <a:avLst/>
            <a:gdLst>
              <a:gd name="connsiteX0" fmla="*/ 531483 w 1053301"/>
              <a:gd name="connsiteY0" fmla="*/ 1382472 h 4479111"/>
              <a:gd name="connsiteX1" fmla="*/ 278496 w 1053301"/>
              <a:gd name="connsiteY1" fmla="*/ 1582175 h 4479111"/>
              <a:gd name="connsiteX2" fmla="*/ 678075 w 1053301"/>
              <a:gd name="connsiteY2" fmla="*/ 1765558 h 4479111"/>
              <a:gd name="connsiteX3" fmla="*/ 564186 w 1053301"/>
              <a:gd name="connsiteY3" fmla="*/ 1394933 h 4479111"/>
              <a:gd name="connsiteX4" fmla="*/ 531483 w 1053301"/>
              <a:gd name="connsiteY4" fmla="*/ 1382472 h 4479111"/>
              <a:gd name="connsiteX5" fmla="*/ 1002286 w 1053301"/>
              <a:gd name="connsiteY5" fmla="*/ 651 h 4479111"/>
              <a:gd name="connsiteX6" fmla="*/ 1053301 w 1053301"/>
              <a:gd name="connsiteY6" fmla="*/ 13297 h 4479111"/>
              <a:gd name="connsiteX7" fmla="*/ 1053301 w 1053301"/>
              <a:gd name="connsiteY7" fmla="*/ 4292319 h 4479111"/>
              <a:gd name="connsiteX8" fmla="*/ 1052472 w 1053301"/>
              <a:gd name="connsiteY8" fmla="*/ 4291920 h 4479111"/>
              <a:gd name="connsiteX9" fmla="*/ 977279 w 1053301"/>
              <a:gd name="connsiteY9" fmla="*/ 4228671 h 4479111"/>
              <a:gd name="connsiteX10" fmla="*/ 977279 w 1053301"/>
              <a:gd name="connsiteY10" fmla="*/ 4159179 h 4479111"/>
              <a:gd name="connsiteX11" fmla="*/ 971487 w 1053301"/>
              <a:gd name="connsiteY11" fmla="*/ 3906303 h 4479111"/>
              <a:gd name="connsiteX12" fmla="*/ 959905 w 1053301"/>
              <a:gd name="connsiteY12" fmla="*/ 3751876 h 4479111"/>
              <a:gd name="connsiteX13" fmla="*/ 956044 w 1053301"/>
              <a:gd name="connsiteY13" fmla="*/ 3259641 h 4479111"/>
              <a:gd name="connsiteX14" fmla="*/ 957975 w 1053301"/>
              <a:gd name="connsiteY14" fmla="*/ 3263502 h 4479111"/>
              <a:gd name="connsiteX15" fmla="*/ 954115 w 1053301"/>
              <a:gd name="connsiteY15" fmla="*/ 3249988 h 4479111"/>
              <a:gd name="connsiteX16" fmla="*/ 853737 w 1053301"/>
              <a:gd name="connsiteY16" fmla="*/ 3249988 h 4479111"/>
              <a:gd name="connsiteX17" fmla="*/ 811270 w 1053301"/>
              <a:gd name="connsiteY17" fmla="*/ 3682384 h 4479111"/>
              <a:gd name="connsiteX18" fmla="*/ 817060 w 1053301"/>
              <a:gd name="connsiteY18" fmla="*/ 3894721 h 4479111"/>
              <a:gd name="connsiteX19" fmla="*/ 805478 w 1053301"/>
              <a:gd name="connsiteY19" fmla="*/ 4234461 h 4479111"/>
              <a:gd name="connsiteX20" fmla="*/ 857598 w 1053301"/>
              <a:gd name="connsiteY20" fmla="*/ 4437148 h 4479111"/>
              <a:gd name="connsiteX21" fmla="*/ 662633 w 1053301"/>
              <a:gd name="connsiteY21" fmla="*/ 4444869 h 4479111"/>
              <a:gd name="connsiteX22" fmla="*/ 587350 w 1053301"/>
              <a:gd name="connsiteY22" fmla="*/ 4244114 h 4479111"/>
              <a:gd name="connsiteX23" fmla="*/ 566116 w 1053301"/>
              <a:gd name="connsiteY23" fmla="*/ 3883139 h 4479111"/>
              <a:gd name="connsiteX24" fmla="*/ 558394 w 1053301"/>
              <a:gd name="connsiteY24" fmla="*/ 3767319 h 4479111"/>
              <a:gd name="connsiteX25" fmla="*/ 550673 w 1053301"/>
              <a:gd name="connsiteY25" fmla="*/ 3248059 h 4479111"/>
              <a:gd name="connsiteX26" fmla="*/ 498555 w 1053301"/>
              <a:gd name="connsiteY26" fmla="*/ 3248059 h 4479111"/>
              <a:gd name="connsiteX27" fmla="*/ 502415 w 1053301"/>
              <a:gd name="connsiteY27" fmla="*/ 3192078 h 4479111"/>
              <a:gd name="connsiteX28" fmla="*/ 568047 w 1053301"/>
              <a:gd name="connsiteY28" fmla="*/ 2346589 h 4479111"/>
              <a:gd name="connsiteX29" fmla="*/ 624026 w 1053301"/>
              <a:gd name="connsiteY29" fmla="*/ 2097577 h 4479111"/>
              <a:gd name="connsiteX30" fmla="*/ 558394 w 1053301"/>
              <a:gd name="connsiteY30" fmla="*/ 1904543 h 4479111"/>
              <a:gd name="connsiteX31" fmla="*/ 54576 w 1053301"/>
              <a:gd name="connsiteY31" fmla="*/ 1682553 h 4479111"/>
              <a:gd name="connsiteX32" fmla="*/ 41063 w 1053301"/>
              <a:gd name="connsiteY32" fmla="*/ 1520404 h 4479111"/>
              <a:gd name="connsiteX33" fmla="*/ 649121 w 1053301"/>
              <a:gd name="connsiteY33" fmla="*/ 997283 h 4479111"/>
              <a:gd name="connsiteX34" fmla="*/ 813199 w 1053301"/>
              <a:gd name="connsiteY34" fmla="*/ 852507 h 4479111"/>
              <a:gd name="connsiteX35" fmla="*/ 753359 w 1053301"/>
              <a:gd name="connsiteY35" fmla="*/ 682637 h 4479111"/>
              <a:gd name="connsiteX36" fmla="*/ 820920 w 1053301"/>
              <a:gd name="connsiteY36" fmla="*/ 358340 h 4479111"/>
              <a:gd name="connsiteX37" fmla="*/ 878831 w 1053301"/>
              <a:gd name="connsiteY37" fmla="*/ 176888 h 4479111"/>
              <a:gd name="connsiteX38" fmla="*/ 1002286 w 1053301"/>
              <a:gd name="connsiteY38" fmla="*/ 651 h 4479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53301" h="4479111">
                <a:moveTo>
                  <a:pt x="531483" y="1382472"/>
                </a:moveTo>
                <a:cubicBezTo>
                  <a:pt x="451833" y="1375267"/>
                  <a:pt x="351124" y="1511235"/>
                  <a:pt x="278496" y="1582175"/>
                </a:cubicBezTo>
                <a:cubicBezTo>
                  <a:pt x="351849" y="1626574"/>
                  <a:pt x="635608" y="1817677"/>
                  <a:pt x="678075" y="1765558"/>
                </a:cubicBezTo>
                <a:cubicBezTo>
                  <a:pt x="737917" y="1692205"/>
                  <a:pt x="624026" y="1439330"/>
                  <a:pt x="564186" y="1394933"/>
                </a:cubicBezTo>
                <a:cubicBezTo>
                  <a:pt x="553810" y="1387453"/>
                  <a:pt x="542862" y="1383502"/>
                  <a:pt x="531483" y="1382472"/>
                </a:cubicBezTo>
                <a:close/>
                <a:moveTo>
                  <a:pt x="1002286" y="651"/>
                </a:moveTo>
                <a:lnTo>
                  <a:pt x="1053301" y="13297"/>
                </a:lnTo>
                <a:lnTo>
                  <a:pt x="1053301" y="4292319"/>
                </a:lnTo>
                <a:lnTo>
                  <a:pt x="1052472" y="4291920"/>
                </a:lnTo>
                <a:cubicBezTo>
                  <a:pt x="1019264" y="4284409"/>
                  <a:pt x="978726" y="4288029"/>
                  <a:pt x="977279" y="4228671"/>
                </a:cubicBezTo>
                <a:cubicBezTo>
                  <a:pt x="977279" y="4211297"/>
                  <a:pt x="977279" y="4176551"/>
                  <a:pt x="977279" y="4159179"/>
                </a:cubicBezTo>
                <a:cubicBezTo>
                  <a:pt x="944462" y="4081965"/>
                  <a:pt x="1002372" y="3983517"/>
                  <a:pt x="971487" y="3906303"/>
                </a:cubicBezTo>
                <a:cubicBezTo>
                  <a:pt x="923229" y="3858046"/>
                  <a:pt x="979208" y="3802065"/>
                  <a:pt x="959905" y="3751876"/>
                </a:cubicBezTo>
                <a:cubicBezTo>
                  <a:pt x="940601" y="3582006"/>
                  <a:pt x="996582" y="3429511"/>
                  <a:pt x="956044" y="3259641"/>
                </a:cubicBezTo>
                <a:lnTo>
                  <a:pt x="957975" y="3263502"/>
                </a:lnTo>
                <a:cubicBezTo>
                  <a:pt x="956044" y="3259641"/>
                  <a:pt x="956044" y="3253849"/>
                  <a:pt x="954115" y="3249988"/>
                </a:cubicBezTo>
                <a:lnTo>
                  <a:pt x="853737" y="3249988"/>
                </a:lnTo>
                <a:cubicBezTo>
                  <a:pt x="817060" y="3410207"/>
                  <a:pt x="791966" y="3514446"/>
                  <a:pt x="811270" y="3682384"/>
                </a:cubicBezTo>
                <a:cubicBezTo>
                  <a:pt x="805478" y="3690105"/>
                  <a:pt x="822852" y="3827161"/>
                  <a:pt x="817060" y="3894721"/>
                </a:cubicBezTo>
                <a:cubicBezTo>
                  <a:pt x="799688" y="3966145"/>
                  <a:pt x="788106" y="4172690"/>
                  <a:pt x="805478" y="4234461"/>
                </a:cubicBezTo>
                <a:cubicBezTo>
                  <a:pt x="817060" y="4302024"/>
                  <a:pt x="846016" y="4369585"/>
                  <a:pt x="857598" y="4437148"/>
                </a:cubicBezTo>
                <a:cubicBezTo>
                  <a:pt x="788106" y="4512432"/>
                  <a:pt x="734056" y="4468033"/>
                  <a:pt x="662633" y="4444869"/>
                </a:cubicBezTo>
                <a:cubicBezTo>
                  <a:pt x="597001" y="4392751"/>
                  <a:pt x="579629" y="4317467"/>
                  <a:pt x="587350" y="4244114"/>
                </a:cubicBezTo>
                <a:cubicBezTo>
                  <a:pt x="600862" y="4118641"/>
                  <a:pt x="625957" y="3998960"/>
                  <a:pt x="566116" y="3883139"/>
                </a:cubicBezTo>
                <a:cubicBezTo>
                  <a:pt x="550673" y="3852254"/>
                  <a:pt x="558394" y="3805926"/>
                  <a:pt x="558394" y="3767319"/>
                </a:cubicBezTo>
                <a:cubicBezTo>
                  <a:pt x="562255" y="3593589"/>
                  <a:pt x="546812" y="3421789"/>
                  <a:pt x="550673" y="3248059"/>
                </a:cubicBezTo>
                <a:lnTo>
                  <a:pt x="498555" y="3248059"/>
                </a:lnTo>
                <a:cubicBezTo>
                  <a:pt x="498555" y="3248059"/>
                  <a:pt x="504345" y="3192078"/>
                  <a:pt x="502415" y="3192078"/>
                </a:cubicBezTo>
                <a:cubicBezTo>
                  <a:pt x="537161" y="2892876"/>
                  <a:pt x="542951" y="2647722"/>
                  <a:pt x="568047" y="2346589"/>
                </a:cubicBezTo>
                <a:cubicBezTo>
                  <a:pt x="575768" y="2259725"/>
                  <a:pt x="595072" y="2178651"/>
                  <a:pt x="624026" y="2097577"/>
                </a:cubicBezTo>
                <a:cubicBezTo>
                  <a:pt x="681936" y="1935428"/>
                  <a:pt x="712821" y="1977896"/>
                  <a:pt x="558394" y="1904543"/>
                </a:cubicBezTo>
                <a:cubicBezTo>
                  <a:pt x="392385" y="1825398"/>
                  <a:pt x="234097" y="1796444"/>
                  <a:pt x="54576" y="1682553"/>
                </a:cubicBezTo>
                <a:cubicBezTo>
                  <a:pt x="-18777" y="1636225"/>
                  <a:pt x="-12987" y="1580246"/>
                  <a:pt x="41063" y="1520404"/>
                </a:cubicBezTo>
                <a:cubicBezTo>
                  <a:pt x="230236" y="1309998"/>
                  <a:pt x="361499" y="1062915"/>
                  <a:pt x="649121" y="997283"/>
                </a:cubicBezTo>
                <a:cubicBezTo>
                  <a:pt x="840224" y="954816"/>
                  <a:pt x="803548" y="908488"/>
                  <a:pt x="813199" y="852507"/>
                </a:cubicBezTo>
                <a:cubicBezTo>
                  <a:pt x="803548" y="846717"/>
                  <a:pt x="774592" y="744408"/>
                  <a:pt x="753359" y="682637"/>
                </a:cubicBezTo>
                <a:cubicBezTo>
                  <a:pt x="712821" y="568748"/>
                  <a:pt x="807409" y="470300"/>
                  <a:pt x="820920" y="358340"/>
                </a:cubicBezTo>
                <a:cubicBezTo>
                  <a:pt x="830573" y="290779"/>
                  <a:pt x="865319" y="244451"/>
                  <a:pt x="878831" y="176888"/>
                </a:cubicBezTo>
                <a:cubicBezTo>
                  <a:pt x="905373" y="35733"/>
                  <a:pt x="935685" y="-5891"/>
                  <a:pt x="1002286" y="651"/>
                </a:cubicBezTo>
                <a:close/>
              </a:path>
            </a:pathLst>
          </a:custGeom>
          <a:noFill/>
          <a:ln w="12700" cap="flat">
            <a:solidFill>
              <a:schemeClr val="bg1"/>
            </a:solid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D2D5F715-899F-400B-90E1-F117546DDB6F}"/>
              </a:ext>
            </a:extLst>
          </p:cNvPr>
          <p:cNvSpPr/>
          <p:nvPr/>
        </p:nvSpPr>
        <p:spPr>
          <a:xfrm>
            <a:off x="2310378" y="3162486"/>
            <a:ext cx="681329" cy="1899457"/>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F4331726-1EAE-40B0-B620-41FEF0406411}"/>
              </a:ext>
            </a:extLst>
          </p:cNvPr>
          <p:cNvCxnSpPr>
            <a:cxnSpLocks/>
          </p:cNvCxnSpPr>
          <p:nvPr/>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C6DAC51-E01D-484C-B69C-CA0EC3886008}"/>
              </a:ext>
            </a:extLst>
          </p:cNvPr>
          <p:cNvGrpSpPr/>
          <p:nvPr/>
        </p:nvGrpSpPr>
        <p:grpSpPr>
          <a:xfrm>
            <a:off x="597820" y="443746"/>
            <a:ext cx="1595184" cy="1395672"/>
            <a:chOff x="816657" y="415244"/>
            <a:chExt cx="3074373" cy="2689860"/>
          </a:xfrm>
          <a:solidFill>
            <a:schemeClr val="accent1">
              <a:lumMod val="20000"/>
              <a:lumOff val="80000"/>
            </a:schemeClr>
          </a:solidFill>
        </p:grpSpPr>
        <p:grpSp>
          <p:nvGrpSpPr>
            <p:cNvPr id="16" name="Group 15">
              <a:extLst>
                <a:ext uri="{FF2B5EF4-FFF2-40B4-BE49-F238E27FC236}">
                  <a16:creationId xmlns:a16="http://schemas.microsoft.com/office/drawing/2014/main" id="{CDEAF5AC-9819-47B9-BCCF-648558BE1747}"/>
                </a:ext>
              </a:extLst>
            </p:cNvPr>
            <p:cNvGrpSpPr/>
            <p:nvPr/>
          </p:nvGrpSpPr>
          <p:grpSpPr>
            <a:xfrm rot="10800000">
              <a:off x="816657" y="415244"/>
              <a:ext cx="647700" cy="2689860"/>
              <a:chOff x="6144030" y="3897930"/>
              <a:chExt cx="647700" cy="2689860"/>
            </a:xfrm>
            <a:grpFill/>
          </p:grpSpPr>
          <p:sp>
            <p:nvSpPr>
              <p:cNvPr id="26" name="Freeform: Shape 25">
                <a:extLst>
                  <a:ext uri="{FF2B5EF4-FFF2-40B4-BE49-F238E27FC236}">
                    <a16:creationId xmlns:a16="http://schemas.microsoft.com/office/drawing/2014/main" id="{B8F314AF-5129-401F-AC9F-11E726A07D97}"/>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BDB8F9-FCC3-4A3A-9018-80B3B525263B}"/>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1A9296A-9838-4D46-920E-6E633AA936C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113F410-3823-4D87-9139-7BAB2DE564EE}"/>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B0D68BC1-B386-4BFD-BF44-B0114410FEC1}"/>
                </a:ext>
              </a:extLst>
            </p:cNvPr>
            <p:cNvGrpSpPr/>
            <p:nvPr/>
          </p:nvGrpSpPr>
          <p:grpSpPr>
            <a:xfrm rot="10800000">
              <a:off x="2407238" y="415244"/>
              <a:ext cx="723900" cy="2683192"/>
              <a:chOff x="7734611" y="3897930"/>
              <a:chExt cx="723900" cy="2683192"/>
            </a:xfrm>
            <a:grpFill/>
          </p:grpSpPr>
          <p:sp>
            <p:nvSpPr>
              <p:cNvPr id="23" name="Freeform: Shape 22">
                <a:extLst>
                  <a:ext uri="{FF2B5EF4-FFF2-40B4-BE49-F238E27FC236}">
                    <a16:creationId xmlns:a16="http://schemas.microsoft.com/office/drawing/2014/main" id="{20E8AAEA-6237-49F5-9465-AE37BA12BABD}"/>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6664059-7407-4B8B-8AFC-D9866FF2945B}"/>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E1C716F-6CF0-4CEC-9DD0-63D2C7AB768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C17468CC-5AAA-49F6-9D8C-5C743518DA08}"/>
                </a:ext>
              </a:extLst>
            </p:cNvPr>
            <p:cNvGrpSpPr/>
            <p:nvPr/>
          </p:nvGrpSpPr>
          <p:grpSpPr>
            <a:xfrm rot="10800000">
              <a:off x="1655809" y="415244"/>
              <a:ext cx="533400" cy="2638425"/>
              <a:chOff x="6983182" y="3979845"/>
              <a:chExt cx="533400" cy="2638425"/>
            </a:xfrm>
            <a:grpFill/>
          </p:grpSpPr>
          <p:sp>
            <p:nvSpPr>
              <p:cNvPr id="20" name="Freeform: Shape 19">
                <a:extLst>
                  <a:ext uri="{FF2B5EF4-FFF2-40B4-BE49-F238E27FC236}">
                    <a16:creationId xmlns:a16="http://schemas.microsoft.com/office/drawing/2014/main" id="{0AB3B993-7FC7-4C35-8900-AB076B7CA9B2}"/>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9205162-2A87-4120-9961-3C3F42F91540}"/>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EFCE1D3-5244-49DE-94FB-55EACF2B50B9}"/>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883F173E-558F-4B78-809C-BE6234EDC426}"/>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a:p>
          </p:txBody>
        </p:sp>
      </p:grpSp>
      <p:sp>
        <p:nvSpPr>
          <p:cNvPr id="34" name="Freeform: Shape 33">
            <a:extLst>
              <a:ext uri="{FF2B5EF4-FFF2-40B4-BE49-F238E27FC236}">
                <a16:creationId xmlns:a16="http://schemas.microsoft.com/office/drawing/2014/main" id="{C5CCA54F-C814-4612-84B0-84DBE1A150AB}"/>
              </a:ext>
            </a:extLst>
          </p:cNvPr>
          <p:cNvSpPr/>
          <p:nvPr userDrawn="1"/>
        </p:nvSpPr>
        <p:spPr>
          <a:xfrm>
            <a:off x="2695574" y="2208163"/>
            <a:ext cx="1255610" cy="4387835"/>
          </a:xfrm>
          <a:custGeom>
            <a:avLst/>
            <a:gdLst>
              <a:gd name="connsiteX0" fmla="*/ 906841 w 1255610"/>
              <a:gd name="connsiteY0" fmla="*/ 1086668 h 4387835"/>
              <a:gd name="connsiteX1" fmla="*/ 928614 w 1255610"/>
              <a:gd name="connsiteY1" fmla="*/ 1086668 h 4387835"/>
              <a:gd name="connsiteX2" fmla="*/ 950677 w 1255610"/>
              <a:gd name="connsiteY2" fmla="*/ 1108731 h 4387835"/>
              <a:gd name="connsiteX3" fmla="*/ 950677 w 1255610"/>
              <a:gd name="connsiteY3" fmla="*/ 1140170 h 4387835"/>
              <a:gd name="connsiteX4" fmla="*/ 982653 w 1255610"/>
              <a:gd name="connsiteY4" fmla="*/ 1143393 h 4387835"/>
              <a:gd name="connsiteX5" fmla="*/ 1239880 w 1255610"/>
              <a:gd name="connsiteY5" fmla="*/ 1459001 h 4387835"/>
              <a:gd name="connsiteX6" fmla="*/ 1237593 w 1255610"/>
              <a:gd name="connsiteY6" fmla="*/ 1481687 h 4387835"/>
              <a:gd name="connsiteX7" fmla="*/ 597863 w 1255610"/>
              <a:gd name="connsiteY7" fmla="*/ 1481687 h 4387835"/>
              <a:gd name="connsiteX8" fmla="*/ 595576 w 1255610"/>
              <a:gd name="connsiteY8" fmla="*/ 1459001 h 4387835"/>
              <a:gd name="connsiteX9" fmla="*/ 852803 w 1255610"/>
              <a:gd name="connsiteY9" fmla="*/ 1143393 h 4387835"/>
              <a:gd name="connsiteX10" fmla="*/ 884778 w 1255610"/>
              <a:gd name="connsiteY10" fmla="*/ 1140170 h 4387835"/>
              <a:gd name="connsiteX11" fmla="*/ 884778 w 1255610"/>
              <a:gd name="connsiteY11" fmla="*/ 1108731 h 4387835"/>
              <a:gd name="connsiteX12" fmla="*/ 906841 w 1255610"/>
              <a:gd name="connsiteY12" fmla="*/ 1086668 h 4387835"/>
              <a:gd name="connsiteX13" fmla="*/ 0 w 1255610"/>
              <a:gd name="connsiteY13" fmla="*/ 0 h 4387835"/>
              <a:gd name="connsiteX14" fmla="*/ 19601 w 1255610"/>
              <a:gd name="connsiteY14" fmla="*/ 4859 h 4387835"/>
              <a:gd name="connsiteX15" fmla="*/ 115080 w 1255610"/>
              <a:gd name="connsiteY15" fmla="*/ 40050 h 4387835"/>
              <a:gd name="connsiteX16" fmla="*/ 155619 w 1255610"/>
              <a:gd name="connsiteY16" fmla="*/ 97961 h 4387835"/>
              <a:gd name="connsiteX17" fmla="*/ 132455 w 1255610"/>
              <a:gd name="connsiteY17" fmla="*/ 632666 h 4387835"/>
              <a:gd name="connsiteX18" fmla="*/ 95777 w 1255610"/>
              <a:gd name="connsiteY18" fmla="*/ 763929 h 4387835"/>
              <a:gd name="connsiteX19" fmla="*/ 78405 w 1255610"/>
              <a:gd name="connsiteY19" fmla="*/ 789022 h 4387835"/>
              <a:gd name="connsiteX20" fmla="*/ 6981 w 1255610"/>
              <a:gd name="connsiteY20" fmla="*/ 883610 h 4387835"/>
              <a:gd name="connsiteX21" fmla="*/ 5052 w 1255610"/>
              <a:gd name="connsiteY21" fmla="*/ 883610 h 4387835"/>
              <a:gd name="connsiteX22" fmla="*/ 134384 w 1255610"/>
              <a:gd name="connsiteY22" fmla="*/ 1047688 h 4387835"/>
              <a:gd name="connsiteX23" fmla="*/ 250204 w 1255610"/>
              <a:gd name="connsiteY23" fmla="*/ 1472362 h 4387835"/>
              <a:gd name="connsiteX24" fmla="*/ 530104 w 1255610"/>
              <a:gd name="connsiteY24" fmla="*/ 1673117 h 4387835"/>
              <a:gd name="connsiteX25" fmla="*/ 734720 w 1255610"/>
              <a:gd name="connsiteY25" fmla="*/ 1607486 h 4387835"/>
              <a:gd name="connsiteX26" fmla="*/ 580293 w 1255610"/>
              <a:gd name="connsiteY26" fmla="*/ 1514830 h 4387835"/>
              <a:gd name="connsiteX27" fmla="*/ 1196071 w 1255610"/>
              <a:gd name="connsiteY27" fmla="*/ 1507108 h 4387835"/>
              <a:gd name="connsiteX28" fmla="*/ 1207653 w 1255610"/>
              <a:gd name="connsiteY28" fmla="*/ 1568879 h 4387835"/>
              <a:gd name="connsiteX29" fmla="*/ 1093764 w 1255610"/>
              <a:gd name="connsiteY29" fmla="*/ 1609417 h 4387835"/>
              <a:gd name="connsiteX30" fmla="*/ 993386 w 1255610"/>
              <a:gd name="connsiteY30" fmla="*/ 1638371 h 4387835"/>
              <a:gd name="connsiteX31" fmla="*/ 346721 w 1255610"/>
              <a:gd name="connsiteY31" fmla="*/ 1868083 h 4387835"/>
              <a:gd name="connsiteX32" fmla="*/ 232832 w 1255610"/>
              <a:gd name="connsiteY32" fmla="*/ 2061117 h 4387835"/>
              <a:gd name="connsiteX33" fmla="*/ 296532 w 1255610"/>
              <a:gd name="connsiteY33" fmla="*/ 3126664 h 4387835"/>
              <a:gd name="connsiteX34" fmla="*/ 215458 w 1255610"/>
              <a:gd name="connsiteY34" fmla="*/ 3215459 h 4387835"/>
              <a:gd name="connsiteX35" fmla="*/ 192294 w 1255610"/>
              <a:gd name="connsiteY35" fmla="*/ 3292673 h 4387835"/>
              <a:gd name="connsiteX36" fmla="*/ 165269 w 1255610"/>
              <a:gd name="connsiteY36" fmla="*/ 3728930 h 4387835"/>
              <a:gd name="connsiteX37" fmla="*/ 319696 w 1255610"/>
              <a:gd name="connsiteY37" fmla="*/ 4271354 h 4387835"/>
              <a:gd name="connsiteX38" fmla="*/ 373746 w 1255610"/>
              <a:gd name="connsiteY38" fmla="*/ 4362081 h 4387835"/>
              <a:gd name="connsiteX39" fmla="*/ 273368 w 1255610"/>
              <a:gd name="connsiteY39" fmla="*/ 4387174 h 4387835"/>
              <a:gd name="connsiteX40" fmla="*/ 28216 w 1255610"/>
              <a:gd name="connsiteY40" fmla="*/ 4292589 h 4387835"/>
              <a:gd name="connsiteX41" fmla="*/ 0 w 1255610"/>
              <a:gd name="connsiteY41" fmla="*/ 4279023 h 438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55610" h="4387835">
                <a:moveTo>
                  <a:pt x="906841" y="1086668"/>
                </a:moveTo>
                <a:lnTo>
                  <a:pt x="928614" y="1086668"/>
                </a:lnTo>
                <a:cubicBezTo>
                  <a:pt x="940800" y="1086668"/>
                  <a:pt x="950677" y="1096545"/>
                  <a:pt x="950677" y="1108731"/>
                </a:cubicBezTo>
                <a:lnTo>
                  <a:pt x="950677" y="1140170"/>
                </a:lnTo>
                <a:lnTo>
                  <a:pt x="982653" y="1143393"/>
                </a:lnTo>
                <a:cubicBezTo>
                  <a:pt x="1129452" y="1173433"/>
                  <a:pt x="1239880" y="1303320"/>
                  <a:pt x="1239880" y="1459001"/>
                </a:cubicBezTo>
                <a:lnTo>
                  <a:pt x="1237593" y="1481687"/>
                </a:lnTo>
                <a:lnTo>
                  <a:pt x="597863" y="1481687"/>
                </a:lnTo>
                <a:lnTo>
                  <a:pt x="595576" y="1459001"/>
                </a:lnTo>
                <a:cubicBezTo>
                  <a:pt x="595576" y="1303320"/>
                  <a:pt x="706004" y="1173433"/>
                  <a:pt x="852803" y="1143393"/>
                </a:cubicBezTo>
                <a:lnTo>
                  <a:pt x="884778" y="1140170"/>
                </a:lnTo>
                <a:lnTo>
                  <a:pt x="884778" y="1108731"/>
                </a:lnTo>
                <a:cubicBezTo>
                  <a:pt x="884778" y="1096545"/>
                  <a:pt x="894655" y="1086668"/>
                  <a:pt x="906841" y="1086668"/>
                </a:cubicBezTo>
                <a:close/>
                <a:moveTo>
                  <a:pt x="0" y="0"/>
                </a:moveTo>
                <a:lnTo>
                  <a:pt x="19601" y="4859"/>
                </a:lnTo>
                <a:cubicBezTo>
                  <a:pt x="46991" y="14104"/>
                  <a:pt x="78525" y="26297"/>
                  <a:pt x="115080" y="40050"/>
                </a:cubicBezTo>
                <a:cubicBezTo>
                  <a:pt x="144037" y="51632"/>
                  <a:pt x="159479" y="69006"/>
                  <a:pt x="155619" y="97961"/>
                </a:cubicBezTo>
                <a:cubicBezTo>
                  <a:pt x="134384" y="279412"/>
                  <a:pt x="186504" y="422258"/>
                  <a:pt x="132455" y="632666"/>
                </a:cubicBezTo>
                <a:cubicBezTo>
                  <a:pt x="126663" y="677062"/>
                  <a:pt x="128594" y="721461"/>
                  <a:pt x="95777" y="763929"/>
                </a:cubicBezTo>
                <a:cubicBezTo>
                  <a:pt x="89987" y="771650"/>
                  <a:pt x="84195" y="781301"/>
                  <a:pt x="78405" y="789022"/>
                </a:cubicBezTo>
                <a:cubicBezTo>
                  <a:pt x="59102" y="825700"/>
                  <a:pt x="10842" y="856585"/>
                  <a:pt x="6981" y="883610"/>
                </a:cubicBezTo>
                <a:cubicBezTo>
                  <a:pt x="6981" y="883610"/>
                  <a:pt x="5052" y="883610"/>
                  <a:pt x="5052" y="883610"/>
                </a:cubicBezTo>
                <a:cubicBezTo>
                  <a:pt x="-740" y="949241"/>
                  <a:pt x="8913" y="1014873"/>
                  <a:pt x="134384" y="1047688"/>
                </a:cubicBezTo>
                <a:cubicBezTo>
                  <a:pt x="331279" y="1097876"/>
                  <a:pt x="259857" y="1304424"/>
                  <a:pt x="250204" y="1472362"/>
                </a:cubicBezTo>
                <a:cubicBezTo>
                  <a:pt x="232832" y="1742610"/>
                  <a:pt x="261786" y="1713656"/>
                  <a:pt x="530104" y="1673117"/>
                </a:cubicBezTo>
                <a:cubicBezTo>
                  <a:pt x="605387" y="1661535"/>
                  <a:pt x="672950" y="1686631"/>
                  <a:pt x="734720" y="1607486"/>
                </a:cubicBezTo>
                <a:cubicBezTo>
                  <a:pt x="701904" y="1553436"/>
                  <a:pt x="626621" y="1619068"/>
                  <a:pt x="580293" y="1514830"/>
                </a:cubicBezTo>
                <a:cubicBezTo>
                  <a:pt x="726999" y="1514830"/>
                  <a:pt x="1087972" y="1512900"/>
                  <a:pt x="1196071" y="1507108"/>
                </a:cubicBezTo>
                <a:cubicBezTo>
                  <a:pt x="1252051" y="1505179"/>
                  <a:pt x="1290658" y="1526412"/>
                  <a:pt x="1207653" y="1568879"/>
                </a:cubicBezTo>
                <a:cubicBezTo>
                  <a:pt x="1132370" y="1590114"/>
                  <a:pt x="1163256" y="1555368"/>
                  <a:pt x="1093764" y="1609417"/>
                </a:cubicBezTo>
                <a:cubicBezTo>
                  <a:pt x="1066739" y="1638371"/>
                  <a:pt x="1035853" y="1642232"/>
                  <a:pt x="993386" y="1638371"/>
                </a:cubicBezTo>
                <a:cubicBezTo>
                  <a:pt x="792631" y="1740680"/>
                  <a:pt x="564851" y="1823684"/>
                  <a:pt x="346721" y="1868083"/>
                </a:cubicBezTo>
                <a:cubicBezTo>
                  <a:pt x="232832" y="1889315"/>
                  <a:pt x="217389" y="1943365"/>
                  <a:pt x="232832" y="2061117"/>
                </a:cubicBezTo>
                <a:cubicBezTo>
                  <a:pt x="275300" y="2395064"/>
                  <a:pt x="296532" y="2790785"/>
                  <a:pt x="296532" y="3126664"/>
                </a:cubicBezTo>
                <a:cubicBezTo>
                  <a:pt x="296532" y="3180713"/>
                  <a:pt x="263718" y="3178782"/>
                  <a:pt x="215458" y="3215459"/>
                </a:cubicBezTo>
                <a:cubicBezTo>
                  <a:pt x="213529" y="3242484"/>
                  <a:pt x="194225" y="3267578"/>
                  <a:pt x="192294" y="3292673"/>
                </a:cubicBezTo>
                <a:cubicBezTo>
                  <a:pt x="186504" y="3439379"/>
                  <a:pt x="180712" y="3584153"/>
                  <a:pt x="165269" y="3728930"/>
                </a:cubicBezTo>
                <a:cubicBezTo>
                  <a:pt x="140176" y="3954778"/>
                  <a:pt x="86126" y="4109205"/>
                  <a:pt x="319696" y="4271354"/>
                </a:cubicBezTo>
                <a:cubicBezTo>
                  <a:pt x="348653" y="4290657"/>
                  <a:pt x="393049" y="4319614"/>
                  <a:pt x="373746" y="4362081"/>
                </a:cubicBezTo>
                <a:cubicBezTo>
                  <a:pt x="356374" y="4400688"/>
                  <a:pt x="308114" y="4383316"/>
                  <a:pt x="273368" y="4387174"/>
                </a:cubicBezTo>
                <a:cubicBezTo>
                  <a:pt x="155619" y="4396827"/>
                  <a:pt x="142105" y="4290657"/>
                  <a:pt x="28216" y="4292589"/>
                </a:cubicBezTo>
                <a:lnTo>
                  <a:pt x="0" y="4279023"/>
                </a:lnTo>
                <a:close/>
              </a:path>
            </a:pathLst>
          </a:custGeom>
          <a:solidFill>
            <a:schemeClr val="bg1"/>
          </a:solidFill>
          <a:ln w="9525" cap="flat">
            <a:solidFill>
              <a:schemeClr val="accent1"/>
            </a:solid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D5C4CF52-4FC9-4897-9919-48A24ADE6677}"/>
              </a:ext>
            </a:extLst>
          </p:cNvPr>
          <p:cNvSpPr/>
          <p:nvPr userDrawn="1"/>
        </p:nvSpPr>
        <p:spPr>
          <a:xfrm>
            <a:off x="2695574" y="3248470"/>
            <a:ext cx="296134" cy="1813473"/>
          </a:xfrm>
          <a:custGeom>
            <a:avLst/>
            <a:gdLst>
              <a:gd name="connsiteX0" fmla="*/ 87559 w 296134"/>
              <a:gd name="connsiteY0" fmla="*/ 0 h 1813473"/>
              <a:gd name="connsiteX1" fmla="*/ 135353 w 296134"/>
              <a:gd name="connsiteY1" fmla="*/ 13762 h 1813473"/>
              <a:gd name="connsiteX2" fmla="*/ 185810 w 296134"/>
              <a:gd name="connsiteY2" fmla="*/ 292975 h 1813473"/>
              <a:gd name="connsiteX3" fmla="*/ 187288 w 296134"/>
              <a:gd name="connsiteY3" fmla="*/ 673400 h 1813473"/>
              <a:gd name="connsiteX4" fmla="*/ 292939 w 296134"/>
              <a:gd name="connsiteY4" fmla="*/ 1809492 h 1813473"/>
              <a:gd name="connsiteX5" fmla="*/ 0 w 296134"/>
              <a:gd name="connsiteY5" fmla="*/ 1813473 h 1813473"/>
              <a:gd name="connsiteX6" fmla="*/ 0 w 296134"/>
              <a:gd name="connsiteY6" fmla="*/ 249769 h 1813473"/>
              <a:gd name="connsiteX7" fmla="*/ 132542 w 296134"/>
              <a:gd name="connsiteY7" fmla="*/ 249769 h 181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134" h="1813473">
                <a:moveTo>
                  <a:pt x="87559" y="0"/>
                </a:moveTo>
                <a:lnTo>
                  <a:pt x="135353" y="13762"/>
                </a:lnTo>
                <a:lnTo>
                  <a:pt x="185810" y="292975"/>
                </a:lnTo>
                <a:cubicBezTo>
                  <a:pt x="199005" y="374554"/>
                  <a:pt x="200062" y="563584"/>
                  <a:pt x="187288" y="673400"/>
                </a:cubicBezTo>
                <a:cubicBezTo>
                  <a:pt x="235772" y="1106526"/>
                  <a:pt x="312766" y="1481523"/>
                  <a:pt x="292939" y="1809492"/>
                </a:cubicBezTo>
                <a:lnTo>
                  <a:pt x="0" y="1813473"/>
                </a:lnTo>
                <a:lnTo>
                  <a:pt x="0" y="249769"/>
                </a:lnTo>
                <a:lnTo>
                  <a:pt x="132542" y="2497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332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7E149-0019-4BAE-99F4-5FEDC22766C4}"/>
              </a:ext>
            </a:extLst>
          </p:cNvPr>
          <p:cNvSpPr/>
          <p:nvPr userDrawn="1"/>
        </p:nvSpPr>
        <p:spPr>
          <a:xfrm>
            <a:off x="0" y="0"/>
            <a:ext cx="26757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aphic 1">
            <a:extLst>
              <a:ext uri="{FF2B5EF4-FFF2-40B4-BE49-F238E27FC236}">
                <a16:creationId xmlns:a16="http://schemas.microsoft.com/office/drawing/2014/main" id="{7F46D745-EC50-426E-9C33-ECA49B02649C}"/>
              </a:ext>
            </a:extLst>
          </p:cNvPr>
          <p:cNvGrpSpPr/>
          <p:nvPr userDrawn="1"/>
        </p:nvGrpSpPr>
        <p:grpSpPr>
          <a:xfrm>
            <a:off x="1594180" y="2831526"/>
            <a:ext cx="1713558" cy="3796191"/>
            <a:chOff x="9812203" y="1631958"/>
            <a:chExt cx="1857375" cy="4114800"/>
          </a:xfrm>
        </p:grpSpPr>
        <p:sp>
          <p:nvSpPr>
            <p:cNvPr id="4" name="Freeform: Shape 3">
              <a:extLst>
                <a:ext uri="{FF2B5EF4-FFF2-40B4-BE49-F238E27FC236}">
                  <a16:creationId xmlns:a16="http://schemas.microsoft.com/office/drawing/2014/main" id="{A6C1DC64-DC93-4A12-8BD9-CB8D0D9778E6}"/>
                </a:ext>
              </a:extLst>
            </p:cNvPr>
            <p:cNvSpPr/>
            <p:nvPr/>
          </p:nvSpPr>
          <p:spPr>
            <a:xfrm>
              <a:off x="10906626" y="2996891"/>
              <a:ext cx="762000" cy="161925"/>
            </a:xfrm>
            <a:custGeom>
              <a:avLst/>
              <a:gdLst>
                <a:gd name="connsiteX0" fmla="*/ 763905 w 762000"/>
                <a:gd name="connsiteY0" fmla="*/ 63817 h 161925"/>
                <a:gd name="connsiteX1" fmla="*/ 699135 w 762000"/>
                <a:gd name="connsiteY1" fmla="*/ 42863 h 161925"/>
                <a:gd name="connsiteX2" fmla="*/ 248602 w 762000"/>
                <a:gd name="connsiteY2" fmla="*/ 41910 h 161925"/>
                <a:gd name="connsiteX3" fmla="*/ 232410 w 762000"/>
                <a:gd name="connsiteY3" fmla="*/ 45720 h 161925"/>
                <a:gd name="connsiteX4" fmla="*/ 6667 w 762000"/>
                <a:gd name="connsiteY4" fmla="*/ 0 h 161925"/>
                <a:gd name="connsiteX5" fmla="*/ 0 w 762000"/>
                <a:gd name="connsiteY5" fmla="*/ 32385 h 161925"/>
                <a:gd name="connsiteX6" fmla="*/ 211455 w 762000"/>
                <a:gd name="connsiteY6" fmla="*/ 75247 h 161925"/>
                <a:gd name="connsiteX7" fmla="*/ 216218 w 762000"/>
                <a:gd name="connsiteY7" fmla="*/ 98108 h 161925"/>
                <a:gd name="connsiteX8" fmla="*/ 261937 w 762000"/>
                <a:gd name="connsiteY8" fmla="*/ 151447 h 161925"/>
                <a:gd name="connsiteX9" fmla="*/ 731520 w 762000"/>
                <a:gd name="connsiteY9" fmla="*/ 15335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61925">
                  <a:moveTo>
                    <a:pt x="763905" y="63817"/>
                  </a:moveTo>
                  <a:cubicBezTo>
                    <a:pt x="756285" y="27622"/>
                    <a:pt x="721043" y="42863"/>
                    <a:pt x="699135" y="42863"/>
                  </a:cubicBezTo>
                  <a:cubicBezTo>
                    <a:pt x="550545" y="41910"/>
                    <a:pt x="402907" y="41910"/>
                    <a:pt x="248602" y="41910"/>
                  </a:cubicBezTo>
                  <a:cubicBezTo>
                    <a:pt x="242887" y="41910"/>
                    <a:pt x="237173" y="42863"/>
                    <a:pt x="232410" y="45720"/>
                  </a:cubicBezTo>
                  <a:lnTo>
                    <a:pt x="6667" y="0"/>
                  </a:lnTo>
                  <a:lnTo>
                    <a:pt x="0" y="32385"/>
                  </a:lnTo>
                  <a:lnTo>
                    <a:pt x="211455" y="75247"/>
                  </a:lnTo>
                  <a:cubicBezTo>
                    <a:pt x="210502" y="82867"/>
                    <a:pt x="212407" y="90488"/>
                    <a:pt x="216218" y="98108"/>
                  </a:cubicBezTo>
                  <a:cubicBezTo>
                    <a:pt x="232410" y="124777"/>
                    <a:pt x="245745" y="129540"/>
                    <a:pt x="261937" y="151447"/>
                  </a:cubicBezTo>
                  <a:cubicBezTo>
                    <a:pt x="275273" y="170497"/>
                    <a:pt x="715328" y="171450"/>
                    <a:pt x="731520" y="153352"/>
                  </a:cubicBezTo>
                </a:path>
              </a:pathLst>
            </a:custGeom>
            <a:solidFill>
              <a:schemeClr val="accent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6009136D-19FF-42AD-808C-E2286EE5E511}"/>
                </a:ext>
              </a:extLst>
            </p:cNvPr>
            <p:cNvSpPr/>
            <p:nvPr/>
          </p:nvSpPr>
          <p:spPr>
            <a:xfrm>
              <a:off x="9811908" y="1863837"/>
              <a:ext cx="1181100" cy="3876675"/>
            </a:xfrm>
            <a:custGeom>
              <a:avLst/>
              <a:gdLst>
                <a:gd name="connsiteX0" fmla="*/ 1172823 w 1181100"/>
                <a:gd name="connsiteY0" fmla="*/ 1146388 h 3876675"/>
                <a:gd name="connsiteX1" fmla="*/ 937555 w 1181100"/>
                <a:gd name="connsiteY1" fmla="*/ 1054948 h 3876675"/>
                <a:gd name="connsiteX2" fmla="*/ 515598 w 1181100"/>
                <a:gd name="connsiteY2" fmla="*/ 1173058 h 3876675"/>
                <a:gd name="connsiteX3" fmla="*/ 494643 w 1181100"/>
                <a:gd name="connsiteY3" fmla="*/ 765388 h 3876675"/>
                <a:gd name="connsiteX4" fmla="*/ 431778 w 1181100"/>
                <a:gd name="connsiteY4" fmla="*/ 642516 h 3876675"/>
                <a:gd name="connsiteX5" fmla="*/ 526075 w 1181100"/>
                <a:gd name="connsiteY5" fmla="*/ 503451 h 3876675"/>
                <a:gd name="connsiteX6" fmla="*/ 573700 w 1181100"/>
                <a:gd name="connsiteY6" fmla="*/ 507261 h 3876675"/>
                <a:gd name="connsiteX7" fmla="*/ 591798 w 1181100"/>
                <a:gd name="connsiteY7" fmla="*/ 444396 h 3876675"/>
                <a:gd name="connsiteX8" fmla="*/ 583225 w 1181100"/>
                <a:gd name="connsiteY8" fmla="*/ 423441 h 3876675"/>
                <a:gd name="connsiteX9" fmla="*/ 625135 w 1181100"/>
                <a:gd name="connsiteY9" fmla="*/ 387246 h 3876675"/>
                <a:gd name="connsiteX10" fmla="*/ 684190 w 1181100"/>
                <a:gd name="connsiteY10" fmla="*/ 376768 h 3876675"/>
                <a:gd name="connsiteX11" fmla="*/ 662283 w 1181100"/>
                <a:gd name="connsiteY11" fmla="*/ 264373 h 3876675"/>
                <a:gd name="connsiteX12" fmla="*/ 681333 w 1181100"/>
                <a:gd name="connsiteY12" fmla="*/ 171028 h 3876675"/>
                <a:gd name="connsiteX13" fmla="*/ 276520 w 1181100"/>
                <a:gd name="connsiteY13" fmla="*/ 131976 h 3876675"/>
                <a:gd name="connsiteX14" fmla="*/ 275568 w 1181100"/>
                <a:gd name="connsiteY14" fmla="*/ 418678 h 3876675"/>
                <a:gd name="connsiteX15" fmla="*/ 244135 w 1181100"/>
                <a:gd name="connsiteY15" fmla="*/ 465351 h 3876675"/>
                <a:gd name="connsiteX16" fmla="*/ 215560 w 1181100"/>
                <a:gd name="connsiteY16" fmla="*/ 468208 h 3876675"/>
                <a:gd name="connsiteX17" fmla="*/ 15535 w 1181100"/>
                <a:gd name="connsiteY17" fmla="*/ 733003 h 3876675"/>
                <a:gd name="connsiteX18" fmla="*/ 33633 w 1181100"/>
                <a:gd name="connsiteY18" fmla="*/ 1037803 h 3876675"/>
                <a:gd name="connsiteX19" fmla="*/ 94593 w 1181100"/>
                <a:gd name="connsiteY19" fmla="*/ 1377846 h 3876675"/>
                <a:gd name="connsiteX20" fmla="*/ 97450 w 1181100"/>
                <a:gd name="connsiteY20" fmla="*/ 1392133 h 3876675"/>
                <a:gd name="connsiteX21" fmla="*/ 105070 w 1181100"/>
                <a:gd name="connsiteY21" fmla="*/ 1425471 h 3876675"/>
                <a:gd name="connsiteX22" fmla="*/ 108880 w 1181100"/>
                <a:gd name="connsiteY22" fmla="*/ 1445473 h 3876675"/>
                <a:gd name="connsiteX23" fmla="*/ 106975 w 1181100"/>
                <a:gd name="connsiteY23" fmla="*/ 1477858 h 3876675"/>
                <a:gd name="connsiteX24" fmla="*/ 75543 w 1181100"/>
                <a:gd name="connsiteY24" fmla="*/ 1863621 h 3876675"/>
                <a:gd name="connsiteX25" fmla="*/ 236515 w 1181100"/>
                <a:gd name="connsiteY25" fmla="*/ 2414166 h 3876675"/>
                <a:gd name="connsiteX26" fmla="*/ 246993 w 1181100"/>
                <a:gd name="connsiteY26" fmla="*/ 2647528 h 3876675"/>
                <a:gd name="connsiteX27" fmla="*/ 226990 w 1181100"/>
                <a:gd name="connsiteY27" fmla="*/ 3627651 h 3876675"/>
                <a:gd name="connsiteX28" fmla="*/ 264138 w 1181100"/>
                <a:gd name="connsiteY28" fmla="*/ 3871491 h 3876675"/>
                <a:gd name="connsiteX29" fmla="*/ 493690 w 1181100"/>
                <a:gd name="connsiteY29" fmla="*/ 3861966 h 3876675"/>
                <a:gd name="connsiteX30" fmla="*/ 762295 w 1181100"/>
                <a:gd name="connsiteY30" fmla="*/ 3870539 h 3876675"/>
                <a:gd name="connsiteX31" fmla="*/ 823255 w 1181100"/>
                <a:gd name="connsiteY31" fmla="*/ 3848631 h 3876675"/>
                <a:gd name="connsiteX32" fmla="*/ 880405 w 1181100"/>
                <a:gd name="connsiteY32" fmla="*/ 3768621 h 3876675"/>
                <a:gd name="connsiteX33" fmla="*/ 807063 w 1181100"/>
                <a:gd name="connsiteY33" fmla="*/ 3721948 h 3876675"/>
                <a:gd name="connsiteX34" fmla="*/ 726100 w 1181100"/>
                <a:gd name="connsiteY34" fmla="*/ 3718139 h 3876675"/>
                <a:gd name="connsiteX35" fmla="*/ 791823 w 1181100"/>
                <a:gd name="connsiteY35" fmla="*/ 3644796 h 3876675"/>
                <a:gd name="connsiteX36" fmla="*/ 662283 w 1181100"/>
                <a:gd name="connsiteY36" fmla="*/ 3598123 h 3876675"/>
                <a:gd name="connsiteX37" fmla="*/ 594655 w 1181100"/>
                <a:gd name="connsiteY37" fmla="*/ 3426673 h 3876675"/>
                <a:gd name="connsiteX38" fmla="*/ 636565 w 1181100"/>
                <a:gd name="connsiteY38" fmla="*/ 2896131 h 3876675"/>
                <a:gd name="connsiteX39" fmla="*/ 652758 w 1181100"/>
                <a:gd name="connsiteY39" fmla="*/ 2598951 h 3876675"/>
                <a:gd name="connsiteX40" fmla="*/ 635613 w 1181100"/>
                <a:gd name="connsiteY40" fmla="*/ 2478936 h 3876675"/>
                <a:gd name="connsiteX41" fmla="*/ 628945 w 1181100"/>
                <a:gd name="connsiteY41" fmla="*/ 2319868 h 3876675"/>
                <a:gd name="connsiteX42" fmla="*/ 578463 w 1181100"/>
                <a:gd name="connsiteY42" fmla="*/ 1615018 h 3876675"/>
                <a:gd name="connsiteX43" fmla="*/ 549888 w 1181100"/>
                <a:gd name="connsiteY43" fmla="*/ 1316886 h 3876675"/>
                <a:gd name="connsiteX44" fmla="*/ 683238 w 1181100"/>
                <a:gd name="connsiteY44" fmla="*/ 1259736 h 3876675"/>
                <a:gd name="connsiteX45" fmla="*/ 915648 w 1181100"/>
                <a:gd name="connsiteY45" fmla="*/ 1219731 h 3876675"/>
                <a:gd name="connsiteX46" fmla="*/ 1159488 w 1181100"/>
                <a:gd name="connsiteY46" fmla="*/ 1194966 h 3876675"/>
                <a:gd name="connsiteX47" fmla="*/ 1172823 w 1181100"/>
                <a:gd name="connsiteY47" fmla="*/ 1146388 h 387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81100" h="3876675">
                  <a:moveTo>
                    <a:pt x="1172823" y="1146388"/>
                  </a:moveTo>
                  <a:cubicBezTo>
                    <a:pt x="1055665" y="1125433"/>
                    <a:pt x="1019470" y="1063521"/>
                    <a:pt x="937555" y="1054948"/>
                  </a:cubicBezTo>
                  <a:cubicBezTo>
                    <a:pt x="807063" y="1082571"/>
                    <a:pt x="629898" y="1163533"/>
                    <a:pt x="515598" y="1173058"/>
                  </a:cubicBezTo>
                  <a:cubicBezTo>
                    <a:pt x="505120" y="1074951"/>
                    <a:pt x="541315" y="893976"/>
                    <a:pt x="494643" y="765388"/>
                  </a:cubicBezTo>
                  <a:cubicBezTo>
                    <a:pt x="481308" y="728241"/>
                    <a:pt x="456543" y="678711"/>
                    <a:pt x="431778" y="642516"/>
                  </a:cubicBezTo>
                  <a:cubicBezTo>
                    <a:pt x="431778" y="642516"/>
                    <a:pt x="432730" y="470113"/>
                    <a:pt x="526075" y="503451"/>
                  </a:cubicBezTo>
                  <a:cubicBezTo>
                    <a:pt x="541315" y="509166"/>
                    <a:pt x="563223" y="522501"/>
                    <a:pt x="573700" y="507261"/>
                  </a:cubicBezTo>
                  <a:cubicBezTo>
                    <a:pt x="579415" y="498688"/>
                    <a:pt x="578463" y="457731"/>
                    <a:pt x="591798" y="444396"/>
                  </a:cubicBezTo>
                  <a:cubicBezTo>
                    <a:pt x="603228" y="432966"/>
                    <a:pt x="592750" y="431061"/>
                    <a:pt x="583225" y="423441"/>
                  </a:cubicBezTo>
                  <a:cubicBezTo>
                    <a:pt x="612753" y="427251"/>
                    <a:pt x="617515" y="424393"/>
                    <a:pt x="625135" y="387246"/>
                  </a:cubicBezTo>
                  <a:cubicBezTo>
                    <a:pt x="642280" y="375816"/>
                    <a:pt x="670855" y="389151"/>
                    <a:pt x="684190" y="376768"/>
                  </a:cubicBezTo>
                  <a:cubicBezTo>
                    <a:pt x="683238" y="356766"/>
                    <a:pt x="660378" y="313903"/>
                    <a:pt x="662283" y="264373"/>
                  </a:cubicBezTo>
                  <a:cubicBezTo>
                    <a:pt x="669903" y="235798"/>
                    <a:pt x="688000" y="198651"/>
                    <a:pt x="681333" y="171028"/>
                  </a:cubicBezTo>
                  <a:cubicBezTo>
                    <a:pt x="640375" y="-33759"/>
                    <a:pt x="348910" y="-64239"/>
                    <a:pt x="276520" y="131976"/>
                  </a:cubicBezTo>
                  <a:cubicBezTo>
                    <a:pt x="240325" y="236751"/>
                    <a:pt x="334623" y="321523"/>
                    <a:pt x="275568" y="418678"/>
                  </a:cubicBezTo>
                  <a:cubicBezTo>
                    <a:pt x="275568" y="418678"/>
                    <a:pt x="245088" y="466303"/>
                    <a:pt x="244135" y="465351"/>
                  </a:cubicBezTo>
                  <a:cubicBezTo>
                    <a:pt x="223180" y="454873"/>
                    <a:pt x="231753" y="454873"/>
                    <a:pt x="215560" y="468208"/>
                  </a:cubicBezTo>
                  <a:cubicBezTo>
                    <a:pt x="126025" y="542503"/>
                    <a:pt x="66018" y="637753"/>
                    <a:pt x="15535" y="733003"/>
                  </a:cubicBezTo>
                  <a:cubicBezTo>
                    <a:pt x="-21612" y="834921"/>
                    <a:pt x="17440" y="930171"/>
                    <a:pt x="33633" y="1037803"/>
                  </a:cubicBezTo>
                  <a:cubicBezTo>
                    <a:pt x="57445" y="1164486"/>
                    <a:pt x="94593" y="1247353"/>
                    <a:pt x="94593" y="1377846"/>
                  </a:cubicBezTo>
                  <a:cubicBezTo>
                    <a:pt x="94593" y="1382608"/>
                    <a:pt x="95545" y="1387371"/>
                    <a:pt x="97450" y="1392133"/>
                  </a:cubicBezTo>
                  <a:cubicBezTo>
                    <a:pt x="101260" y="1400706"/>
                    <a:pt x="92688" y="1417851"/>
                    <a:pt x="105070" y="1425471"/>
                  </a:cubicBezTo>
                  <a:lnTo>
                    <a:pt x="108880" y="1445473"/>
                  </a:lnTo>
                  <a:cubicBezTo>
                    <a:pt x="104118" y="1447378"/>
                    <a:pt x="111738" y="1475953"/>
                    <a:pt x="106975" y="1477858"/>
                  </a:cubicBezTo>
                  <a:cubicBezTo>
                    <a:pt x="77448" y="1624543"/>
                    <a:pt x="33633" y="1714078"/>
                    <a:pt x="75543" y="1863621"/>
                  </a:cubicBezTo>
                  <a:cubicBezTo>
                    <a:pt x="116500" y="2007448"/>
                    <a:pt x="189843" y="2273196"/>
                    <a:pt x="236515" y="2414166"/>
                  </a:cubicBezTo>
                  <a:cubicBezTo>
                    <a:pt x="258423" y="2479889"/>
                    <a:pt x="258423" y="2578948"/>
                    <a:pt x="246993" y="2647528"/>
                  </a:cubicBezTo>
                  <a:cubicBezTo>
                    <a:pt x="186033" y="3006621"/>
                    <a:pt x="177460" y="3269511"/>
                    <a:pt x="226990" y="3627651"/>
                  </a:cubicBezTo>
                  <a:cubicBezTo>
                    <a:pt x="236515" y="3697183"/>
                    <a:pt x="162220" y="3837201"/>
                    <a:pt x="264138" y="3871491"/>
                  </a:cubicBezTo>
                  <a:cubicBezTo>
                    <a:pt x="291760" y="3881016"/>
                    <a:pt x="465115" y="3863871"/>
                    <a:pt x="493690" y="3861966"/>
                  </a:cubicBezTo>
                  <a:cubicBezTo>
                    <a:pt x="577510" y="3889589"/>
                    <a:pt x="677523" y="3885778"/>
                    <a:pt x="762295" y="3870539"/>
                  </a:cubicBezTo>
                  <a:cubicBezTo>
                    <a:pt x="776583" y="3862918"/>
                    <a:pt x="809920" y="3856251"/>
                    <a:pt x="823255" y="3848631"/>
                  </a:cubicBezTo>
                  <a:cubicBezTo>
                    <a:pt x="855640" y="3831486"/>
                    <a:pt x="885168" y="3813389"/>
                    <a:pt x="880405" y="3768621"/>
                  </a:cubicBezTo>
                  <a:cubicBezTo>
                    <a:pt x="874690" y="3720996"/>
                    <a:pt x="835638" y="3729568"/>
                    <a:pt x="807063" y="3721948"/>
                  </a:cubicBezTo>
                  <a:cubicBezTo>
                    <a:pt x="773725" y="3713376"/>
                    <a:pt x="761343" y="3729568"/>
                    <a:pt x="726100" y="3718139"/>
                  </a:cubicBezTo>
                  <a:cubicBezTo>
                    <a:pt x="752770" y="3688611"/>
                    <a:pt x="808015" y="3695278"/>
                    <a:pt x="791823" y="3644796"/>
                  </a:cubicBezTo>
                  <a:cubicBezTo>
                    <a:pt x="773725" y="3587646"/>
                    <a:pt x="701335" y="3596218"/>
                    <a:pt x="662283" y="3598123"/>
                  </a:cubicBezTo>
                  <a:cubicBezTo>
                    <a:pt x="558460" y="3603839"/>
                    <a:pt x="594655" y="3531448"/>
                    <a:pt x="594655" y="3426673"/>
                  </a:cubicBezTo>
                  <a:cubicBezTo>
                    <a:pt x="595608" y="3242841"/>
                    <a:pt x="614658" y="3076153"/>
                    <a:pt x="636565" y="2896131"/>
                  </a:cubicBezTo>
                  <a:cubicBezTo>
                    <a:pt x="657520" y="2771353"/>
                    <a:pt x="647995" y="2723728"/>
                    <a:pt x="652758" y="2598951"/>
                  </a:cubicBezTo>
                  <a:cubicBezTo>
                    <a:pt x="653710" y="2573233"/>
                    <a:pt x="643233" y="2502748"/>
                    <a:pt x="635613" y="2478936"/>
                  </a:cubicBezTo>
                  <a:cubicBezTo>
                    <a:pt x="619420" y="2427501"/>
                    <a:pt x="632755" y="2373208"/>
                    <a:pt x="628945" y="2319868"/>
                  </a:cubicBezTo>
                  <a:cubicBezTo>
                    <a:pt x="609895" y="2036976"/>
                    <a:pt x="633708" y="1896006"/>
                    <a:pt x="578463" y="1615018"/>
                  </a:cubicBezTo>
                  <a:cubicBezTo>
                    <a:pt x="573700" y="1590253"/>
                    <a:pt x="504168" y="1335936"/>
                    <a:pt x="549888" y="1316886"/>
                  </a:cubicBezTo>
                  <a:cubicBezTo>
                    <a:pt x="607038" y="1293073"/>
                    <a:pt x="615610" y="1277833"/>
                    <a:pt x="683238" y="1259736"/>
                  </a:cubicBezTo>
                  <a:cubicBezTo>
                    <a:pt x="761343" y="1237828"/>
                    <a:pt x="821350" y="1171153"/>
                    <a:pt x="915648" y="1219731"/>
                  </a:cubicBezTo>
                  <a:cubicBezTo>
                    <a:pt x="1008040" y="1267356"/>
                    <a:pt x="1075668" y="1186393"/>
                    <a:pt x="1159488" y="1194966"/>
                  </a:cubicBezTo>
                  <a:cubicBezTo>
                    <a:pt x="1179490" y="1198776"/>
                    <a:pt x="1208065" y="1153056"/>
                    <a:pt x="1172823" y="1146388"/>
                  </a:cubicBezTo>
                  <a:close/>
                </a:path>
              </a:pathLst>
            </a:custGeom>
            <a:solidFill>
              <a:schemeClr val="accent3"/>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24313569-F47A-4AC8-B133-D5A1778DAB38}"/>
                </a:ext>
              </a:extLst>
            </p:cNvPr>
            <p:cNvSpPr/>
            <p:nvPr/>
          </p:nvSpPr>
          <p:spPr>
            <a:xfrm>
              <a:off x="10033518" y="1631854"/>
              <a:ext cx="581025" cy="409575"/>
            </a:xfrm>
            <a:custGeom>
              <a:avLst/>
              <a:gdLst>
                <a:gd name="connsiteX0" fmla="*/ 54910 w 581025"/>
                <a:gd name="connsiteY0" fmla="*/ 363959 h 409575"/>
                <a:gd name="connsiteX1" fmla="*/ 13000 w 581025"/>
                <a:gd name="connsiteY1" fmla="*/ 176317 h 409575"/>
                <a:gd name="connsiteX2" fmla="*/ 136825 w 581025"/>
                <a:gd name="connsiteY2" fmla="*/ 2009 h 409575"/>
                <a:gd name="connsiteX3" fmla="*/ 342565 w 581025"/>
                <a:gd name="connsiteY3" fmla="*/ 36299 h 409575"/>
                <a:gd name="connsiteX4" fmla="*/ 485440 w 581025"/>
                <a:gd name="connsiteY4" fmla="*/ 74399 h 409575"/>
                <a:gd name="connsiteX5" fmla="*/ 582595 w 581025"/>
                <a:gd name="connsiteY5" fmla="*/ 143932 h 409575"/>
                <a:gd name="connsiteX6" fmla="*/ 528302 w 581025"/>
                <a:gd name="connsiteY6" fmla="*/ 289664 h 409575"/>
                <a:gd name="connsiteX7" fmla="*/ 460675 w 581025"/>
                <a:gd name="connsiteY7" fmla="*/ 417299 h 409575"/>
                <a:gd name="connsiteX8" fmla="*/ 393047 w 581025"/>
                <a:gd name="connsiteY8" fmla="*/ 409679 h 409575"/>
                <a:gd name="connsiteX9" fmla="*/ 54910 w 581025"/>
                <a:gd name="connsiteY9" fmla="*/ 363959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025" h="409575">
                  <a:moveTo>
                    <a:pt x="54910" y="363959"/>
                  </a:moveTo>
                  <a:cubicBezTo>
                    <a:pt x="60625" y="282997"/>
                    <a:pt x="93962" y="247754"/>
                    <a:pt x="13000" y="176317"/>
                  </a:cubicBezTo>
                  <a:cubicBezTo>
                    <a:pt x="-31768" y="137264"/>
                    <a:pt x="46337" y="7724"/>
                    <a:pt x="136825" y="2009"/>
                  </a:cubicBezTo>
                  <a:cubicBezTo>
                    <a:pt x="207310" y="-2753"/>
                    <a:pt x="276842" y="-1801"/>
                    <a:pt x="342565" y="36299"/>
                  </a:cubicBezTo>
                  <a:cubicBezTo>
                    <a:pt x="389237" y="63922"/>
                    <a:pt x="433052" y="67732"/>
                    <a:pt x="485440" y="74399"/>
                  </a:cubicBezTo>
                  <a:cubicBezTo>
                    <a:pt x="535922" y="81067"/>
                    <a:pt x="572117" y="87734"/>
                    <a:pt x="582595" y="143932"/>
                  </a:cubicBezTo>
                  <a:cubicBezTo>
                    <a:pt x="593072" y="200129"/>
                    <a:pt x="572117" y="260137"/>
                    <a:pt x="528302" y="289664"/>
                  </a:cubicBezTo>
                  <a:cubicBezTo>
                    <a:pt x="484487" y="320144"/>
                    <a:pt x="454007" y="349672"/>
                    <a:pt x="460675" y="417299"/>
                  </a:cubicBezTo>
                  <a:cubicBezTo>
                    <a:pt x="438767" y="415394"/>
                    <a:pt x="409240" y="414442"/>
                    <a:pt x="393047" y="409679"/>
                  </a:cubicBezTo>
                  <a:cubicBezTo>
                    <a:pt x="276842" y="375389"/>
                    <a:pt x="176830" y="372532"/>
                    <a:pt x="54910" y="363959"/>
                  </a:cubicBezTo>
                  <a:close/>
                </a:path>
              </a:pathLst>
            </a:custGeom>
            <a:solidFill>
              <a:schemeClr val="bg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EC118D1-EB99-4E4C-92DB-281E668E88EB}"/>
                </a:ext>
              </a:extLst>
            </p:cNvPr>
            <p:cNvSpPr/>
            <p:nvPr/>
          </p:nvSpPr>
          <p:spPr>
            <a:xfrm>
              <a:off x="10056043" y="2303471"/>
              <a:ext cx="342900" cy="733425"/>
            </a:xfrm>
            <a:custGeom>
              <a:avLst/>
              <a:gdLst>
                <a:gd name="connsiteX0" fmla="*/ 78105 w 342900"/>
                <a:gd name="connsiteY0" fmla="*/ 97155 h 733425"/>
                <a:gd name="connsiteX1" fmla="*/ 260033 w 342900"/>
                <a:gd name="connsiteY1" fmla="*/ 388620 h 733425"/>
                <a:gd name="connsiteX2" fmla="*/ 267653 w 342900"/>
                <a:gd name="connsiteY2" fmla="*/ 738188 h 733425"/>
                <a:gd name="connsiteX3" fmla="*/ 350520 w 342900"/>
                <a:gd name="connsiteY3" fmla="*/ 719138 h 733425"/>
                <a:gd name="connsiteX4" fmla="*/ 338137 w 342900"/>
                <a:gd name="connsiteY4" fmla="*/ 559118 h 733425"/>
                <a:gd name="connsiteX5" fmla="*/ 199073 w 342900"/>
                <a:gd name="connsiteY5" fmla="*/ 198120 h 733425"/>
                <a:gd name="connsiteX6" fmla="*/ 18097 w 342900"/>
                <a:gd name="connsiteY6" fmla="*/ 0 h 733425"/>
                <a:gd name="connsiteX7" fmla="*/ 0 w 342900"/>
                <a:gd name="connsiteY7" fmla="*/ 25717 h 733425"/>
                <a:gd name="connsiteX8" fmla="*/ 78105 w 342900"/>
                <a:gd name="connsiteY8" fmla="*/ 97155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 h="733425">
                  <a:moveTo>
                    <a:pt x="78105" y="97155"/>
                  </a:moveTo>
                  <a:cubicBezTo>
                    <a:pt x="170498" y="200025"/>
                    <a:pt x="240983" y="327660"/>
                    <a:pt x="260033" y="388620"/>
                  </a:cubicBezTo>
                  <a:cubicBezTo>
                    <a:pt x="267653" y="412433"/>
                    <a:pt x="266700" y="595313"/>
                    <a:pt x="267653" y="738188"/>
                  </a:cubicBezTo>
                  <a:lnTo>
                    <a:pt x="350520" y="719138"/>
                  </a:lnTo>
                  <a:cubicBezTo>
                    <a:pt x="345758" y="633413"/>
                    <a:pt x="343853" y="578168"/>
                    <a:pt x="338137" y="559118"/>
                  </a:cubicBezTo>
                  <a:cubicBezTo>
                    <a:pt x="325755" y="517208"/>
                    <a:pt x="283845" y="329565"/>
                    <a:pt x="199073" y="198120"/>
                  </a:cubicBezTo>
                  <a:cubicBezTo>
                    <a:pt x="145733" y="123825"/>
                    <a:pt x="92392" y="67627"/>
                    <a:pt x="18097" y="0"/>
                  </a:cubicBezTo>
                  <a:cubicBezTo>
                    <a:pt x="10478" y="7620"/>
                    <a:pt x="7620" y="18098"/>
                    <a:pt x="0" y="25717"/>
                  </a:cubicBezTo>
                  <a:cubicBezTo>
                    <a:pt x="13335" y="39052"/>
                    <a:pt x="66675" y="82867"/>
                    <a:pt x="78105" y="97155"/>
                  </a:cubicBez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29B797D-41C9-4E1F-8C6A-9CBCF1B81876}"/>
                </a:ext>
              </a:extLst>
            </p:cNvPr>
            <p:cNvSpPr/>
            <p:nvPr/>
          </p:nvSpPr>
          <p:spPr>
            <a:xfrm>
              <a:off x="9913846" y="3155958"/>
              <a:ext cx="647700" cy="1152525"/>
            </a:xfrm>
            <a:custGeom>
              <a:avLst/>
              <a:gdLst>
                <a:gd name="connsiteX0" fmla="*/ 593682 w 647700"/>
                <a:gd name="connsiteY0" fmla="*/ 383858 h 1152525"/>
                <a:gd name="connsiteX1" fmla="*/ 508910 w 647700"/>
                <a:gd name="connsiteY1" fmla="*/ 80963 h 1152525"/>
                <a:gd name="connsiteX2" fmla="*/ 501290 w 647700"/>
                <a:gd name="connsiteY2" fmla="*/ 0 h 1152525"/>
                <a:gd name="connsiteX3" fmla="*/ 415565 w 647700"/>
                <a:gd name="connsiteY3" fmla="*/ 26670 h 1152525"/>
                <a:gd name="connsiteX4" fmla="*/ 415565 w 647700"/>
                <a:gd name="connsiteY4" fmla="*/ 50483 h 1152525"/>
                <a:gd name="connsiteX5" fmla="*/ 241257 w 647700"/>
                <a:gd name="connsiteY5" fmla="*/ 66675 h 1152525"/>
                <a:gd name="connsiteX6" fmla="*/ 257450 w 647700"/>
                <a:gd name="connsiteY6" fmla="*/ 150495 h 1152525"/>
                <a:gd name="connsiteX7" fmla="*/ 275 w 647700"/>
                <a:gd name="connsiteY7" fmla="*/ 150495 h 1152525"/>
                <a:gd name="connsiteX8" fmla="*/ 275 w 647700"/>
                <a:gd name="connsiteY8" fmla="*/ 185738 h 1152525"/>
                <a:gd name="connsiteX9" fmla="*/ 269832 w 647700"/>
                <a:gd name="connsiteY9" fmla="*/ 192405 h 1152525"/>
                <a:gd name="connsiteX10" fmla="*/ 270785 w 647700"/>
                <a:gd name="connsiteY10" fmla="*/ 193358 h 1152525"/>
                <a:gd name="connsiteX11" fmla="*/ 411755 w 647700"/>
                <a:gd name="connsiteY11" fmla="*/ 1161098 h 1152525"/>
                <a:gd name="connsiteX12" fmla="*/ 647975 w 647700"/>
                <a:gd name="connsiteY12" fmla="*/ 1137285 h 1152525"/>
                <a:gd name="connsiteX13" fmla="*/ 593682 w 647700"/>
                <a:gd name="connsiteY13" fmla="*/ 383858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7700" h="1152525">
                  <a:moveTo>
                    <a:pt x="593682" y="383858"/>
                  </a:moveTo>
                  <a:cubicBezTo>
                    <a:pt x="567965" y="262890"/>
                    <a:pt x="541295" y="220028"/>
                    <a:pt x="508910" y="80963"/>
                  </a:cubicBezTo>
                  <a:cubicBezTo>
                    <a:pt x="505100" y="69533"/>
                    <a:pt x="504147" y="59055"/>
                    <a:pt x="501290" y="0"/>
                  </a:cubicBezTo>
                  <a:lnTo>
                    <a:pt x="415565" y="26670"/>
                  </a:lnTo>
                  <a:cubicBezTo>
                    <a:pt x="415565" y="39053"/>
                    <a:pt x="415565" y="50483"/>
                    <a:pt x="415565" y="50483"/>
                  </a:cubicBezTo>
                  <a:cubicBezTo>
                    <a:pt x="386037" y="54292"/>
                    <a:pt x="271737" y="69533"/>
                    <a:pt x="241257" y="66675"/>
                  </a:cubicBezTo>
                  <a:cubicBezTo>
                    <a:pt x="245067" y="88583"/>
                    <a:pt x="250782" y="122872"/>
                    <a:pt x="257450" y="150495"/>
                  </a:cubicBezTo>
                  <a:cubicBezTo>
                    <a:pt x="176487" y="150495"/>
                    <a:pt x="77427" y="150495"/>
                    <a:pt x="275" y="150495"/>
                  </a:cubicBezTo>
                  <a:cubicBezTo>
                    <a:pt x="1227" y="165735"/>
                    <a:pt x="-678" y="171450"/>
                    <a:pt x="275" y="185738"/>
                  </a:cubicBezTo>
                  <a:cubicBezTo>
                    <a:pt x="84095" y="180975"/>
                    <a:pt x="181250" y="193358"/>
                    <a:pt x="269832" y="192405"/>
                  </a:cubicBezTo>
                  <a:cubicBezTo>
                    <a:pt x="269832" y="192405"/>
                    <a:pt x="269832" y="193358"/>
                    <a:pt x="270785" y="193358"/>
                  </a:cubicBezTo>
                  <a:cubicBezTo>
                    <a:pt x="333650" y="536258"/>
                    <a:pt x="406992" y="1118235"/>
                    <a:pt x="411755" y="1161098"/>
                  </a:cubicBezTo>
                  <a:cubicBezTo>
                    <a:pt x="448902" y="1164907"/>
                    <a:pt x="605112" y="1151573"/>
                    <a:pt x="647975" y="1137285"/>
                  </a:cubicBezTo>
                  <a:cubicBezTo>
                    <a:pt x="647975" y="882968"/>
                    <a:pt x="646070" y="632460"/>
                    <a:pt x="593682" y="383858"/>
                  </a:cubicBezTo>
                  <a:close/>
                </a:path>
              </a:pathLst>
            </a:custGeom>
            <a:solidFill>
              <a:schemeClr val="bg1"/>
            </a:solidFill>
            <a:ln w="9525" cap="flat">
              <a:noFill/>
              <a:prstDash val="solid"/>
              <a:miter/>
            </a:ln>
          </p:spPr>
          <p:txBody>
            <a:bodyPr rtlCol="0" anchor="ctr"/>
            <a:lstStyle/>
            <a:p>
              <a:endParaRPr lang="en-US"/>
            </a:p>
          </p:txBody>
        </p:sp>
      </p:grpSp>
      <p:cxnSp>
        <p:nvCxnSpPr>
          <p:cNvPr id="9" name="Straight Connector 8">
            <a:extLst>
              <a:ext uri="{FF2B5EF4-FFF2-40B4-BE49-F238E27FC236}">
                <a16:creationId xmlns:a16="http://schemas.microsoft.com/office/drawing/2014/main" id="{A8A8461F-B776-44EA-9D8F-0966DABD003E}"/>
              </a:ext>
            </a:extLst>
          </p:cNvPr>
          <p:cNvCxnSpPr>
            <a:cxnSpLocks/>
          </p:cNvCxnSpPr>
          <p:nvPr userDrawn="1"/>
        </p:nvCxnSpPr>
        <p:spPr>
          <a:xfrm>
            <a:off x="0" y="1021908"/>
            <a:ext cx="26757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816DFFA-59FF-44BD-A1F3-48C36181E7B5}"/>
              </a:ext>
            </a:extLst>
          </p:cNvPr>
          <p:cNvGrpSpPr/>
          <p:nvPr userDrawn="1"/>
        </p:nvGrpSpPr>
        <p:grpSpPr>
          <a:xfrm>
            <a:off x="540304" y="996196"/>
            <a:ext cx="1595184" cy="1395672"/>
            <a:chOff x="816657" y="415244"/>
            <a:chExt cx="3074373" cy="2689860"/>
          </a:xfrm>
        </p:grpSpPr>
        <p:grpSp>
          <p:nvGrpSpPr>
            <p:cNvPr id="11" name="Group 10">
              <a:extLst>
                <a:ext uri="{FF2B5EF4-FFF2-40B4-BE49-F238E27FC236}">
                  <a16:creationId xmlns:a16="http://schemas.microsoft.com/office/drawing/2014/main" id="{E54C30FD-A646-45DE-BABA-38ED48BEE883}"/>
                </a:ext>
              </a:extLst>
            </p:cNvPr>
            <p:cNvGrpSpPr/>
            <p:nvPr/>
          </p:nvGrpSpPr>
          <p:grpSpPr>
            <a:xfrm rot="10800000">
              <a:off x="816657" y="415244"/>
              <a:ext cx="647700" cy="2689860"/>
              <a:chOff x="6144030" y="3897930"/>
              <a:chExt cx="647700" cy="2689860"/>
            </a:xfrm>
            <a:solidFill>
              <a:schemeClr val="bg1"/>
            </a:solidFill>
          </p:grpSpPr>
          <p:sp>
            <p:nvSpPr>
              <p:cNvPr id="21" name="Freeform: Shape 20">
                <a:extLst>
                  <a:ext uri="{FF2B5EF4-FFF2-40B4-BE49-F238E27FC236}">
                    <a16:creationId xmlns:a16="http://schemas.microsoft.com/office/drawing/2014/main" id="{2681CFF3-570D-4C3E-AAD8-0315297321E5}"/>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D2C409A-200F-4867-A6AE-A4078FE3D666}"/>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71A3C20-21E3-45C1-81EC-1BA065DEFD5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4D87F3F-3A3D-4204-BD5B-D20B7BAA6B48}"/>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A1341CCE-0A8D-4558-85F8-F68CE5F0A8D8}"/>
                </a:ext>
              </a:extLst>
            </p:cNvPr>
            <p:cNvGrpSpPr/>
            <p:nvPr/>
          </p:nvGrpSpPr>
          <p:grpSpPr>
            <a:xfrm rot="10800000">
              <a:off x="2407238" y="415244"/>
              <a:ext cx="723900" cy="2683192"/>
              <a:chOff x="7734611" y="3897930"/>
              <a:chExt cx="723900" cy="2683192"/>
            </a:xfrm>
            <a:solidFill>
              <a:schemeClr val="bg1"/>
            </a:solidFill>
          </p:grpSpPr>
          <p:sp>
            <p:nvSpPr>
              <p:cNvPr id="18" name="Freeform: Shape 17">
                <a:extLst>
                  <a:ext uri="{FF2B5EF4-FFF2-40B4-BE49-F238E27FC236}">
                    <a16:creationId xmlns:a16="http://schemas.microsoft.com/office/drawing/2014/main" id="{C8A738ED-C902-4FE6-91AA-8C9A378FFF74}"/>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E314126-E379-444B-BE5B-C0B3698B609A}"/>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AA9A9A6-F500-406B-9499-024EE74356A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7B059450-701F-418E-AFD1-E1BF5F032E3C}"/>
                </a:ext>
              </a:extLst>
            </p:cNvPr>
            <p:cNvGrpSpPr/>
            <p:nvPr/>
          </p:nvGrpSpPr>
          <p:grpSpPr>
            <a:xfrm rot="10800000">
              <a:off x="1655809" y="415244"/>
              <a:ext cx="533400" cy="2638425"/>
              <a:chOff x="6983182" y="3979845"/>
              <a:chExt cx="533400" cy="2638425"/>
            </a:xfrm>
            <a:solidFill>
              <a:schemeClr val="bg1"/>
            </a:solidFill>
          </p:grpSpPr>
          <p:sp>
            <p:nvSpPr>
              <p:cNvPr id="15" name="Freeform: Shape 14">
                <a:extLst>
                  <a:ext uri="{FF2B5EF4-FFF2-40B4-BE49-F238E27FC236}">
                    <a16:creationId xmlns:a16="http://schemas.microsoft.com/office/drawing/2014/main" id="{16C7D440-F99A-4290-B8A1-27A3802CC3DF}"/>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6D1067-B4D8-4C20-BCE0-F0C4E6B7BE7D}"/>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38EF706-AE42-4633-9431-16326407BBAE}"/>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a:p>
            </p:txBody>
          </p:sp>
        </p:grpSp>
        <p:sp>
          <p:nvSpPr>
            <p:cNvPr id="14" name="Freeform: Shape 13">
              <a:extLst>
                <a:ext uri="{FF2B5EF4-FFF2-40B4-BE49-F238E27FC236}">
                  <a16:creationId xmlns:a16="http://schemas.microsoft.com/office/drawing/2014/main" id="{6FE3D9DA-E9D6-43AD-BCC6-402FF1EEC2B2}"/>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bg1"/>
            </a:solidFill>
            <a:ln w="9525" cap="flat">
              <a:noFill/>
              <a:prstDash val="solid"/>
              <a:miter/>
            </a:ln>
          </p:spPr>
          <p:txBody>
            <a:bodyPr rtlCol="0" anchor="ctr"/>
            <a:lstStyle/>
            <a:p>
              <a:endParaRPr lang="en-US"/>
            </a:p>
          </p:txBody>
        </p:sp>
      </p:grpSp>
      <p:sp>
        <p:nvSpPr>
          <p:cNvPr id="25" name="Title 1">
            <a:extLst>
              <a:ext uri="{FF2B5EF4-FFF2-40B4-BE49-F238E27FC236}">
                <a16:creationId xmlns:a16="http://schemas.microsoft.com/office/drawing/2014/main" id="{D9DB3492-99E1-42F2-A935-5C9A8AD099DA}"/>
              </a:ext>
            </a:extLst>
          </p:cNvPr>
          <p:cNvSpPr txBox="1">
            <a:spLocks/>
          </p:cNvSpPr>
          <p:nvPr userDrawn="1"/>
        </p:nvSpPr>
        <p:spPr>
          <a:xfrm>
            <a:off x="0" y="213650"/>
            <a:ext cx="2683555" cy="712210"/>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endParaRPr lang="en-US" altLang="ko-KR" dirty="0">
              <a:solidFill>
                <a:schemeClr val="accent2"/>
              </a:solidFill>
            </a:endParaRPr>
          </a:p>
        </p:txBody>
      </p:sp>
    </p:spTree>
    <p:extLst>
      <p:ext uri="{BB962C8B-B14F-4D97-AF65-F5344CB8AC3E}">
        <p14:creationId xmlns:p14="http://schemas.microsoft.com/office/powerpoint/2010/main" val="3675412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theme" Target="../theme/theme2.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7" r:id="rId2"/>
    <p:sldLayoutId id="2147483680" r:id="rId3"/>
    <p:sldLayoutId id="2147483658" r:id="rId4"/>
    <p:sldLayoutId id="2147483678" r:id="rId5"/>
    <p:sldLayoutId id="2147483679" r:id="rId6"/>
    <p:sldLayoutId id="2147483676"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82"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B030F607-5141-4D85-835E-B603C1B0EC57}"/>
              </a:ext>
            </a:extLst>
          </p:cNvPr>
          <p:cNvSpPr/>
          <p:nvPr/>
        </p:nvSpPr>
        <p:spPr>
          <a:xfrm rot="3091287">
            <a:off x="8388201" y="2924329"/>
            <a:ext cx="2315926" cy="294289"/>
          </a:xfrm>
          <a:custGeom>
            <a:avLst/>
            <a:gdLst>
              <a:gd name="connsiteX0" fmla="*/ 1708547 w 1724025"/>
              <a:gd name="connsiteY0" fmla="*/ 62865 h 219075"/>
              <a:gd name="connsiteX1" fmla="*/ 1722834 w 1724025"/>
              <a:gd name="connsiteY1" fmla="*/ 143828 h 219075"/>
              <a:gd name="connsiteX2" fmla="*/ 1680924 w 1724025"/>
              <a:gd name="connsiteY2" fmla="*/ 160973 h 219075"/>
              <a:gd name="connsiteX3" fmla="*/ 1538049 w 1724025"/>
              <a:gd name="connsiteY3" fmla="*/ 160973 h 219075"/>
              <a:gd name="connsiteX4" fmla="*/ 1498044 w 1724025"/>
              <a:gd name="connsiteY4" fmla="*/ 148590 h 219075"/>
              <a:gd name="connsiteX5" fmla="*/ 1467564 w 1724025"/>
              <a:gd name="connsiteY5" fmla="*/ 148590 h 219075"/>
              <a:gd name="connsiteX6" fmla="*/ 1403747 w 1724025"/>
              <a:gd name="connsiteY6" fmla="*/ 162878 h 219075"/>
              <a:gd name="connsiteX7" fmla="*/ 1396127 w 1724025"/>
              <a:gd name="connsiteY7" fmla="*/ 179070 h 219075"/>
              <a:gd name="connsiteX8" fmla="*/ 1352312 w 1724025"/>
              <a:gd name="connsiteY8" fmla="*/ 222885 h 219075"/>
              <a:gd name="connsiteX9" fmla="*/ 1298972 w 1724025"/>
              <a:gd name="connsiteY9" fmla="*/ 223837 h 219075"/>
              <a:gd name="connsiteX10" fmla="*/ 408384 w 1724025"/>
              <a:gd name="connsiteY10" fmla="*/ 223837 h 219075"/>
              <a:gd name="connsiteX11" fmla="*/ 382667 w 1724025"/>
              <a:gd name="connsiteY11" fmla="*/ 222885 h 219075"/>
              <a:gd name="connsiteX12" fmla="*/ 338852 w 1724025"/>
              <a:gd name="connsiteY12" fmla="*/ 179070 h 219075"/>
              <a:gd name="connsiteX13" fmla="*/ 331232 w 1724025"/>
              <a:gd name="connsiteY13" fmla="*/ 162878 h 219075"/>
              <a:gd name="connsiteX14" fmla="*/ 267414 w 1724025"/>
              <a:gd name="connsiteY14" fmla="*/ 148590 h 219075"/>
              <a:gd name="connsiteX15" fmla="*/ 236934 w 1724025"/>
              <a:gd name="connsiteY15" fmla="*/ 153353 h 219075"/>
              <a:gd name="connsiteX16" fmla="*/ 41672 w 1724025"/>
              <a:gd name="connsiteY16" fmla="*/ 160973 h 219075"/>
              <a:gd name="connsiteX17" fmla="*/ 714 w 1724025"/>
              <a:gd name="connsiteY17" fmla="*/ 126682 h 219075"/>
              <a:gd name="connsiteX18" fmla="*/ 3572 w 1724025"/>
              <a:gd name="connsiteY18" fmla="*/ 80963 h 219075"/>
              <a:gd name="connsiteX19" fmla="*/ 26432 w 1724025"/>
              <a:gd name="connsiteY19" fmla="*/ 62865 h 219075"/>
              <a:gd name="connsiteX20" fmla="*/ 211217 w 1724025"/>
              <a:gd name="connsiteY20" fmla="*/ 63817 h 219075"/>
              <a:gd name="connsiteX21" fmla="*/ 327422 w 1724025"/>
              <a:gd name="connsiteY21" fmla="*/ 63817 h 219075"/>
              <a:gd name="connsiteX22" fmla="*/ 335042 w 1724025"/>
              <a:gd name="connsiteY22" fmla="*/ 51435 h 219075"/>
              <a:gd name="connsiteX23" fmla="*/ 397907 w 1724025"/>
              <a:gd name="connsiteY23" fmla="*/ 0 h 219075"/>
              <a:gd name="connsiteX24" fmla="*/ 1334214 w 1724025"/>
              <a:gd name="connsiteY24" fmla="*/ 0 h 219075"/>
              <a:gd name="connsiteX25" fmla="*/ 1393269 w 1724025"/>
              <a:gd name="connsiteY25" fmla="*/ 52388 h 219075"/>
              <a:gd name="connsiteX26" fmla="*/ 1400889 w 1724025"/>
              <a:gd name="connsiteY26" fmla="*/ 63817 h 219075"/>
              <a:gd name="connsiteX27" fmla="*/ 1521857 w 1724025"/>
              <a:gd name="connsiteY27" fmla="*/ 62865 h 219075"/>
              <a:gd name="connsiteX28" fmla="*/ 1545669 w 1724025"/>
              <a:gd name="connsiteY28" fmla="*/ 60007 h 219075"/>
              <a:gd name="connsiteX29" fmla="*/ 1544717 w 1724025"/>
              <a:gd name="connsiteY29" fmla="*/ 60007 h 219075"/>
              <a:gd name="connsiteX30" fmla="*/ 1660922 w 1724025"/>
              <a:gd name="connsiteY30" fmla="*/ 61913 h 219075"/>
              <a:gd name="connsiteX31" fmla="*/ 1708547 w 1724025"/>
              <a:gd name="connsiteY31" fmla="*/ 6286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4025" h="219075">
                <a:moveTo>
                  <a:pt x="1708547" y="62865"/>
                </a:moveTo>
                <a:cubicBezTo>
                  <a:pt x="1733312" y="79057"/>
                  <a:pt x="1733312" y="120967"/>
                  <a:pt x="1722834" y="143828"/>
                </a:cubicBezTo>
                <a:cubicBezTo>
                  <a:pt x="1717119" y="156210"/>
                  <a:pt x="1695212" y="161925"/>
                  <a:pt x="1680924" y="160973"/>
                </a:cubicBezTo>
                <a:cubicBezTo>
                  <a:pt x="1633299" y="160973"/>
                  <a:pt x="1585674" y="160973"/>
                  <a:pt x="1538049" y="160973"/>
                </a:cubicBezTo>
                <a:cubicBezTo>
                  <a:pt x="1524714" y="160973"/>
                  <a:pt x="1511380" y="150495"/>
                  <a:pt x="1498044" y="148590"/>
                </a:cubicBezTo>
                <a:cubicBezTo>
                  <a:pt x="1487567" y="144780"/>
                  <a:pt x="1478042" y="144780"/>
                  <a:pt x="1467564" y="148590"/>
                </a:cubicBezTo>
                <a:cubicBezTo>
                  <a:pt x="1445657" y="146685"/>
                  <a:pt x="1423749" y="154305"/>
                  <a:pt x="1403747" y="162878"/>
                </a:cubicBezTo>
                <a:cubicBezTo>
                  <a:pt x="1395174" y="165735"/>
                  <a:pt x="1398032" y="173355"/>
                  <a:pt x="1396127" y="179070"/>
                </a:cubicBezTo>
                <a:cubicBezTo>
                  <a:pt x="1389459" y="200978"/>
                  <a:pt x="1374219" y="215265"/>
                  <a:pt x="1352312" y="222885"/>
                </a:cubicBezTo>
                <a:cubicBezTo>
                  <a:pt x="1335167" y="226695"/>
                  <a:pt x="1317069" y="223837"/>
                  <a:pt x="1298972" y="223837"/>
                </a:cubicBezTo>
                <a:cubicBezTo>
                  <a:pt x="1001792" y="223837"/>
                  <a:pt x="705564" y="223837"/>
                  <a:pt x="408384" y="223837"/>
                </a:cubicBezTo>
                <a:cubicBezTo>
                  <a:pt x="399812" y="223837"/>
                  <a:pt x="391239" y="224790"/>
                  <a:pt x="382667" y="222885"/>
                </a:cubicBezTo>
                <a:cubicBezTo>
                  <a:pt x="358854" y="218123"/>
                  <a:pt x="344567" y="202883"/>
                  <a:pt x="338852" y="179070"/>
                </a:cubicBezTo>
                <a:cubicBezTo>
                  <a:pt x="336947" y="173355"/>
                  <a:pt x="339804" y="165735"/>
                  <a:pt x="331232" y="162878"/>
                </a:cubicBezTo>
                <a:cubicBezTo>
                  <a:pt x="310277" y="160020"/>
                  <a:pt x="289322" y="146685"/>
                  <a:pt x="267414" y="148590"/>
                </a:cubicBezTo>
                <a:cubicBezTo>
                  <a:pt x="256937" y="144780"/>
                  <a:pt x="247412" y="150495"/>
                  <a:pt x="236934" y="153353"/>
                </a:cubicBezTo>
                <a:cubicBezTo>
                  <a:pt x="175974" y="167640"/>
                  <a:pt x="103584" y="159067"/>
                  <a:pt x="41672" y="160973"/>
                </a:cubicBezTo>
                <a:cubicBezTo>
                  <a:pt x="17859" y="161925"/>
                  <a:pt x="1667" y="150495"/>
                  <a:pt x="714" y="126682"/>
                </a:cubicBezTo>
                <a:cubicBezTo>
                  <a:pt x="714" y="111442"/>
                  <a:pt x="-2143" y="96203"/>
                  <a:pt x="3572" y="80963"/>
                </a:cubicBezTo>
                <a:cubicBezTo>
                  <a:pt x="6429" y="70485"/>
                  <a:pt x="16907" y="65723"/>
                  <a:pt x="26432" y="62865"/>
                </a:cubicBezTo>
                <a:cubicBezTo>
                  <a:pt x="84534" y="60960"/>
                  <a:pt x="153114" y="60007"/>
                  <a:pt x="211217" y="63817"/>
                </a:cubicBezTo>
                <a:cubicBezTo>
                  <a:pt x="250269" y="80010"/>
                  <a:pt x="288369" y="75248"/>
                  <a:pt x="327422" y="63817"/>
                </a:cubicBezTo>
                <a:cubicBezTo>
                  <a:pt x="332184" y="61913"/>
                  <a:pt x="334089" y="57150"/>
                  <a:pt x="335042" y="51435"/>
                </a:cubicBezTo>
                <a:cubicBezTo>
                  <a:pt x="342662" y="14288"/>
                  <a:pt x="359807" y="0"/>
                  <a:pt x="397907" y="0"/>
                </a:cubicBezTo>
                <a:cubicBezTo>
                  <a:pt x="710327" y="0"/>
                  <a:pt x="1021794" y="0"/>
                  <a:pt x="1334214" y="0"/>
                </a:cubicBezTo>
                <a:cubicBezTo>
                  <a:pt x="1369457" y="0"/>
                  <a:pt x="1388507" y="17145"/>
                  <a:pt x="1393269" y="52388"/>
                </a:cubicBezTo>
                <a:cubicBezTo>
                  <a:pt x="1394222" y="58103"/>
                  <a:pt x="1394222" y="61913"/>
                  <a:pt x="1400889" y="63817"/>
                </a:cubicBezTo>
                <a:cubicBezTo>
                  <a:pt x="1441847" y="75248"/>
                  <a:pt x="1481852" y="80963"/>
                  <a:pt x="1521857" y="62865"/>
                </a:cubicBezTo>
                <a:cubicBezTo>
                  <a:pt x="1529477" y="60960"/>
                  <a:pt x="1538049" y="63817"/>
                  <a:pt x="1545669" y="60007"/>
                </a:cubicBezTo>
                <a:lnTo>
                  <a:pt x="1544717" y="60007"/>
                </a:lnTo>
                <a:cubicBezTo>
                  <a:pt x="1582817" y="64770"/>
                  <a:pt x="1621869" y="60960"/>
                  <a:pt x="1660922" y="61913"/>
                </a:cubicBezTo>
                <a:cubicBezTo>
                  <a:pt x="1674257" y="62865"/>
                  <a:pt x="1696164" y="60960"/>
                  <a:pt x="1708547" y="62865"/>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76" name="Rectangle 75">
            <a:extLst>
              <a:ext uri="{FF2B5EF4-FFF2-40B4-BE49-F238E27FC236}">
                <a16:creationId xmlns:a16="http://schemas.microsoft.com/office/drawing/2014/main" id="{766A4824-C2B5-4DE7-9D20-B5B96CEEC676}"/>
              </a:ext>
            </a:extLst>
          </p:cNvPr>
          <p:cNvSpPr/>
          <p:nvPr/>
        </p:nvSpPr>
        <p:spPr>
          <a:xfrm>
            <a:off x="0" y="4371975"/>
            <a:ext cx="12191852" cy="24860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11890A1C-3EF2-4A71-B080-5425A8A39906}"/>
              </a:ext>
            </a:extLst>
          </p:cNvPr>
          <p:cNvSpPr/>
          <p:nvPr/>
        </p:nvSpPr>
        <p:spPr>
          <a:xfrm rot="1527593">
            <a:off x="10724366" y="1979522"/>
            <a:ext cx="1301529" cy="1066826"/>
          </a:xfrm>
          <a:custGeom>
            <a:avLst/>
            <a:gdLst>
              <a:gd name="connsiteX0" fmla="*/ 1169670 w 1162050"/>
              <a:gd name="connsiteY0" fmla="*/ 316230 h 952500"/>
              <a:gd name="connsiteX1" fmla="*/ 853440 w 1162050"/>
              <a:gd name="connsiteY1" fmla="*/ 0 h 952500"/>
              <a:gd name="connsiteX2" fmla="*/ 687705 w 1162050"/>
              <a:gd name="connsiteY2" fmla="*/ 46672 h 952500"/>
              <a:gd name="connsiteX3" fmla="*/ 537210 w 1162050"/>
              <a:gd name="connsiteY3" fmla="*/ 0 h 952500"/>
              <a:gd name="connsiteX4" fmla="*/ 312420 w 1162050"/>
              <a:gd name="connsiteY4" fmla="*/ 124777 h 952500"/>
              <a:gd name="connsiteX5" fmla="*/ 229552 w 1162050"/>
              <a:gd name="connsiteY5" fmla="*/ 109538 h 952500"/>
              <a:gd name="connsiteX6" fmla="*/ 0 w 1162050"/>
              <a:gd name="connsiteY6" fmla="*/ 339090 h 952500"/>
              <a:gd name="connsiteX7" fmla="*/ 229552 w 1162050"/>
              <a:gd name="connsiteY7" fmla="*/ 568643 h 952500"/>
              <a:gd name="connsiteX8" fmla="*/ 242888 w 1162050"/>
              <a:gd name="connsiteY8" fmla="*/ 568643 h 952500"/>
              <a:gd name="connsiteX9" fmla="*/ 220980 w 1162050"/>
              <a:gd name="connsiteY9" fmla="*/ 911543 h 952500"/>
              <a:gd name="connsiteX10" fmla="*/ 270510 w 1162050"/>
              <a:gd name="connsiteY10" fmla="*/ 958215 h 952500"/>
              <a:gd name="connsiteX11" fmla="*/ 699135 w 1162050"/>
              <a:gd name="connsiteY11" fmla="*/ 934403 h 952500"/>
              <a:gd name="connsiteX12" fmla="*/ 741997 w 1162050"/>
              <a:gd name="connsiteY12" fmla="*/ 937260 h 952500"/>
              <a:gd name="connsiteX13" fmla="*/ 765810 w 1162050"/>
              <a:gd name="connsiteY13" fmla="*/ 943928 h 952500"/>
              <a:gd name="connsiteX14" fmla="*/ 771525 w 1162050"/>
              <a:gd name="connsiteY14" fmla="*/ 943928 h 952500"/>
              <a:gd name="connsiteX15" fmla="*/ 849630 w 1162050"/>
              <a:gd name="connsiteY15" fmla="*/ 959168 h 952500"/>
              <a:gd name="connsiteX16" fmla="*/ 898207 w 1162050"/>
              <a:gd name="connsiteY16" fmla="*/ 911543 h 952500"/>
              <a:gd name="connsiteX17" fmla="*/ 878205 w 1162050"/>
              <a:gd name="connsiteY17" fmla="*/ 632460 h 952500"/>
              <a:gd name="connsiteX18" fmla="*/ 1169670 w 1162050"/>
              <a:gd name="connsiteY18" fmla="*/ 31623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2050" h="952500">
                <a:moveTo>
                  <a:pt x="1169670" y="316230"/>
                </a:moveTo>
                <a:cubicBezTo>
                  <a:pt x="1169670" y="141922"/>
                  <a:pt x="1027747" y="0"/>
                  <a:pt x="853440" y="0"/>
                </a:cubicBezTo>
                <a:cubicBezTo>
                  <a:pt x="792480" y="0"/>
                  <a:pt x="736282" y="17145"/>
                  <a:pt x="687705" y="46672"/>
                </a:cubicBezTo>
                <a:cubicBezTo>
                  <a:pt x="644843" y="17145"/>
                  <a:pt x="593407" y="0"/>
                  <a:pt x="537210" y="0"/>
                </a:cubicBezTo>
                <a:cubicBezTo>
                  <a:pt x="442913" y="0"/>
                  <a:pt x="360045" y="49530"/>
                  <a:pt x="312420" y="124777"/>
                </a:cubicBezTo>
                <a:cubicBezTo>
                  <a:pt x="286702" y="114300"/>
                  <a:pt x="258127" y="109538"/>
                  <a:pt x="229552" y="109538"/>
                </a:cubicBezTo>
                <a:cubicBezTo>
                  <a:pt x="102870" y="109538"/>
                  <a:pt x="0" y="212408"/>
                  <a:pt x="0" y="339090"/>
                </a:cubicBezTo>
                <a:cubicBezTo>
                  <a:pt x="0" y="465773"/>
                  <a:pt x="102870" y="568643"/>
                  <a:pt x="229552" y="568643"/>
                </a:cubicBezTo>
                <a:cubicBezTo>
                  <a:pt x="234315" y="568643"/>
                  <a:pt x="238125" y="568643"/>
                  <a:pt x="242888" y="568643"/>
                </a:cubicBezTo>
                <a:cubicBezTo>
                  <a:pt x="234315" y="682943"/>
                  <a:pt x="227647" y="797243"/>
                  <a:pt x="220980" y="911543"/>
                </a:cubicBezTo>
                <a:cubicBezTo>
                  <a:pt x="218122" y="958215"/>
                  <a:pt x="226695" y="965835"/>
                  <a:pt x="270510" y="958215"/>
                </a:cubicBezTo>
                <a:cubicBezTo>
                  <a:pt x="412432" y="933450"/>
                  <a:pt x="555307" y="915353"/>
                  <a:pt x="699135" y="934403"/>
                </a:cubicBezTo>
                <a:cubicBezTo>
                  <a:pt x="713422" y="933450"/>
                  <a:pt x="727710" y="934403"/>
                  <a:pt x="741997" y="937260"/>
                </a:cubicBezTo>
                <a:cubicBezTo>
                  <a:pt x="750570" y="939165"/>
                  <a:pt x="759142" y="941070"/>
                  <a:pt x="765810" y="943928"/>
                </a:cubicBezTo>
                <a:cubicBezTo>
                  <a:pt x="767715" y="943928"/>
                  <a:pt x="769620" y="943928"/>
                  <a:pt x="771525" y="943928"/>
                </a:cubicBezTo>
                <a:cubicBezTo>
                  <a:pt x="797242" y="950595"/>
                  <a:pt x="822960" y="957262"/>
                  <a:pt x="849630" y="959168"/>
                </a:cubicBezTo>
                <a:cubicBezTo>
                  <a:pt x="893445" y="962025"/>
                  <a:pt x="901065" y="958215"/>
                  <a:pt x="898207" y="911543"/>
                </a:cubicBezTo>
                <a:cubicBezTo>
                  <a:pt x="891540" y="818198"/>
                  <a:pt x="885825" y="725805"/>
                  <a:pt x="878205" y="632460"/>
                </a:cubicBezTo>
                <a:cubicBezTo>
                  <a:pt x="1041082" y="618173"/>
                  <a:pt x="1169670" y="481965"/>
                  <a:pt x="1169670" y="316230"/>
                </a:cubicBezTo>
                <a:close/>
              </a:path>
            </a:pathLst>
          </a:custGeom>
          <a:solidFill>
            <a:schemeClr val="accent1">
              <a:alpha val="50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B33006F-9E85-49B1-9543-7807AD385C8D}"/>
              </a:ext>
            </a:extLst>
          </p:cNvPr>
          <p:cNvSpPr/>
          <p:nvPr/>
        </p:nvSpPr>
        <p:spPr>
          <a:xfrm>
            <a:off x="8839953" y="295063"/>
            <a:ext cx="2102606" cy="1104418"/>
          </a:xfrm>
          <a:custGeom>
            <a:avLst/>
            <a:gdLst>
              <a:gd name="connsiteX0" fmla="*/ 46837 w 2024361"/>
              <a:gd name="connsiteY0" fmla="*/ 969645 h 1063319"/>
              <a:gd name="connsiteX1" fmla="*/ 1977524 w 2024361"/>
              <a:gd name="connsiteY1" fmla="*/ 969645 h 1063319"/>
              <a:gd name="connsiteX2" fmla="*/ 2024361 w 2024361"/>
              <a:gd name="connsiteY2" fmla="*/ 1016482 h 1063319"/>
              <a:gd name="connsiteX3" fmla="*/ 1977524 w 2024361"/>
              <a:gd name="connsiteY3" fmla="*/ 1063319 h 1063319"/>
              <a:gd name="connsiteX4" fmla="*/ 46837 w 2024361"/>
              <a:gd name="connsiteY4" fmla="*/ 1063319 h 1063319"/>
              <a:gd name="connsiteX5" fmla="*/ 0 w 2024361"/>
              <a:gd name="connsiteY5" fmla="*/ 1016482 h 1063319"/>
              <a:gd name="connsiteX6" fmla="*/ 46837 w 2024361"/>
              <a:gd name="connsiteY6" fmla="*/ 969645 h 1063319"/>
              <a:gd name="connsiteX7" fmla="*/ 902931 w 2024361"/>
              <a:gd name="connsiteY7" fmla="*/ 0 h 1063319"/>
              <a:gd name="connsiteX8" fmla="*/ 1107028 w 2024361"/>
              <a:gd name="connsiteY8" fmla="*/ 0 h 1063319"/>
              <a:gd name="connsiteX9" fmla="*/ 1174137 w 2024361"/>
              <a:gd name="connsiteY9" fmla="*/ 67109 h 1063319"/>
              <a:gd name="connsiteX10" fmla="*/ 1174137 w 2024361"/>
              <a:gd name="connsiteY10" fmla="*/ 87756 h 1063319"/>
              <a:gd name="connsiteX11" fmla="*/ 1107028 w 2024361"/>
              <a:gd name="connsiteY11" fmla="*/ 154865 h 1063319"/>
              <a:gd name="connsiteX12" fmla="*/ 1093042 w 2024361"/>
              <a:gd name="connsiteY12" fmla="*/ 154865 h 1063319"/>
              <a:gd name="connsiteX13" fmla="*/ 1093042 w 2024361"/>
              <a:gd name="connsiteY13" fmla="*/ 226671 h 1063319"/>
              <a:gd name="connsiteX14" fmla="*/ 1124230 w 2024361"/>
              <a:gd name="connsiteY14" fmla="*/ 227657 h 1063319"/>
              <a:gd name="connsiteX15" fmla="*/ 1535959 w 2024361"/>
              <a:gd name="connsiteY15" fmla="*/ 359320 h 1063319"/>
              <a:gd name="connsiteX16" fmla="*/ 1955449 w 2024361"/>
              <a:gd name="connsiteY16" fmla="*/ 899670 h 1063319"/>
              <a:gd name="connsiteX17" fmla="*/ 1959031 w 2024361"/>
              <a:gd name="connsiteY17" fmla="*/ 914250 h 1063319"/>
              <a:gd name="connsiteX18" fmla="*/ 65332 w 2024361"/>
              <a:gd name="connsiteY18" fmla="*/ 914250 h 1063319"/>
              <a:gd name="connsiteX19" fmla="*/ 73185 w 2024361"/>
              <a:gd name="connsiteY19" fmla="*/ 887918 h 1063319"/>
              <a:gd name="connsiteX20" fmla="*/ 474022 w 2024361"/>
              <a:gd name="connsiteY20" fmla="*/ 359305 h 1063319"/>
              <a:gd name="connsiteX21" fmla="*/ 835976 w 2024361"/>
              <a:gd name="connsiteY21" fmla="*/ 235471 h 1063319"/>
              <a:gd name="connsiteX22" fmla="*/ 916917 w 2024361"/>
              <a:gd name="connsiteY22" fmla="*/ 228413 h 1063319"/>
              <a:gd name="connsiteX23" fmla="*/ 916917 w 2024361"/>
              <a:gd name="connsiteY23" fmla="*/ 154865 h 1063319"/>
              <a:gd name="connsiteX24" fmla="*/ 902931 w 2024361"/>
              <a:gd name="connsiteY24" fmla="*/ 154865 h 1063319"/>
              <a:gd name="connsiteX25" fmla="*/ 835822 w 2024361"/>
              <a:gd name="connsiteY25" fmla="*/ 87756 h 1063319"/>
              <a:gd name="connsiteX26" fmla="*/ 835822 w 2024361"/>
              <a:gd name="connsiteY26" fmla="*/ 67109 h 1063319"/>
              <a:gd name="connsiteX27" fmla="*/ 902931 w 2024361"/>
              <a:gd name="connsiteY27" fmla="*/ 0 h 106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24361" h="1063319">
                <a:moveTo>
                  <a:pt x="46837" y="969645"/>
                </a:moveTo>
                <a:lnTo>
                  <a:pt x="1977524" y="969645"/>
                </a:lnTo>
                <a:cubicBezTo>
                  <a:pt x="2003391" y="969645"/>
                  <a:pt x="2024361" y="990615"/>
                  <a:pt x="2024361" y="1016482"/>
                </a:cubicBezTo>
                <a:cubicBezTo>
                  <a:pt x="2024361" y="1042349"/>
                  <a:pt x="2003391" y="1063319"/>
                  <a:pt x="1977524" y="1063319"/>
                </a:cubicBezTo>
                <a:lnTo>
                  <a:pt x="46837" y="1063319"/>
                </a:lnTo>
                <a:cubicBezTo>
                  <a:pt x="20970" y="1063319"/>
                  <a:pt x="0" y="1042349"/>
                  <a:pt x="0" y="1016482"/>
                </a:cubicBezTo>
                <a:cubicBezTo>
                  <a:pt x="0" y="990615"/>
                  <a:pt x="20970" y="969645"/>
                  <a:pt x="46837" y="969645"/>
                </a:cubicBezTo>
                <a:close/>
                <a:moveTo>
                  <a:pt x="902931" y="0"/>
                </a:moveTo>
                <a:lnTo>
                  <a:pt x="1107028" y="0"/>
                </a:lnTo>
                <a:cubicBezTo>
                  <a:pt x="1144091" y="0"/>
                  <a:pt x="1174137" y="30046"/>
                  <a:pt x="1174137" y="67109"/>
                </a:cubicBezTo>
                <a:lnTo>
                  <a:pt x="1174137" y="87756"/>
                </a:lnTo>
                <a:cubicBezTo>
                  <a:pt x="1174137" y="124819"/>
                  <a:pt x="1144091" y="154865"/>
                  <a:pt x="1107028" y="154865"/>
                </a:cubicBezTo>
                <a:lnTo>
                  <a:pt x="1093042" y="154865"/>
                </a:lnTo>
                <a:lnTo>
                  <a:pt x="1093042" y="226671"/>
                </a:lnTo>
                <a:lnTo>
                  <a:pt x="1124230" y="227657"/>
                </a:lnTo>
                <a:cubicBezTo>
                  <a:pt x="1270157" y="241304"/>
                  <a:pt x="1414232" y="282847"/>
                  <a:pt x="1535959" y="359320"/>
                </a:cubicBezTo>
                <a:cubicBezTo>
                  <a:pt x="1738838" y="486775"/>
                  <a:pt x="1884893" y="679811"/>
                  <a:pt x="1955449" y="899670"/>
                </a:cubicBezTo>
                <a:lnTo>
                  <a:pt x="1959031" y="914250"/>
                </a:lnTo>
                <a:lnTo>
                  <a:pt x="65332" y="914250"/>
                </a:lnTo>
                <a:lnTo>
                  <a:pt x="73185" y="887918"/>
                </a:lnTo>
                <a:cubicBezTo>
                  <a:pt x="158267" y="658940"/>
                  <a:pt x="315388" y="458958"/>
                  <a:pt x="474022" y="359305"/>
                </a:cubicBezTo>
                <a:cubicBezTo>
                  <a:pt x="569202" y="299514"/>
                  <a:pt x="696685" y="255890"/>
                  <a:pt x="835976" y="235471"/>
                </a:cubicBezTo>
                <a:lnTo>
                  <a:pt x="916917" y="228413"/>
                </a:lnTo>
                <a:lnTo>
                  <a:pt x="916917" y="154865"/>
                </a:lnTo>
                <a:lnTo>
                  <a:pt x="902931" y="154865"/>
                </a:lnTo>
                <a:cubicBezTo>
                  <a:pt x="865868" y="154865"/>
                  <a:pt x="835822" y="124819"/>
                  <a:pt x="835822" y="87756"/>
                </a:cubicBezTo>
                <a:lnTo>
                  <a:pt x="835822" y="67109"/>
                </a:lnTo>
                <a:cubicBezTo>
                  <a:pt x="835822" y="30046"/>
                  <a:pt x="865868" y="0"/>
                  <a:pt x="902931"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2" name="Freeform: Shape 41">
            <a:extLst>
              <a:ext uri="{FF2B5EF4-FFF2-40B4-BE49-F238E27FC236}">
                <a16:creationId xmlns:a16="http://schemas.microsoft.com/office/drawing/2014/main" id="{288A094A-5DC6-4D04-813B-D0198039EDE6}"/>
              </a:ext>
            </a:extLst>
          </p:cNvPr>
          <p:cNvSpPr/>
          <p:nvPr/>
        </p:nvSpPr>
        <p:spPr>
          <a:xfrm rot="19901219">
            <a:off x="1263062" y="2834151"/>
            <a:ext cx="187146" cy="1195958"/>
          </a:xfrm>
          <a:custGeom>
            <a:avLst/>
            <a:gdLst>
              <a:gd name="connsiteX0" fmla="*/ 42360 w 283914"/>
              <a:gd name="connsiteY0" fmla="*/ 0 h 1814359"/>
              <a:gd name="connsiteX1" fmla="*/ 54179 w 283914"/>
              <a:gd name="connsiteY1" fmla="*/ 4263 h 1814359"/>
              <a:gd name="connsiteX2" fmla="*/ 58533 w 283914"/>
              <a:gd name="connsiteY2" fmla="*/ 13419 h 1814359"/>
              <a:gd name="connsiteX3" fmla="*/ 58533 w 283914"/>
              <a:gd name="connsiteY3" fmla="*/ 386942 h 1814359"/>
              <a:gd name="connsiteX4" fmla="*/ 76160 w 283914"/>
              <a:gd name="connsiteY4" fmla="*/ 402293 h 1814359"/>
              <a:gd name="connsiteX5" fmla="*/ 93787 w 283914"/>
              <a:gd name="connsiteY5" fmla="*/ 386942 h 1814359"/>
              <a:gd name="connsiteX6" fmla="*/ 93787 w 283914"/>
              <a:gd name="connsiteY6" fmla="*/ 14507 h 1814359"/>
              <a:gd name="connsiteX7" fmla="*/ 98658 w 283914"/>
              <a:gd name="connsiteY7" fmla="*/ 4263 h 1814359"/>
              <a:gd name="connsiteX8" fmla="*/ 110477 w 283914"/>
              <a:gd name="connsiteY8" fmla="*/ 0 h 1814359"/>
              <a:gd name="connsiteX9" fmla="*/ 122295 w 283914"/>
              <a:gd name="connsiteY9" fmla="*/ 4263 h 1814359"/>
              <a:gd name="connsiteX10" fmla="*/ 126028 w 283914"/>
              <a:gd name="connsiteY10" fmla="*/ 12112 h 1814359"/>
              <a:gd name="connsiteX11" fmla="*/ 126027 w 283914"/>
              <a:gd name="connsiteY11" fmla="*/ 386789 h 1814359"/>
              <a:gd name="connsiteX12" fmla="*/ 143654 w 283914"/>
              <a:gd name="connsiteY12" fmla="*/ 402141 h 1814359"/>
              <a:gd name="connsiteX13" fmla="*/ 161281 w 283914"/>
              <a:gd name="connsiteY13" fmla="*/ 386789 h 1814359"/>
              <a:gd name="connsiteX14" fmla="*/ 161281 w 283914"/>
              <a:gd name="connsiteY14" fmla="*/ 12671 h 1814359"/>
              <a:gd name="connsiteX15" fmla="*/ 165280 w 283914"/>
              <a:gd name="connsiteY15" fmla="*/ 4263 h 1814359"/>
              <a:gd name="connsiteX16" fmla="*/ 177098 w 283914"/>
              <a:gd name="connsiteY16" fmla="*/ 0 h 1814359"/>
              <a:gd name="connsiteX17" fmla="*/ 188917 w 283914"/>
              <a:gd name="connsiteY17" fmla="*/ 4263 h 1814359"/>
              <a:gd name="connsiteX18" fmla="*/ 193523 w 283914"/>
              <a:gd name="connsiteY18" fmla="*/ 13949 h 1814359"/>
              <a:gd name="connsiteX19" fmla="*/ 193523 w 283914"/>
              <a:gd name="connsiteY19" fmla="*/ 383300 h 1814359"/>
              <a:gd name="connsiteX20" fmla="*/ 211150 w 283914"/>
              <a:gd name="connsiteY20" fmla="*/ 398651 h 1814359"/>
              <a:gd name="connsiteX21" fmla="*/ 228777 w 283914"/>
              <a:gd name="connsiteY21" fmla="*/ 383300 h 1814359"/>
              <a:gd name="connsiteX22" fmla="*/ 228777 w 283914"/>
              <a:gd name="connsiteY22" fmla="*/ 13976 h 1814359"/>
              <a:gd name="connsiteX23" fmla="*/ 233396 w 283914"/>
              <a:gd name="connsiteY23" fmla="*/ 4263 h 1814359"/>
              <a:gd name="connsiteX24" fmla="*/ 245215 w 283914"/>
              <a:gd name="connsiteY24" fmla="*/ 0 h 1814359"/>
              <a:gd name="connsiteX25" fmla="*/ 261928 w 283914"/>
              <a:gd name="connsiteY25" fmla="*/ 14556 h 1814359"/>
              <a:gd name="connsiteX26" fmla="*/ 283914 w 283914"/>
              <a:gd name="connsiteY26" fmla="*/ 553277 h 1814359"/>
              <a:gd name="connsiteX27" fmla="*/ 181505 w 283914"/>
              <a:gd name="connsiteY27" fmla="*/ 706175 h 1814359"/>
              <a:gd name="connsiteX28" fmla="*/ 181723 w 283914"/>
              <a:gd name="connsiteY28" fmla="*/ 706175 h 1814359"/>
              <a:gd name="connsiteX29" fmla="*/ 202579 w 283914"/>
              <a:gd name="connsiteY29" fmla="*/ 1752609 h 1814359"/>
              <a:gd name="connsiteX30" fmla="*/ 202348 w 283914"/>
              <a:gd name="connsiteY30" fmla="*/ 1752609 h 1814359"/>
              <a:gd name="connsiteX31" fmla="*/ 202579 w 283914"/>
              <a:gd name="connsiteY31" fmla="*/ 1753752 h 1814359"/>
              <a:gd name="connsiteX32" fmla="*/ 141972 w 283914"/>
              <a:gd name="connsiteY32" fmla="*/ 1814359 h 1814359"/>
              <a:gd name="connsiteX33" fmla="*/ 81365 w 283914"/>
              <a:gd name="connsiteY33" fmla="*/ 1753752 h 1814359"/>
              <a:gd name="connsiteX34" fmla="*/ 81596 w 283914"/>
              <a:gd name="connsiteY34" fmla="*/ 1752609 h 1814359"/>
              <a:gd name="connsiteX35" fmla="*/ 81365 w 283914"/>
              <a:gd name="connsiteY35" fmla="*/ 1752609 h 1814359"/>
              <a:gd name="connsiteX36" fmla="*/ 102221 w 283914"/>
              <a:gd name="connsiteY36" fmla="*/ 706175 h 1814359"/>
              <a:gd name="connsiteX37" fmla="*/ 102440 w 283914"/>
              <a:gd name="connsiteY37" fmla="*/ 706175 h 1814359"/>
              <a:gd name="connsiteX38" fmla="*/ 32 w 283914"/>
              <a:gd name="connsiteY38" fmla="*/ 553277 h 1814359"/>
              <a:gd name="connsiteX39" fmla="*/ 25647 w 283914"/>
              <a:gd name="connsiteY39" fmla="*/ 14556 h 1814359"/>
              <a:gd name="connsiteX40" fmla="*/ 42360 w 283914"/>
              <a:gd name="connsiteY40" fmla="*/ 0 h 18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3914" h="1814359">
                <a:moveTo>
                  <a:pt x="42360" y="0"/>
                </a:moveTo>
                <a:cubicBezTo>
                  <a:pt x="46976" y="0"/>
                  <a:pt x="51154" y="1630"/>
                  <a:pt x="54179" y="4263"/>
                </a:cubicBezTo>
                <a:lnTo>
                  <a:pt x="58533" y="13419"/>
                </a:lnTo>
                <a:cubicBezTo>
                  <a:pt x="58533" y="137926"/>
                  <a:pt x="58533" y="262434"/>
                  <a:pt x="58533" y="386942"/>
                </a:cubicBezTo>
                <a:cubicBezTo>
                  <a:pt x="58533" y="395420"/>
                  <a:pt x="66424" y="402293"/>
                  <a:pt x="76160" y="402293"/>
                </a:cubicBezTo>
                <a:cubicBezTo>
                  <a:pt x="85895" y="402293"/>
                  <a:pt x="93787" y="395420"/>
                  <a:pt x="93787" y="386942"/>
                </a:cubicBezTo>
                <a:lnTo>
                  <a:pt x="93787" y="14507"/>
                </a:lnTo>
                <a:lnTo>
                  <a:pt x="98658" y="4263"/>
                </a:lnTo>
                <a:cubicBezTo>
                  <a:pt x="101683" y="1630"/>
                  <a:pt x="105861" y="0"/>
                  <a:pt x="110477" y="0"/>
                </a:cubicBezTo>
                <a:cubicBezTo>
                  <a:pt x="115092" y="0"/>
                  <a:pt x="119271" y="1630"/>
                  <a:pt x="122295" y="4263"/>
                </a:cubicBezTo>
                <a:lnTo>
                  <a:pt x="126028" y="12112"/>
                </a:lnTo>
                <a:cubicBezTo>
                  <a:pt x="126028" y="137004"/>
                  <a:pt x="126027" y="261897"/>
                  <a:pt x="126027" y="386789"/>
                </a:cubicBezTo>
                <a:cubicBezTo>
                  <a:pt x="126027" y="395267"/>
                  <a:pt x="133919" y="402141"/>
                  <a:pt x="143654" y="402141"/>
                </a:cubicBezTo>
                <a:cubicBezTo>
                  <a:pt x="153389" y="402141"/>
                  <a:pt x="161281" y="395267"/>
                  <a:pt x="161281" y="386789"/>
                </a:cubicBezTo>
                <a:lnTo>
                  <a:pt x="161281" y="12671"/>
                </a:lnTo>
                <a:lnTo>
                  <a:pt x="165280" y="4263"/>
                </a:lnTo>
                <a:cubicBezTo>
                  <a:pt x="168305" y="1630"/>
                  <a:pt x="172483" y="0"/>
                  <a:pt x="177098" y="0"/>
                </a:cubicBezTo>
                <a:cubicBezTo>
                  <a:pt x="181714" y="0"/>
                  <a:pt x="185892" y="1630"/>
                  <a:pt x="188917" y="4263"/>
                </a:cubicBezTo>
                <a:lnTo>
                  <a:pt x="193523" y="13949"/>
                </a:lnTo>
                <a:cubicBezTo>
                  <a:pt x="193523" y="137066"/>
                  <a:pt x="193523" y="260183"/>
                  <a:pt x="193523" y="383300"/>
                </a:cubicBezTo>
                <a:cubicBezTo>
                  <a:pt x="193523" y="391778"/>
                  <a:pt x="201415" y="398651"/>
                  <a:pt x="211150" y="398651"/>
                </a:cubicBezTo>
                <a:cubicBezTo>
                  <a:pt x="220885" y="398651"/>
                  <a:pt x="228777" y="391778"/>
                  <a:pt x="228777" y="383300"/>
                </a:cubicBezTo>
                <a:lnTo>
                  <a:pt x="228777" y="13976"/>
                </a:lnTo>
                <a:lnTo>
                  <a:pt x="233396" y="4263"/>
                </a:lnTo>
                <a:cubicBezTo>
                  <a:pt x="236421" y="1630"/>
                  <a:pt x="240599" y="0"/>
                  <a:pt x="245215" y="0"/>
                </a:cubicBezTo>
                <a:cubicBezTo>
                  <a:pt x="254446" y="0"/>
                  <a:pt x="261928" y="6517"/>
                  <a:pt x="261928" y="14556"/>
                </a:cubicBezTo>
                <a:lnTo>
                  <a:pt x="283914" y="553277"/>
                </a:lnTo>
                <a:cubicBezTo>
                  <a:pt x="284158" y="583414"/>
                  <a:pt x="215641" y="655209"/>
                  <a:pt x="181505" y="706175"/>
                </a:cubicBezTo>
                <a:lnTo>
                  <a:pt x="181723" y="706175"/>
                </a:lnTo>
                <a:lnTo>
                  <a:pt x="202579" y="1752609"/>
                </a:lnTo>
                <a:lnTo>
                  <a:pt x="202348" y="1752609"/>
                </a:lnTo>
                <a:lnTo>
                  <a:pt x="202579" y="1753752"/>
                </a:lnTo>
                <a:cubicBezTo>
                  <a:pt x="202579" y="1787224"/>
                  <a:pt x="175444" y="1814359"/>
                  <a:pt x="141972" y="1814359"/>
                </a:cubicBezTo>
                <a:cubicBezTo>
                  <a:pt x="108500" y="1814359"/>
                  <a:pt x="81365" y="1787224"/>
                  <a:pt x="81365" y="1753752"/>
                </a:cubicBezTo>
                <a:lnTo>
                  <a:pt x="81596" y="1752609"/>
                </a:lnTo>
                <a:lnTo>
                  <a:pt x="81365" y="1752609"/>
                </a:lnTo>
                <a:lnTo>
                  <a:pt x="102221" y="706175"/>
                </a:lnTo>
                <a:lnTo>
                  <a:pt x="102440" y="706175"/>
                </a:lnTo>
                <a:cubicBezTo>
                  <a:pt x="68304" y="655209"/>
                  <a:pt x="-1708" y="580810"/>
                  <a:pt x="32" y="553277"/>
                </a:cubicBezTo>
                <a:lnTo>
                  <a:pt x="25647" y="14556"/>
                </a:lnTo>
                <a:cubicBezTo>
                  <a:pt x="25647" y="6517"/>
                  <a:pt x="33130" y="0"/>
                  <a:pt x="42360" y="0"/>
                </a:cubicBezTo>
                <a:close/>
              </a:path>
            </a:pathLst>
          </a:custGeom>
          <a:solidFill>
            <a:schemeClr val="accent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3" name="Freeform: Shape 42">
            <a:extLst>
              <a:ext uri="{FF2B5EF4-FFF2-40B4-BE49-F238E27FC236}">
                <a16:creationId xmlns:a16="http://schemas.microsoft.com/office/drawing/2014/main" id="{B8A0CAA7-AF68-4782-9D2C-C75609AF5131}"/>
              </a:ext>
            </a:extLst>
          </p:cNvPr>
          <p:cNvSpPr/>
          <p:nvPr/>
        </p:nvSpPr>
        <p:spPr>
          <a:xfrm rot="892310">
            <a:off x="1367397" y="2680367"/>
            <a:ext cx="135813" cy="1297557"/>
          </a:xfrm>
          <a:custGeom>
            <a:avLst/>
            <a:gdLst>
              <a:gd name="connsiteX0" fmla="*/ 99980 w 206039"/>
              <a:gd name="connsiteY0" fmla="*/ 933584 h 1968492"/>
              <a:gd name="connsiteX1" fmla="*/ 183997 w 206039"/>
              <a:gd name="connsiteY1" fmla="*/ 933584 h 1968492"/>
              <a:gd name="connsiteX2" fmla="*/ 206038 w 206039"/>
              <a:gd name="connsiteY2" fmla="*/ 1910824 h 1968492"/>
              <a:gd name="connsiteX3" fmla="*/ 205795 w 206039"/>
              <a:gd name="connsiteY3" fmla="*/ 1910824 h 1968492"/>
              <a:gd name="connsiteX4" fmla="*/ 206039 w 206039"/>
              <a:gd name="connsiteY4" fmla="*/ 1911892 h 1968492"/>
              <a:gd name="connsiteX5" fmla="*/ 141989 w 206039"/>
              <a:gd name="connsiteY5" fmla="*/ 1968492 h 1968492"/>
              <a:gd name="connsiteX6" fmla="*/ 77939 w 206039"/>
              <a:gd name="connsiteY6" fmla="*/ 1911892 h 1968492"/>
              <a:gd name="connsiteX7" fmla="*/ 78183 w 206039"/>
              <a:gd name="connsiteY7" fmla="*/ 1910824 h 1968492"/>
              <a:gd name="connsiteX8" fmla="*/ 77939 w 206039"/>
              <a:gd name="connsiteY8" fmla="*/ 1910824 h 1968492"/>
              <a:gd name="connsiteX9" fmla="*/ 187276 w 206039"/>
              <a:gd name="connsiteY9" fmla="*/ 0 h 1968492"/>
              <a:gd name="connsiteX10" fmla="*/ 183816 w 206039"/>
              <a:gd name="connsiteY10" fmla="*/ 932812 h 1968492"/>
              <a:gd name="connsiteX11" fmla="*/ 3899 w 206039"/>
              <a:gd name="connsiteY11" fmla="*/ 929933 h 1968492"/>
              <a:gd name="connsiteX12" fmla="*/ 187276 w 206039"/>
              <a:gd name="connsiteY12" fmla="*/ 0 h 196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039" h="1968492">
                <a:moveTo>
                  <a:pt x="99980" y="933584"/>
                </a:moveTo>
                <a:lnTo>
                  <a:pt x="183997" y="933584"/>
                </a:lnTo>
                <a:lnTo>
                  <a:pt x="206038" y="1910824"/>
                </a:lnTo>
                <a:lnTo>
                  <a:pt x="205795" y="1910824"/>
                </a:lnTo>
                <a:lnTo>
                  <a:pt x="206039" y="1911892"/>
                </a:lnTo>
                <a:cubicBezTo>
                  <a:pt x="206039" y="1943151"/>
                  <a:pt x="177363" y="1968492"/>
                  <a:pt x="141989" y="1968492"/>
                </a:cubicBezTo>
                <a:cubicBezTo>
                  <a:pt x="106615" y="1968492"/>
                  <a:pt x="77939" y="1943151"/>
                  <a:pt x="77939" y="1911892"/>
                </a:cubicBezTo>
                <a:lnTo>
                  <a:pt x="78183" y="1910824"/>
                </a:lnTo>
                <a:lnTo>
                  <a:pt x="77939" y="1910824"/>
                </a:lnTo>
                <a:close/>
                <a:moveTo>
                  <a:pt x="187276" y="0"/>
                </a:moveTo>
                <a:cubicBezTo>
                  <a:pt x="198810" y="2879"/>
                  <a:pt x="193043" y="587326"/>
                  <a:pt x="183816" y="932812"/>
                </a:cubicBezTo>
                <a:cubicBezTo>
                  <a:pt x="126151" y="931852"/>
                  <a:pt x="58105" y="936651"/>
                  <a:pt x="3899" y="929933"/>
                </a:cubicBezTo>
                <a:cubicBezTo>
                  <a:pt x="-16861" y="524947"/>
                  <a:pt x="45419" y="4798"/>
                  <a:pt x="187276"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1" name="Freeform: Shape 30">
            <a:extLst>
              <a:ext uri="{FF2B5EF4-FFF2-40B4-BE49-F238E27FC236}">
                <a16:creationId xmlns:a16="http://schemas.microsoft.com/office/drawing/2014/main" id="{64F4F042-E481-4884-88C2-4952BE65B8E3}"/>
              </a:ext>
            </a:extLst>
          </p:cNvPr>
          <p:cNvSpPr/>
          <p:nvPr/>
        </p:nvSpPr>
        <p:spPr>
          <a:xfrm rot="1421008">
            <a:off x="9290871" y="1951830"/>
            <a:ext cx="462147" cy="1702532"/>
          </a:xfrm>
          <a:custGeom>
            <a:avLst/>
            <a:gdLst>
              <a:gd name="connsiteX0" fmla="*/ 354423 w 728344"/>
              <a:gd name="connsiteY0" fmla="*/ 2536507 h 2683192"/>
              <a:gd name="connsiteX1" fmla="*/ 331563 w 728344"/>
              <a:gd name="connsiteY1" fmla="*/ 2585085 h 2683192"/>
              <a:gd name="connsiteX2" fmla="*/ 380140 w 728344"/>
              <a:gd name="connsiteY2" fmla="*/ 2607944 h 2683192"/>
              <a:gd name="connsiteX3" fmla="*/ 403001 w 728344"/>
              <a:gd name="connsiteY3" fmla="*/ 2559367 h 2683192"/>
              <a:gd name="connsiteX4" fmla="*/ 354423 w 728344"/>
              <a:gd name="connsiteY4" fmla="*/ 2536507 h 2683192"/>
              <a:gd name="connsiteX5" fmla="*/ 590643 w 728344"/>
              <a:gd name="connsiteY5" fmla="*/ 141923 h 2683192"/>
              <a:gd name="connsiteX6" fmla="*/ 562068 w 728344"/>
              <a:gd name="connsiteY6" fmla="*/ 165735 h 2683192"/>
              <a:gd name="connsiteX7" fmla="*/ 562068 w 728344"/>
              <a:gd name="connsiteY7" fmla="*/ 782955 h 2683192"/>
              <a:gd name="connsiteX8" fmla="*/ 590643 w 728344"/>
              <a:gd name="connsiteY8" fmla="*/ 806768 h 2683192"/>
              <a:gd name="connsiteX9" fmla="*/ 619218 w 728344"/>
              <a:gd name="connsiteY9" fmla="*/ 782955 h 2683192"/>
              <a:gd name="connsiteX10" fmla="*/ 619218 w 728344"/>
              <a:gd name="connsiteY10" fmla="*/ 165735 h 2683192"/>
              <a:gd name="connsiteX11" fmla="*/ 590643 w 728344"/>
              <a:gd name="connsiteY11" fmla="*/ 141923 h 2683192"/>
              <a:gd name="connsiteX12" fmla="*/ 479201 w 728344"/>
              <a:gd name="connsiteY12" fmla="*/ 141923 h 2683192"/>
              <a:gd name="connsiteX13" fmla="*/ 450626 w 728344"/>
              <a:gd name="connsiteY13" fmla="*/ 165735 h 2683192"/>
              <a:gd name="connsiteX14" fmla="*/ 450626 w 728344"/>
              <a:gd name="connsiteY14" fmla="*/ 782955 h 2683192"/>
              <a:gd name="connsiteX15" fmla="*/ 479201 w 728344"/>
              <a:gd name="connsiteY15" fmla="*/ 806768 h 2683192"/>
              <a:gd name="connsiteX16" fmla="*/ 507776 w 728344"/>
              <a:gd name="connsiteY16" fmla="*/ 782955 h 2683192"/>
              <a:gd name="connsiteX17" fmla="*/ 507776 w 728344"/>
              <a:gd name="connsiteY17" fmla="*/ 165735 h 2683192"/>
              <a:gd name="connsiteX18" fmla="*/ 479201 w 728344"/>
              <a:gd name="connsiteY18" fmla="*/ 141923 h 2683192"/>
              <a:gd name="connsiteX19" fmla="*/ 367758 w 728344"/>
              <a:gd name="connsiteY19" fmla="*/ 141923 h 2683192"/>
              <a:gd name="connsiteX20" fmla="*/ 339183 w 728344"/>
              <a:gd name="connsiteY20" fmla="*/ 165735 h 2683192"/>
              <a:gd name="connsiteX21" fmla="*/ 339183 w 728344"/>
              <a:gd name="connsiteY21" fmla="*/ 782955 h 2683192"/>
              <a:gd name="connsiteX22" fmla="*/ 367758 w 728344"/>
              <a:gd name="connsiteY22" fmla="*/ 806768 h 2683192"/>
              <a:gd name="connsiteX23" fmla="*/ 396333 w 728344"/>
              <a:gd name="connsiteY23" fmla="*/ 782955 h 2683192"/>
              <a:gd name="connsiteX24" fmla="*/ 396333 w 728344"/>
              <a:gd name="connsiteY24" fmla="*/ 165735 h 2683192"/>
              <a:gd name="connsiteX25" fmla="*/ 367758 w 728344"/>
              <a:gd name="connsiteY25" fmla="*/ 141923 h 2683192"/>
              <a:gd name="connsiteX26" fmla="*/ 256315 w 728344"/>
              <a:gd name="connsiteY26" fmla="*/ 141923 h 2683192"/>
              <a:gd name="connsiteX27" fmla="*/ 227740 w 728344"/>
              <a:gd name="connsiteY27" fmla="*/ 165735 h 2683192"/>
              <a:gd name="connsiteX28" fmla="*/ 227740 w 728344"/>
              <a:gd name="connsiteY28" fmla="*/ 782955 h 2683192"/>
              <a:gd name="connsiteX29" fmla="*/ 256315 w 728344"/>
              <a:gd name="connsiteY29" fmla="*/ 806768 h 2683192"/>
              <a:gd name="connsiteX30" fmla="*/ 284890 w 728344"/>
              <a:gd name="connsiteY30" fmla="*/ 782955 h 2683192"/>
              <a:gd name="connsiteX31" fmla="*/ 284890 w 728344"/>
              <a:gd name="connsiteY31" fmla="*/ 165735 h 2683192"/>
              <a:gd name="connsiteX32" fmla="*/ 256315 w 728344"/>
              <a:gd name="connsiteY32" fmla="*/ 141923 h 2683192"/>
              <a:gd name="connsiteX33" fmla="*/ 144873 w 728344"/>
              <a:gd name="connsiteY33" fmla="*/ 141923 h 2683192"/>
              <a:gd name="connsiteX34" fmla="*/ 116298 w 728344"/>
              <a:gd name="connsiteY34" fmla="*/ 165735 h 2683192"/>
              <a:gd name="connsiteX35" fmla="*/ 116298 w 728344"/>
              <a:gd name="connsiteY35" fmla="*/ 782955 h 2683192"/>
              <a:gd name="connsiteX36" fmla="*/ 144873 w 728344"/>
              <a:gd name="connsiteY36" fmla="*/ 806768 h 2683192"/>
              <a:gd name="connsiteX37" fmla="*/ 173448 w 728344"/>
              <a:gd name="connsiteY37" fmla="*/ 782955 h 2683192"/>
              <a:gd name="connsiteX38" fmla="*/ 173448 w 728344"/>
              <a:gd name="connsiteY38" fmla="*/ 165735 h 2683192"/>
              <a:gd name="connsiteX39" fmla="*/ 144873 w 728344"/>
              <a:gd name="connsiteY39" fmla="*/ 141923 h 2683192"/>
              <a:gd name="connsiteX40" fmla="*/ 229646 w 728344"/>
              <a:gd name="connsiteY40" fmla="*/ 0 h 2683192"/>
              <a:gd name="connsiteX41" fmla="*/ 499203 w 728344"/>
              <a:gd name="connsiteY41" fmla="*/ 0 h 2683192"/>
              <a:gd name="connsiteX42" fmla="*/ 726851 w 728344"/>
              <a:gd name="connsiteY42" fmla="*/ 228600 h 2683192"/>
              <a:gd name="connsiteX43" fmla="*/ 688751 w 728344"/>
              <a:gd name="connsiteY43" fmla="*/ 783908 h 2683192"/>
              <a:gd name="connsiteX44" fmla="*/ 583976 w 728344"/>
              <a:gd name="connsiteY44" fmla="*/ 888683 h 2683192"/>
              <a:gd name="connsiteX45" fmla="*/ 412526 w 728344"/>
              <a:gd name="connsiteY45" fmla="*/ 888683 h 2683192"/>
              <a:gd name="connsiteX46" fmla="*/ 412526 w 728344"/>
              <a:gd name="connsiteY46" fmla="*/ 1535079 h 2683192"/>
              <a:gd name="connsiteX47" fmla="*/ 430981 w 728344"/>
              <a:gd name="connsiteY47" fmla="*/ 1547455 h 2683192"/>
              <a:gd name="connsiteX48" fmla="*/ 457293 w 728344"/>
              <a:gd name="connsiteY48" fmla="*/ 1611630 h 2683192"/>
              <a:gd name="connsiteX49" fmla="*/ 457293 w 728344"/>
              <a:gd name="connsiteY49" fmla="*/ 2592705 h 2683192"/>
              <a:gd name="connsiteX50" fmla="*/ 366806 w 728344"/>
              <a:gd name="connsiteY50" fmla="*/ 2683192 h 2683192"/>
              <a:gd name="connsiteX51" fmla="*/ 276318 w 728344"/>
              <a:gd name="connsiteY51" fmla="*/ 2592705 h 2683192"/>
              <a:gd name="connsiteX52" fmla="*/ 276318 w 728344"/>
              <a:gd name="connsiteY52" fmla="*/ 1611630 h 2683192"/>
              <a:gd name="connsiteX53" fmla="*/ 302989 w 728344"/>
              <a:gd name="connsiteY53" fmla="*/ 1547813 h 2683192"/>
              <a:gd name="connsiteX54" fmla="*/ 322038 w 728344"/>
              <a:gd name="connsiteY54" fmla="*/ 1534909 h 2683192"/>
              <a:gd name="connsiteX55" fmla="*/ 322038 w 728344"/>
              <a:gd name="connsiteY55" fmla="*/ 888683 h 2683192"/>
              <a:gd name="connsiteX56" fmla="*/ 143921 w 728344"/>
              <a:gd name="connsiteY56" fmla="*/ 888683 h 2683192"/>
              <a:gd name="connsiteX57" fmla="*/ 39146 w 728344"/>
              <a:gd name="connsiteY57" fmla="*/ 783908 h 2683192"/>
              <a:gd name="connsiteX58" fmla="*/ 1046 w 728344"/>
              <a:gd name="connsiteY58" fmla="*/ 228600 h 2683192"/>
              <a:gd name="connsiteX59" fmla="*/ 229646 w 728344"/>
              <a:gd name="connsiteY59" fmla="*/ 0 h 268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28344" h="2683192">
                <a:moveTo>
                  <a:pt x="354423" y="2536507"/>
                </a:moveTo>
                <a:cubicBezTo>
                  <a:pt x="334421" y="2543175"/>
                  <a:pt x="323943" y="2565082"/>
                  <a:pt x="331563" y="2585085"/>
                </a:cubicBezTo>
                <a:cubicBezTo>
                  <a:pt x="338231" y="2605087"/>
                  <a:pt x="360138" y="2615565"/>
                  <a:pt x="380140" y="2607944"/>
                </a:cubicBezTo>
                <a:cubicBezTo>
                  <a:pt x="400143" y="2601277"/>
                  <a:pt x="410621" y="2579369"/>
                  <a:pt x="403001" y="2559367"/>
                </a:cubicBezTo>
                <a:cubicBezTo>
                  <a:pt x="396333" y="2539365"/>
                  <a:pt x="374426" y="2529840"/>
                  <a:pt x="354423" y="2536507"/>
                </a:cubicBezTo>
                <a:close/>
                <a:moveTo>
                  <a:pt x="590643" y="141923"/>
                </a:moveTo>
                <a:cubicBezTo>
                  <a:pt x="575403" y="141923"/>
                  <a:pt x="562068" y="152400"/>
                  <a:pt x="562068" y="165735"/>
                </a:cubicBezTo>
                <a:lnTo>
                  <a:pt x="562068" y="782955"/>
                </a:lnTo>
                <a:cubicBezTo>
                  <a:pt x="562068" y="796290"/>
                  <a:pt x="574451" y="806768"/>
                  <a:pt x="590643" y="806768"/>
                </a:cubicBezTo>
                <a:cubicBezTo>
                  <a:pt x="605883" y="806768"/>
                  <a:pt x="619218" y="796290"/>
                  <a:pt x="619218" y="782955"/>
                </a:cubicBezTo>
                <a:lnTo>
                  <a:pt x="619218" y="165735"/>
                </a:lnTo>
                <a:cubicBezTo>
                  <a:pt x="619218" y="152400"/>
                  <a:pt x="606835" y="141923"/>
                  <a:pt x="590643" y="141923"/>
                </a:cubicBezTo>
                <a:close/>
                <a:moveTo>
                  <a:pt x="479201" y="141923"/>
                </a:moveTo>
                <a:cubicBezTo>
                  <a:pt x="463960" y="141923"/>
                  <a:pt x="450626" y="152400"/>
                  <a:pt x="450626" y="165735"/>
                </a:cubicBezTo>
                <a:lnTo>
                  <a:pt x="450626" y="782955"/>
                </a:lnTo>
                <a:cubicBezTo>
                  <a:pt x="450626" y="796290"/>
                  <a:pt x="463008" y="806768"/>
                  <a:pt x="479201" y="806768"/>
                </a:cubicBezTo>
                <a:cubicBezTo>
                  <a:pt x="494440" y="806768"/>
                  <a:pt x="507776" y="796290"/>
                  <a:pt x="507776" y="782955"/>
                </a:cubicBezTo>
                <a:lnTo>
                  <a:pt x="507776" y="165735"/>
                </a:lnTo>
                <a:cubicBezTo>
                  <a:pt x="507776" y="152400"/>
                  <a:pt x="495393" y="141923"/>
                  <a:pt x="479201" y="141923"/>
                </a:cubicBezTo>
                <a:close/>
                <a:moveTo>
                  <a:pt x="367758" y="141923"/>
                </a:moveTo>
                <a:cubicBezTo>
                  <a:pt x="352518" y="141923"/>
                  <a:pt x="339183" y="152400"/>
                  <a:pt x="339183" y="165735"/>
                </a:cubicBezTo>
                <a:lnTo>
                  <a:pt x="339183" y="782955"/>
                </a:lnTo>
                <a:cubicBezTo>
                  <a:pt x="339183" y="796290"/>
                  <a:pt x="351565" y="806768"/>
                  <a:pt x="367758" y="806768"/>
                </a:cubicBezTo>
                <a:cubicBezTo>
                  <a:pt x="382998" y="806768"/>
                  <a:pt x="396333" y="796290"/>
                  <a:pt x="396333" y="782955"/>
                </a:cubicBezTo>
                <a:lnTo>
                  <a:pt x="396333" y="165735"/>
                </a:lnTo>
                <a:cubicBezTo>
                  <a:pt x="396333" y="152400"/>
                  <a:pt x="383951" y="141923"/>
                  <a:pt x="367758" y="141923"/>
                </a:cubicBezTo>
                <a:close/>
                <a:moveTo>
                  <a:pt x="256315" y="141923"/>
                </a:moveTo>
                <a:cubicBezTo>
                  <a:pt x="241076" y="141923"/>
                  <a:pt x="227740" y="152400"/>
                  <a:pt x="227740" y="165735"/>
                </a:cubicBezTo>
                <a:lnTo>
                  <a:pt x="227740" y="782955"/>
                </a:lnTo>
                <a:cubicBezTo>
                  <a:pt x="227740" y="796290"/>
                  <a:pt x="240123" y="806768"/>
                  <a:pt x="256315" y="806768"/>
                </a:cubicBezTo>
                <a:cubicBezTo>
                  <a:pt x="271555" y="806768"/>
                  <a:pt x="284890" y="796290"/>
                  <a:pt x="284890" y="782955"/>
                </a:cubicBezTo>
                <a:lnTo>
                  <a:pt x="284890" y="165735"/>
                </a:lnTo>
                <a:cubicBezTo>
                  <a:pt x="284890" y="152400"/>
                  <a:pt x="272508" y="141923"/>
                  <a:pt x="256315" y="141923"/>
                </a:cubicBezTo>
                <a:close/>
                <a:moveTo>
                  <a:pt x="144873" y="141923"/>
                </a:moveTo>
                <a:cubicBezTo>
                  <a:pt x="129633" y="141923"/>
                  <a:pt x="116298" y="152400"/>
                  <a:pt x="116298" y="165735"/>
                </a:cubicBezTo>
                <a:lnTo>
                  <a:pt x="116298" y="782955"/>
                </a:lnTo>
                <a:cubicBezTo>
                  <a:pt x="116298" y="796290"/>
                  <a:pt x="128680" y="806768"/>
                  <a:pt x="144873" y="806768"/>
                </a:cubicBezTo>
                <a:cubicBezTo>
                  <a:pt x="160113" y="806768"/>
                  <a:pt x="173448" y="796290"/>
                  <a:pt x="173448" y="782955"/>
                </a:cubicBezTo>
                <a:lnTo>
                  <a:pt x="173448" y="165735"/>
                </a:lnTo>
                <a:cubicBezTo>
                  <a:pt x="173448" y="152400"/>
                  <a:pt x="161065" y="141923"/>
                  <a:pt x="144873" y="141923"/>
                </a:cubicBezTo>
                <a:close/>
                <a:moveTo>
                  <a:pt x="229646" y="0"/>
                </a:moveTo>
                <a:lnTo>
                  <a:pt x="499203" y="0"/>
                </a:lnTo>
                <a:cubicBezTo>
                  <a:pt x="624933" y="0"/>
                  <a:pt x="743043" y="36195"/>
                  <a:pt x="726851" y="228600"/>
                </a:cubicBezTo>
                <a:lnTo>
                  <a:pt x="688751" y="783908"/>
                </a:lnTo>
                <a:cubicBezTo>
                  <a:pt x="688751" y="841058"/>
                  <a:pt x="642078" y="888683"/>
                  <a:pt x="583976" y="888683"/>
                </a:cubicBezTo>
                <a:lnTo>
                  <a:pt x="412526" y="888683"/>
                </a:lnTo>
                <a:lnTo>
                  <a:pt x="412526" y="1535079"/>
                </a:lnTo>
                <a:lnTo>
                  <a:pt x="430981" y="1547455"/>
                </a:lnTo>
                <a:cubicBezTo>
                  <a:pt x="447292" y="1563767"/>
                  <a:pt x="457293" y="1586389"/>
                  <a:pt x="457293" y="1611630"/>
                </a:cubicBezTo>
                <a:lnTo>
                  <a:pt x="457293" y="2592705"/>
                </a:lnTo>
                <a:cubicBezTo>
                  <a:pt x="457293" y="2642235"/>
                  <a:pt x="416335" y="2683192"/>
                  <a:pt x="366806" y="2683192"/>
                </a:cubicBezTo>
                <a:cubicBezTo>
                  <a:pt x="317276" y="2683192"/>
                  <a:pt x="276318" y="2642235"/>
                  <a:pt x="276318" y="2592705"/>
                </a:cubicBezTo>
                <a:lnTo>
                  <a:pt x="276318" y="1611630"/>
                </a:lnTo>
                <a:cubicBezTo>
                  <a:pt x="276318" y="1586865"/>
                  <a:pt x="286558" y="1564243"/>
                  <a:pt x="302989" y="1547813"/>
                </a:cubicBezTo>
                <a:lnTo>
                  <a:pt x="322038" y="1534909"/>
                </a:lnTo>
                <a:lnTo>
                  <a:pt x="322038" y="888683"/>
                </a:lnTo>
                <a:lnTo>
                  <a:pt x="143921" y="888683"/>
                </a:lnTo>
                <a:cubicBezTo>
                  <a:pt x="86771" y="888683"/>
                  <a:pt x="39146" y="842010"/>
                  <a:pt x="39146" y="783908"/>
                </a:cubicBezTo>
                <a:lnTo>
                  <a:pt x="1046" y="228600"/>
                </a:lnTo>
                <a:cubicBezTo>
                  <a:pt x="-12290" y="34290"/>
                  <a:pt x="103915" y="0"/>
                  <a:pt x="229646" y="0"/>
                </a:cubicBezTo>
                <a:close/>
              </a:path>
            </a:pathLst>
          </a:custGeom>
          <a:solidFill>
            <a:schemeClr val="accent1">
              <a:alpha val="50000"/>
            </a:schemeClr>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DECFF2A7-7812-4E9C-BA72-44B3AD4EE1F5}"/>
              </a:ext>
            </a:extLst>
          </p:cNvPr>
          <p:cNvSpPr/>
          <p:nvPr/>
        </p:nvSpPr>
        <p:spPr>
          <a:xfrm rot="9000000">
            <a:off x="1440147" y="1263874"/>
            <a:ext cx="1611640" cy="2795518"/>
          </a:xfrm>
          <a:custGeom>
            <a:avLst/>
            <a:gdLst>
              <a:gd name="connsiteX0" fmla="*/ 565521 w 1135368"/>
              <a:gd name="connsiteY0" fmla="*/ 1853084 h 1969386"/>
              <a:gd name="connsiteX1" fmla="*/ 536444 w 1135368"/>
              <a:gd name="connsiteY1" fmla="*/ 1882161 h 1969386"/>
              <a:gd name="connsiteX2" fmla="*/ 565521 w 1135368"/>
              <a:gd name="connsiteY2" fmla="*/ 1911235 h 1969386"/>
              <a:gd name="connsiteX3" fmla="*/ 594595 w 1135368"/>
              <a:gd name="connsiteY3" fmla="*/ 1882161 h 1969386"/>
              <a:gd name="connsiteX4" fmla="*/ 565521 w 1135368"/>
              <a:gd name="connsiteY4" fmla="*/ 1853084 h 1969386"/>
              <a:gd name="connsiteX5" fmla="*/ 563581 w 1135368"/>
              <a:gd name="connsiteY5" fmla="*/ 133746 h 1969386"/>
              <a:gd name="connsiteX6" fmla="*/ 997777 w 1135368"/>
              <a:gd name="connsiteY6" fmla="*/ 567942 h 1969386"/>
              <a:gd name="connsiteX7" fmla="*/ 563581 w 1135368"/>
              <a:gd name="connsiteY7" fmla="*/ 1002140 h 1969386"/>
              <a:gd name="connsiteX8" fmla="*/ 127446 w 1135368"/>
              <a:gd name="connsiteY8" fmla="*/ 560188 h 1969386"/>
              <a:gd name="connsiteX9" fmla="*/ 563581 w 1135368"/>
              <a:gd name="connsiteY9" fmla="*/ 133746 h 1969386"/>
              <a:gd name="connsiteX10" fmla="*/ 563581 w 1135368"/>
              <a:gd name="connsiteY10" fmla="*/ 100795 h 1969386"/>
              <a:gd name="connsiteX11" fmla="*/ 94495 w 1135368"/>
              <a:gd name="connsiteY11" fmla="*/ 560188 h 1969386"/>
              <a:gd name="connsiteX12" fmla="*/ 561642 w 1135368"/>
              <a:gd name="connsiteY12" fmla="*/ 1035091 h 1969386"/>
              <a:gd name="connsiteX13" fmla="*/ 1028791 w 1135368"/>
              <a:gd name="connsiteY13" fmla="*/ 567942 h 1969386"/>
              <a:gd name="connsiteX14" fmla="*/ 563581 w 1135368"/>
              <a:gd name="connsiteY14" fmla="*/ 100795 h 1969386"/>
              <a:gd name="connsiteX15" fmla="*/ 542260 w 1135368"/>
              <a:gd name="connsiteY15" fmla="*/ 0 h 1969386"/>
              <a:gd name="connsiteX16" fmla="*/ 573274 w 1135368"/>
              <a:gd name="connsiteY16" fmla="*/ 0 h 1969386"/>
              <a:gd name="connsiteX17" fmla="*/ 829139 w 1135368"/>
              <a:gd name="connsiteY17" fmla="*/ 67844 h 1969386"/>
              <a:gd name="connsiteX18" fmla="*/ 1131525 w 1135368"/>
              <a:gd name="connsiteY18" fmla="*/ 643540 h 1969386"/>
              <a:gd name="connsiteX19" fmla="*/ 677946 w 1135368"/>
              <a:gd name="connsiteY19" fmla="*/ 1120379 h 1969386"/>
              <a:gd name="connsiteX20" fmla="*/ 656623 w 1135368"/>
              <a:gd name="connsiteY20" fmla="*/ 1126195 h 1969386"/>
              <a:gd name="connsiteX21" fmla="*/ 652746 w 1135368"/>
              <a:gd name="connsiteY21" fmla="*/ 1126195 h 1969386"/>
              <a:gd name="connsiteX22" fmla="*/ 646932 w 1135368"/>
              <a:gd name="connsiteY22" fmla="*/ 1132009 h 1969386"/>
              <a:gd name="connsiteX23" fmla="*/ 654686 w 1135368"/>
              <a:gd name="connsiteY23" fmla="*/ 1182407 h 1969386"/>
              <a:gd name="connsiteX24" fmla="*/ 664377 w 1135368"/>
              <a:gd name="connsiteY24" fmla="*/ 1267696 h 1969386"/>
              <a:gd name="connsiteX25" fmla="*/ 619795 w 1135368"/>
              <a:gd name="connsiteY25" fmla="*/ 1424703 h 1969386"/>
              <a:gd name="connsiteX26" fmla="*/ 646932 w 1135368"/>
              <a:gd name="connsiteY26" fmla="*/ 1616603 h 1969386"/>
              <a:gd name="connsiteX27" fmla="*/ 644993 w 1135368"/>
              <a:gd name="connsiteY27" fmla="*/ 1899605 h 1969386"/>
              <a:gd name="connsiteX28" fmla="*/ 613979 w 1135368"/>
              <a:gd name="connsiteY28" fmla="*/ 1957756 h 1969386"/>
              <a:gd name="connsiteX29" fmla="*/ 569397 w 1135368"/>
              <a:gd name="connsiteY29" fmla="*/ 1969386 h 1969386"/>
              <a:gd name="connsiteX30" fmla="*/ 524814 w 1135368"/>
              <a:gd name="connsiteY30" fmla="*/ 1957756 h 1969386"/>
              <a:gd name="connsiteX31" fmla="*/ 493800 w 1135368"/>
              <a:gd name="connsiteY31" fmla="*/ 1899605 h 1969386"/>
              <a:gd name="connsiteX32" fmla="*/ 491862 w 1135368"/>
              <a:gd name="connsiteY32" fmla="*/ 1616603 h 1969386"/>
              <a:gd name="connsiteX33" fmla="*/ 519000 w 1135368"/>
              <a:gd name="connsiteY33" fmla="*/ 1424703 h 1969386"/>
              <a:gd name="connsiteX34" fmla="*/ 474416 w 1135368"/>
              <a:gd name="connsiteY34" fmla="*/ 1267696 h 1969386"/>
              <a:gd name="connsiteX35" fmla="*/ 484109 w 1135368"/>
              <a:gd name="connsiteY35" fmla="*/ 1182407 h 1969386"/>
              <a:gd name="connsiteX36" fmla="*/ 491862 w 1135368"/>
              <a:gd name="connsiteY36" fmla="*/ 1132009 h 1969386"/>
              <a:gd name="connsiteX37" fmla="*/ 486046 w 1135368"/>
              <a:gd name="connsiteY37" fmla="*/ 1126195 h 1969386"/>
              <a:gd name="connsiteX38" fmla="*/ 476355 w 1135368"/>
              <a:gd name="connsiteY38" fmla="*/ 1126195 h 1969386"/>
              <a:gd name="connsiteX39" fmla="*/ 474416 w 1135368"/>
              <a:gd name="connsiteY39" fmla="*/ 1124256 h 1969386"/>
              <a:gd name="connsiteX40" fmla="*/ 232120 w 1135368"/>
              <a:gd name="connsiteY40" fmla="*/ 1023461 h 1969386"/>
              <a:gd name="connsiteX41" fmla="*/ 57667 w 1135368"/>
              <a:gd name="connsiteY41" fmla="*/ 816056 h 1969386"/>
              <a:gd name="connsiteX42" fmla="*/ 1453 w 1135368"/>
              <a:gd name="connsiteY42" fmla="*/ 598956 h 1969386"/>
              <a:gd name="connsiteX43" fmla="*/ 1453 w 1135368"/>
              <a:gd name="connsiteY43" fmla="*/ 531114 h 1969386"/>
              <a:gd name="connsiteX44" fmla="*/ 501553 w 1135368"/>
              <a:gd name="connsiteY44" fmla="*/ 3877 h 1969386"/>
              <a:gd name="connsiteX45" fmla="*/ 542260 w 1135368"/>
              <a:gd name="connsiteY45" fmla="*/ 0 h 1969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35368" h="1969386">
                <a:moveTo>
                  <a:pt x="565521" y="1853084"/>
                </a:moveTo>
                <a:cubicBezTo>
                  <a:pt x="550014" y="1853084"/>
                  <a:pt x="536444" y="1864714"/>
                  <a:pt x="536444" y="1882161"/>
                </a:cubicBezTo>
                <a:cubicBezTo>
                  <a:pt x="536444" y="1897668"/>
                  <a:pt x="548074" y="1911235"/>
                  <a:pt x="565521" y="1911235"/>
                </a:cubicBezTo>
                <a:cubicBezTo>
                  <a:pt x="581028" y="1911235"/>
                  <a:pt x="594595" y="1897668"/>
                  <a:pt x="594595" y="1882161"/>
                </a:cubicBezTo>
                <a:cubicBezTo>
                  <a:pt x="594595" y="1866654"/>
                  <a:pt x="582965" y="1853084"/>
                  <a:pt x="565521" y="1853084"/>
                </a:cubicBezTo>
                <a:close/>
                <a:moveTo>
                  <a:pt x="563581" y="133746"/>
                </a:moveTo>
                <a:cubicBezTo>
                  <a:pt x="802002" y="133746"/>
                  <a:pt x="995840" y="327584"/>
                  <a:pt x="997777" y="567942"/>
                </a:cubicBezTo>
                <a:cubicBezTo>
                  <a:pt x="999714" y="804423"/>
                  <a:pt x="802002" y="1002140"/>
                  <a:pt x="563581" y="1002140"/>
                </a:cubicBezTo>
                <a:cubicBezTo>
                  <a:pt x="319346" y="1002140"/>
                  <a:pt x="127446" y="806363"/>
                  <a:pt x="127446" y="560188"/>
                </a:cubicBezTo>
                <a:cubicBezTo>
                  <a:pt x="127446" y="325646"/>
                  <a:pt x="325160" y="131809"/>
                  <a:pt x="563581" y="133746"/>
                </a:cubicBezTo>
                <a:close/>
                <a:moveTo>
                  <a:pt x="563581" y="100795"/>
                </a:moveTo>
                <a:cubicBezTo>
                  <a:pt x="305777" y="100795"/>
                  <a:pt x="94495" y="306263"/>
                  <a:pt x="94495" y="560188"/>
                </a:cubicBezTo>
                <a:cubicBezTo>
                  <a:pt x="94495" y="825747"/>
                  <a:pt x="299963" y="1035091"/>
                  <a:pt x="561642" y="1035091"/>
                </a:cubicBezTo>
                <a:cubicBezTo>
                  <a:pt x="819447" y="1035091"/>
                  <a:pt x="1028791" y="825747"/>
                  <a:pt x="1028791" y="567942"/>
                </a:cubicBezTo>
                <a:cubicBezTo>
                  <a:pt x="1028791" y="310139"/>
                  <a:pt x="821386" y="100795"/>
                  <a:pt x="563581" y="100795"/>
                </a:cubicBezTo>
                <a:close/>
                <a:moveTo>
                  <a:pt x="542260" y="0"/>
                </a:moveTo>
                <a:cubicBezTo>
                  <a:pt x="551951" y="0"/>
                  <a:pt x="563581" y="0"/>
                  <a:pt x="573274" y="0"/>
                </a:cubicBezTo>
                <a:cubicBezTo>
                  <a:pt x="662439" y="5814"/>
                  <a:pt x="749665" y="25198"/>
                  <a:pt x="829139" y="67844"/>
                </a:cubicBezTo>
                <a:cubicBezTo>
                  <a:pt x="1040421" y="182207"/>
                  <a:pt x="1158663" y="412874"/>
                  <a:pt x="1131525" y="643540"/>
                </a:cubicBezTo>
                <a:cubicBezTo>
                  <a:pt x="1094695" y="885837"/>
                  <a:pt x="918304" y="1073858"/>
                  <a:pt x="677946" y="1120379"/>
                </a:cubicBezTo>
                <a:cubicBezTo>
                  <a:pt x="668253" y="1120379"/>
                  <a:pt x="662439" y="1122319"/>
                  <a:pt x="656623" y="1126195"/>
                </a:cubicBezTo>
                <a:lnTo>
                  <a:pt x="652746" y="1126195"/>
                </a:lnTo>
                <a:cubicBezTo>
                  <a:pt x="650809" y="1128133"/>
                  <a:pt x="648870" y="1130072"/>
                  <a:pt x="646932" y="1132009"/>
                </a:cubicBezTo>
                <a:cubicBezTo>
                  <a:pt x="648870" y="1151393"/>
                  <a:pt x="635302" y="1168840"/>
                  <a:pt x="654686" y="1182407"/>
                </a:cubicBezTo>
                <a:cubicBezTo>
                  <a:pt x="683760" y="1201791"/>
                  <a:pt x="674069" y="1246375"/>
                  <a:pt x="664377" y="1267696"/>
                </a:cubicBezTo>
                <a:cubicBezTo>
                  <a:pt x="639179" y="1329724"/>
                  <a:pt x="617856" y="1356861"/>
                  <a:pt x="619795" y="1424703"/>
                </a:cubicBezTo>
                <a:cubicBezTo>
                  <a:pt x="621732" y="1469286"/>
                  <a:pt x="646932" y="1572021"/>
                  <a:pt x="646932" y="1616603"/>
                </a:cubicBezTo>
                <a:cubicBezTo>
                  <a:pt x="644993" y="1711584"/>
                  <a:pt x="644993" y="1804626"/>
                  <a:pt x="644993" y="1899605"/>
                </a:cubicBezTo>
                <a:cubicBezTo>
                  <a:pt x="644993" y="1924805"/>
                  <a:pt x="637239" y="1946126"/>
                  <a:pt x="613979" y="1957756"/>
                </a:cubicBezTo>
                <a:cubicBezTo>
                  <a:pt x="598472" y="1965510"/>
                  <a:pt x="582965" y="1969386"/>
                  <a:pt x="569397" y="1969386"/>
                </a:cubicBezTo>
                <a:cubicBezTo>
                  <a:pt x="555828" y="1969386"/>
                  <a:pt x="540321" y="1965510"/>
                  <a:pt x="524814" y="1957756"/>
                </a:cubicBezTo>
                <a:cubicBezTo>
                  <a:pt x="501553" y="1946126"/>
                  <a:pt x="493800" y="1924805"/>
                  <a:pt x="493800" y="1899605"/>
                </a:cubicBezTo>
                <a:cubicBezTo>
                  <a:pt x="493800" y="1804626"/>
                  <a:pt x="491862" y="1711584"/>
                  <a:pt x="491862" y="1616603"/>
                </a:cubicBezTo>
                <a:cubicBezTo>
                  <a:pt x="489923" y="1572021"/>
                  <a:pt x="517060" y="1469286"/>
                  <a:pt x="519000" y="1424703"/>
                </a:cubicBezTo>
                <a:cubicBezTo>
                  <a:pt x="520937" y="1356861"/>
                  <a:pt x="499616" y="1327784"/>
                  <a:pt x="474416" y="1267696"/>
                </a:cubicBezTo>
                <a:cubicBezTo>
                  <a:pt x="466663" y="1246375"/>
                  <a:pt x="455032" y="1201791"/>
                  <a:pt x="484109" y="1182407"/>
                </a:cubicBezTo>
                <a:cubicBezTo>
                  <a:pt x="503493" y="1170777"/>
                  <a:pt x="489923" y="1153331"/>
                  <a:pt x="491862" y="1132009"/>
                </a:cubicBezTo>
                <a:cubicBezTo>
                  <a:pt x="489923" y="1130072"/>
                  <a:pt x="487986" y="1128133"/>
                  <a:pt x="486046" y="1126195"/>
                </a:cubicBezTo>
                <a:lnTo>
                  <a:pt x="476355" y="1126195"/>
                </a:lnTo>
                <a:cubicBezTo>
                  <a:pt x="476355" y="1126195"/>
                  <a:pt x="474416" y="1124256"/>
                  <a:pt x="474416" y="1124256"/>
                </a:cubicBezTo>
                <a:cubicBezTo>
                  <a:pt x="385251" y="1108749"/>
                  <a:pt x="303839" y="1077735"/>
                  <a:pt x="232120" y="1023461"/>
                </a:cubicBezTo>
                <a:cubicBezTo>
                  <a:pt x="158462" y="967247"/>
                  <a:pt x="96434" y="899405"/>
                  <a:pt x="57667" y="816056"/>
                </a:cubicBezTo>
                <a:cubicBezTo>
                  <a:pt x="24714" y="748212"/>
                  <a:pt x="1453" y="676491"/>
                  <a:pt x="1453" y="598956"/>
                </a:cubicBezTo>
                <a:cubicBezTo>
                  <a:pt x="-484" y="575698"/>
                  <a:pt x="-484" y="552435"/>
                  <a:pt x="1453" y="531114"/>
                </a:cubicBezTo>
                <a:cubicBezTo>
                  <a:pt x="18900" y="253928"/>
                  <a:pt x="224367" y="36828"/>
                  <a:pt x="501553" y="3877"/>
                </a:cubicBezTo>
                <a:cubicBezTo>
                  <a:pt x="515123" y="0"/>
                  <a:pt x="528690" y="5814"/>
                  <a:pt x="542260" y="0"/>
                </a:cubicBezTo>
                <a:close/>
              </a:path>
            </a:pathLst>
          </a:custGeom>
          <a:solidFill>
            <a:schemeClr val="accent1">
              <a:alpha val="50000"/>
            </a:schemeClr>
          </a:solidFill>
          <a:ln w="9525" cap="flat">
            <a:noFill/>
            <a:prstDash val="solid"/>
            <a:miter/>
          </a:ln>
        </p:spPr>
        <p:txBody>
          <a:bodyPr rtlCol="0" anchor="ctr"/>
          <a:lstStyle/>
          <a:p>
            <a:endParaRPr lang="en-US" dirty="0"/>
          </a:p>
        </p:txBody>
      </p:sp>
      <p:grpSp>
        <p:nvGrpSpPr>
          <p:cNvPr id="5" name="Group 4">
            <a:extLst>
              <a:ext uri="{FF2B5EF4-FFF2-40B4-BE49-F238E27FC236}">
                <a16:creationId xmlns:a16="http://schemas.microsoft.com/office/drawing/2014/main" id="{DE7A35EA-EF9C-44D9-918C-70FC6F6D579D}"/>
              </a:ext>
            </a:extLst>
          </p:cNvPr>
          <p:cNvGrpSpPr/>
          <p:nvPr/>
        </p:nvGrpSpPr>
        <p:grpSpPr>
          <a:xfrm rot="871918">
            <a:off x="6486142" y="2865922"/>
            <a:ext cx="2113914" cy="1275823"/>
            <a:chOff x="1429386" y="2788700"/>
            <a:chExt cx="942975" cy="569119"/>
          </a:xfrm>
          <a:solidFill>
            <a:schemeClr val="accent1">
              <a:alpha val="50000"/>
            </a:schemeClr>
          </a:solidFill>
        </p:grpSpPr>
        <p:sp>
          <p:nvSpPr>
            <p:cNvPr id="6" name="Freeform: Shape 5">
              <a:extLst>
                <a:ext uri="{FF2B5EF4-FFF2-40B4-BE49-F238E27FC236}">
                  <a16:creationId xmlns:a16="http://schemas.microsoft.com/office/drawing/2014/main" id="{0666919C-48ED-4B2F-8D01-BC0EFE1820D7}"/>
                </a:ext>
              </a:extLst>
            </p:cNvPr>
            <p:cNvSpPr/>
            <p:nvPr/>
          </p:nvSpPr>
          <p:spPr>
            <a:xfrm>
              <a:off x="1429386" y="2948244"/>
              <a:ext cx="942975" cy="409575"/>
            </a:xfrm>
            <a:custGeom>
              <a:avLst/>
              <a:gdLst>
                <a:gd name="connsiteX0" fmla="*/ 935355 w 942975"/>
                <a:gd name="connsiteY0" fmla="*/ 42386 h 409575"/>
                <a:gd name="connsiteX1" fmla="*/ 879157 w 942975"/>
                <a:gd name="connsiteY1" fmla="*/ 10954 h 409575"/>
                <a:gd name="connsiteX2" fmla="*/ 816293 w 942975"/>
                <a:gd name="connsiteY2" fmla="*/ 10954 h 409575"/>
                <a:gd name="connsiteX3" fmla="*/ 807720 w 942975"/>
                <a:gd name="connsiteY3" fmla="*/ 2381 h 409575"/>
                <a:gd name="connsiteX4" fmla="*/ 793432 w 942975"/>
                <a:gd name="connsiteY4" fmla="*/ 476 h 409575"/>
                <a:gd name="connsiteX5" fmla="*/ 497205 w 942975"/>
                <a:gd name="connsiteY5" fmla="*/ 476 h 409575"/>
                <a:gd name="connsiteX6" fmla="*/ 147638 w 942975"/>
                <a:gd name="connsiteY6" fmla="*/ 476 h 409575"/>
                <a:gd name="connsiteX7" fmla="*/ 132398 w 942975"/>
                <a:gd name="connsiteY7" fmla="*/ 10001 h 409575"/>
                <a:gd name="connsiteX8" fmla="*/ 60008 w 942975"/>
                <a:gd name="connsiteY8" fmla="*/ 10954 h 409575"/>
                <a:gd name="connsiteX9" fmla="*/ 35243 w 942975"/>
                <a:gd name="connsiteY9" fmla="*/ 15716 h 409575"/>
                <a:gd name="connsiteX10" fmla="*/ 0 w 942975"/>
                <a:gd name="connsiteY10" fmla="*/ 86201 h 409575"/>
                <a:gd name="connsiteX11" fmla="*/ 38100 w 942975"/>
                <a:gd name="connsiteY11" fmla="*/ 150019 h 409575"/>
                <a:gd name="connsiteX12" fmla="*/ 64770 w 942975"/>
                <a:gd name="connsiteY12" fmla="*/ 153829 h 409575"/>
                <a:gd name="connsiteX13" fmla="*/ 132398 w 942975"/>
                <a:gd name="connsiteY13" fmla="*/ 153829 h 409575"/>
                <a:gd name="connsiteX14" fmla="*/ 132398 w 942975"/>
                <a:gd name="connsiteY14" fmla="*/ 153829 h 409575"/>
                <a:gd name="connsiteX15" fmla="*/ 133350 w 942975"/>
                <a:gd name="connsiteY15" fmla="*/ 169069 h 409575"/>
                <a:gd name="connsiteX16" fmla="*/ 133350 w 942975"/>
                <a:gd name="connsiteY16" fmla="*/ 288131 h 409575"/>
                <a:gd name="connsiteX17" fmla="*/ 134302 w 942975"/>
                <a:gd name="connsiteY17" fmla="*/ 368141 h 409575"/>
                <a:gd name="connsiteX18" fmla="*/ 188595 w 942975"/>
                <a:gd name="connsiteY18" fmla="*/ 411956 h 409575"/>
                <a:gd name="connsiteX19" fmla="*/ 743903 w 942975"/>
                <a:gd name="connsiteY19" fmla="*/ 411956 h 409575"/>
                <a:gd name="connsiteX20" fmla="*/ 773430 w 942975"/>
                <a:gd name="connsiteY20" fmla="*/ 406241 h 409575"/>
                <a:gd name="connsiteX21" fmla="*/ 808673 w 942975"/>
                <a:gd name="connsiteY21" fmla="*/ 350044 h 409575"/>
                <a:gd name="connsiteX22" fmla="*/ 808673 w 942975"/>
                <a:gd name="connsiteY22" fmla="*/ 170021 h 409575"/>
                <a:gd name="connsiteX23" fmla="*/ 809625 w 942975"/>
                <a:gd name="connsiteY23" fmla="*/ 154781 h 409575"/>
                <a:gd name="connsiteX24" fmla="*/ 823913 w 942975"/>
                <a:gd name="connsiteY24" fmla="*/ 153829 h 409575"/>
                <a:gd name="connsiteX25" fmla="*/ 896303 w 942975"/>
                <a:gd name="connsiteY25" fmla="*/ 152876 h 409575"/>
                <a:gd name="connsiteX26" fmla="*/ 935355 w 942975"/>
                <a:gd name="connsiteY26" fmla="*/ 42386 h 409575"/>
                <a:gd name="connsiteX27" fmla="*/ 135255 w 942975"/>
                <a:gd name="connsiteY27" fmla="*/ 111919 h 409575"/>
                <a:gd name="connsiteX28" fmla="*/ 125730 w 942975"/>
                <a:gd name="connsiteY28" fmla="*/ 128111 h 409575"/>
                <a:gd name="connsiteX29" fmla="*/ 57150 w 942975"/>
                <a:gd name="connsiteY29" fmla="*/ 128111 h 409575"/>
                <a:gd name="connsiteX30" fmla="*/ 23813 w 942975"/>
                <a:gd name="connsiteY30" fmla="*/ 81439 h 409575"/>
                <a:gd name="connsiteX31" fmla="*/ 55245 w 942975"/>
                <a:gd name="connsiteY31" fmla="*/ 34766 h 409575"/>
                <a:gd name="connsiteX32" fmla="*/ 59055 w 942975"/>
                <a:gd name="connsiteY32" fmla="*/ 34766 h 409575"/>
                <a:gd name="connsiteX33" fmla="*/ 92393 w 942975"/>
                <a:gd name="connsiteY33" fmla="*/ 34766 h 409575"/>
                <a:gd name="connsiteX34" fmla="*/ 125730 w 942975"/>
                <a:gd name="connsiteY34" fmla="*/ 34766 h 409575"/>
                <a:gd name="connsiteX35" fmla="*/ 135255 w 942975"/>
                <a:gd name="connsiteY35" fmla="*/ 44291 h 409575"/>
                <a:gd name="connsiteX36" fmla="*/ 135255 w 942975"/>
                <a:gd name="connsiteY36" fmla="*/ 111919 h 409575"/>
                <a:gd name="connsiteX37" fmla="*/ 886778 w 942975"/>
                <a:gd name="connsiteY37" fmla="*/ 128111 h 409575"/>
                <a:gd name="connsiteX38" fmla="*/ 816293 w 942975"/>
                <a:gd name="connsiteY38" fmla="*/ 128111 h 409575"/>
                <a:gd name="connsiteX39" fmla="*/ 807720 w 942975"/>
                <a:gd name="connsiteY39" fmla="*/ 112871 h 409575"/>
                <a:gd name="connsiteX40" fmla="*/ 807720 w 942975"/>
                <a:gd name="connsiteY40" fmla="*/ 43339 h 409575"/>
                <a:gd name="connsiteX41" fmla="*/ 816293 w 942975"/>
                <a:gd name="connsiteY41" fmla="*/ 34766 h 409575"/>
                <a:gd name="connsiteX42" fmla="*/ 852488 w 942975"/>
                <a:gd name="connsiteY42" fmla="*/ 34766 h 409575"/>
                <a:gd name="connsiteX43" fmla="*/ 852488 w 942975"/>
                <a:gd name="connsiteY43" fmla="*/ 34766 h 409575"/>
                <a:gd name="connsiteX44" fmla="*/ 886778 w 942975"/>
                <a:gd name="connsiteY44" fmla="*/ 34766 h 409575"/>
                <a:gd name="connsiteX45" fmla="*/ 919163 w 942975"/>
                <a:gd name="connsiteY45" fmla="*/ 81439 h 409575"/>
                <a:gd name="connsiteX46" fmla="*/ 886778 w 942975"/>
                <a:gd name="connsiteY46" fmla="*/ 12811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42975" h="409575">
                  <a:moveTo>
                    <a:pt x="935355" y="42386"/>
                  </a:moveTo>
                  <a:cubicBezTo>
                    <a:pt x="923925" y="18574"/>
                    <a:pt x="902970" y="11906"/>
                    <a:pt x="879157" y="10954"/>
                  </a:cubicBezTo>
                  <a:cubicBezTo>
                    <a:pt x="858203" y="10001"/>
                    <a:pt x="837248" y="10954"/>
                    <a:pt x="816293" y="10954"/>
                  </a:cubicBezTo>
                  <a:cubicBezTo>
                    <a:pt x="810578" y="10954"/>
                    <a:pt x="806768" y="10001"/>
                    <a:pt x="807720" y="2381"/>
                  </a:cubicBezTo>
                  <a:cubicBezTo>
                    <a:pt x="802957" y="-1429"/>
                    <a:pt x="798195" y="476"/>
                    <a:pt x="793432" y="476"/>
                  </a:cubicBezTo>
                  <a:cubicBezTo>
                    <a:pt x="694373" y="476"/>
                    <a:pt x="596265" y="476"/>
                    <a:pt x="497205" y="476"/>
                  </a:cubicBezTo>
                  <a:cubicBezTo>
                    <a:pt x="381000" y="476"/>
                    <a:pt x="263843" y="476"/>
                    <a:pt x="147638" y="476"/>
                  </a:cubicBezTo>
                  <a:cubicBezTo>
                    <a:pt x="140018" y="476"/>
                    <a:pt x="134302" y="476"/>
                    <a:pt x="132398" y="10001"/>
                  </a:cubicBezTo>
                  <a:cubicBezTo>
                    <a:pt x="108585" y="10001"/>
                    <a:pt x="83820" y="10954"/>
                    <a:pt x="60008" y="10954"/>
                  </a:cubicBezTo>
                  <a:cubicBezTo>
                    <a:pt x="51435" y="10954"/>
                    <a:pt x="43815" y="11906"/>
                    <a:pt x="35243" y="15716"/>
                  </a:cubicBezTo>
                  <a:cubicBezTo>
                    <a:pt x="10477" y="25241"/>
                    <a:pt x="0" y="56674"/>
                    <a:pt x="0" y="86201"/>
                  </a:cubicBezTo>
                  <a:cubicBezTo>
                    <a:pt x="0" y="108109"/>
                    <a:pt x="16193" y="144304"/>
                    <a:pt x="38100" y="150019"/>
                  </a:cubicBezTo>
                  <a:cubicBezTo>
                    <a:pt x="46673" y="152876"/>
                    <a:pt x="56198" y="150971"/>
                    <a:pt x="64770" y="153829"/>
                  </a:cubicBezTo>
                  <a:cubicBezTo>
                    <a:pt x="87630" y="151924"/>
                    <a:pt x="109538" y="151924"/>
                    <a:pt x="132398" y="153829"/>
                  </a:cubicBezTo>
                  <a:lnTo>
                    <a:pt x="132398" y="153829"/>
                  </a:lnTo>
                  <a:cubicBezTo>
                    <a:pt x="135255" y="158591"/>
                    <a:pt x="133350" y="163354"/>
                    <a:pt x="133350" y="169069"/>
                  </a:cubicBezTo>
                  <a:cubicBezTo>
                    <a:pt x="133350" y="227171"/>
                    <a:pt x="133350" y="230029"/>
                    <a:pt x="133350" y="288131"/>
                  </a:cubicBezTo>
                  <a:cubicBezTo>
                    <a:pt x="133350" y="314801"/>
                    <a:pt x="132398" y="341471"/>
                    <a:pt x="134302" y="368141"/>
                  </a:cubicBezTo>
                  <a:cubicBezTo>
                    <a:pt x="140970" y="399574"/>
                    <a:pt x="155257" y="411956"/>
                    <a:pt x="188595" y="411956"/>
                  </a:cubicBezTo>
                  <a:cubicBezTo>
                    <a:pt x="373380" y="411956"/>
                    <a:pt x="558165" y="411956"/>
                    <a:pt x="743903" y="411956"/>
                  </a:cubicBezTo>
                  <a:cubicBezTo>
                    <a:pt x="754380" y="411956"/>
                    <a:pt x="763905" y="411004"/>
                    <a:pt x="773430" y="406241"/>
                  </a:cubicBezTo>
                  <a:cubicBezTo>
                    <a:pt x="797243" y="394811"/>
                    <a:pt x="808673" y="375761"/>
                    <a:pt x="808673" y="350044"/>
                  </a:cubicBezTo>
                  <a:cubicBezTo>
                    <a:pt x="808673" y="271939"/>
                    <a:pt x="808673" y="248126"/>
                    <a:pt x="808673" y="170021"/>
                  </a:cubicBezTo>
                  <a:cubicBezTo>
                    <a:pt x="808673" y="165259"/>
                    <a:pt x="807720" y="159544"/>
                    <a:pt x="809625" y="154781"/>
                  </a:cubicBezTo>
                  <a:cubicBezTo>
                    <a:pt x="814388" y="151924"/>
                    <a:pt x="819150" y="153829"/>
                    <a:pt x="823913" y="153829"/>
                  </a:cubicBezTo>
                  <a:cubicBezTo>
                    <a:pt x="847725" y="152876"/>
                    <a:pt x="872490" y="154781"/>
                    <a:pt x="896303" y="152876"/>
                  </a:cubicBezTo>
                  <a:cubicBezTo>
                    <a:pt x="913448" y="147161"/>
                    <a:pt x="970598" y="114776"/>
                    <a:pt x="935355" y="42386"/>
                  </a:cubicBezTo>
                  <a:close/>
                  <a:moveTo>
                    <a:pt x="135255" y="111919"/>
                  </a:moveTo>
                  <a:cubicBezTo>
                    <a:pt x="135255" y="119539"/>
                    <a:pt x="133350" y="128111"/>
                    <a:pt x="125730" y="128111"/>
                  </a:cubicBezTo>
                  <a:cubicBezTo>
                    <a:pt x="102870" y="128111"/>
                    <a:pt x="80010" y="128111"/>
                    <a:pt x="57150" y="128111"/>
                  </a:cubicBezTo>
                  <a:cubicBezTo>
                    <a:pt x="38100" y="128111"/>
                    <a:pt x="23813" y="99536"/>
                    <a:pt x="23813" y="81439"/>
                  </a:cubicBezTo>
                  <a:cubicBezTo>
                    <a:pt x="23813" y="63341"/>
                    <a:pt x="37148" y="36671"/>
                    <a:pt x="55245" y="34766"/>
                  </a:cubicBezTo>
                  <a:cubicBezTo>
                    <a:pt x="56198" y="34766"/>
                    <a:pt x="58102" y="34766"/>
                    <a:pt x="59055" y="34766"/>
                  </a:cubicBezTo>
                  <a:cubicBezTo>
                    <a:pt x="70485" y="34766"/>
                    <a:pt x="80963" y="34766"/>
                    <a:pt x="92393" y="34766"/>
                  </a:cubicBezTo>
                  <a:cubicBezTo>
                    <a:pt x="103823" y="34766"/>
                    <a:pt x="114300" y="34766"/>
                    <a:pt x="125730" y="34766"/>
                  </a:cubicBezTo>
                  <a:cubicBezTo>
                    <a:pt x="132398" y="34766"/>
                    <a:pt x="135255" y="36671"/>
                    <a:pt x="135255" y="44291"/>
                  </a:cubicBezTo>
                  <a:cubicBezTo>
                    <a:pt x="135255" y="59531"/>
                    <a:pt x="135255" y="95726"/>
                    <a:pt x="135255" y="111919"/>
                  </a:cubicBezTo>
                  <a:close/>
                  <a:moveTo>
                    <a:pt x="886778" y="128111"/>
                  </a:moveTo>
                  <a:cubicBezTo>
                    <a:pt x="862965" y="129064"/>
                    <a:pt x="840105" y="128111"/>
                    <a:pt x="816293" y="128111"/>
                  </a:cubicBezTo>
                  <a:cubicBezTo>
                    <a:pt x="809625" y="128111"/>
                    <a:pt x="807720" y="119539"/>
                    <a:pt x="807720" y="112871"/>
                  </a:cubicBezTo>
                  <a:cubicBezTo>
                    <a:pt x="807720" y="96679"/>
                    <a:pt x="807720" y="59531"/>
                    <a:pt x="807720" y="43339"/>
                  </a:cubicBezTo>
                  <a:cubicBezTo>
                    <a:pt x="807720" y="36671"/>
                    <a:pt x="810578" y="34766"/>
                    <a:pt x="816293" y="34766"/>
                  </a:cubicBezTo>
                  <a:cubicBezTo>
                    <a:pt x="828675" y="34766"/>
                    <a:pt x="840105" y="34766"/>
                    <a:pt x="852488" y="34766"/>
                  </a:cubicBezTo>
                  <a:cubicBezTo>
                    <a:pt x="852488" y="34766"/>
                    <a:pt x="852488" y="34766"/>
                    <a:pt x="852488" y="34766"/>
                  </a:cubicBezTo>
                  <a:cubicBezTo>
                    <a:pt x="863918" y="34766"/>
                    <a:pt x="875348" y="33814"/>
                    <a:pt x="886778" y="34766"/>
                  </a:cubicBezTo>
                  <a:cubicBezTo>
                    <a:pt x="905828" y="35719"/>
                    <a:pt x="919163" y="63341"/>
                    <a:pt x="919163" y="81439"/>
                  </a:cubicBezTo>
                  <a:cubicBezTo>
                    <a:pt x="919163" y="99536"/>
                    <a:pt x="904875" y="127159"/>
                    <a:pt x="886778" y="128111"/>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9124B25-8476-49AA-AFBC-EEA3B4EAEF3A}"/>
                </a:ext>
              </a:extLst>
            </p:cNvPr>
            <p:cNvSpPr/>
            <p:nvPr/>
          </p:nvSpPr>
          <p:spPr>
            <a:xfrm>
              <a:off x="1541207" y="2788700"/>
              <a:ext cx="714375" cy="142875"/>
            </a:xfrm>
            <a:custGeom>
              <a:avLst/>
              <a:gdLst>
                <a:gd name="connsiteX0" fmla="*/ 714949 w 714375"/>
                <a:gd name="connsiteY0" fmla="*/ 132398 h 142875"/>
                <a:gd name="connsiteX1" fmla="*/ 704472 w 714375"/>
                <a:gd name="connsiteY1" fmla="*/ 122873 h 142875"/>
                <a:gd name="connsiteX2" fmla="*/ 619699 w 714375"/>
                <a:gd name="connsiteY2" fmla="*/ 107633 h 142875"/>
                <a:gd name="connsiteX3" fmla="*/ 505399 w 714375"/>
                <a:gd name="connsiteY3" fmla="*/ 95250 h 142875"/>
                <a:gd name="connsiteX4" fmla="*/ 488254 w 714375"/>
                <a:gd name="connsiteY4" fmla="*/ 79058 h 142875"/>
                <a:gd name="connsiteX5" fmla="*/ 482539 w 714375"/>
                <a:gd name="connsiteY5" fmla="*/ 40005 h 142875"/>
                <a:gd name="connsiteX6" fmla="*/ 428247 w 714375"/>
                <a:gd name="connsiteY6" fmla="*/ 953 h 142875"/>
                <a:gd name="connsiteX7" fmla="*/ 357762 w 714375"/>
                <a:gd name="connsiteY7" fmla="*/ 0 h 142875"/>
                <a:gd name="connsiteX8" fmla="*/ 287277 w 714375"/>
                <a:gd name="connsiteY8" fmla="*/ 953 h 142875"/>
                <a:gd name="connsiteX9" fmla="*/ 232984 w 714375"/>
                <a:gd name="connsiteY9" fmla="*/ 40005 h 142875"/>
                <a:gd name="connsiteX10" fmla="*/ 227269 w 714375"/>
                <a:gd name="connsiteY10" fmla="*/ 79058 h 142875"/>
                <a:gd name="connsiteX11" fmla="*/ 210124 w 714375"/>
                <a:gd name="connsiteY11" fmla="*/ 95250 h 142875"/>
                <a:gd name="connsiteX12" fmla="*/ 95824 w 714375"/>
                <a:gd name="connsiteY12" fmla="*/ 107633 h 142875"/>
                <a:gd name="connsiteX13" fmla="*/ 11052 w 714375"/>
                <a:gd name="connsiteY13" fmla="*/ 122873 h 142875"/>
                <a:gd name="connsiteX14" fmla="*/ 574 w 714375"/>
                <a:gd name="connsiteY14" fmla="*/ 132398 h 142875"/>
                <a:gd name="connsiteX15" fmla="*/ 8194 w 714375"/>
                <a:gd name="connsiteY15" fmla="*/ 147638 h 142875"/>
                <a:gd name="connsiteX16" fmla="*/ 18672 w 714375"/>
                <a:gd name="connsiteY16" fmla="*/ 148590 h 142875"/>
                <a:gd name="connsiteX17" fmla="*/ 355857 w 714375"/>
                <a:gd name="connsiteY17" fmla="*/ 148590 h 142875"/>
                <a:gd name="connsiteX18" fmla="*/ 693042 w 714375"/>
                <a:gd name="connsiteY18" fmla="*/ 148590 h 142875"/>
                <a:gd name="connsiteX19" fmla="*/ 703519 w 714375"/>
                <a:gd name="connsiteY19" fmla="*/ 147638 h 142875"/>
                <a:gd name="connsiteX20" fmla="*/ 714949 w 714375"/>
                <a:gd name="connsiteY20" fmla="*/ 132398 h 142875"/>
                <a:gd name="connsiteX21" fmla="*/ 453964 w 714375"/>
                <a:gd name="connsiteY21" fmla="*/ 93345 h 142875"/>
                <a:gd name="connsiteX22" fmla="*/ 264417 w 714375"/>
                <a:gd name="connsiteY22" fmla="*/ 93345 h 142875"/>
                <a:gd name="connsiteX23" fmla="*/ 252034 w 714375"/>
                <a:gd name="connsiteY23" fmla="*/ 81915 h 142875"/>
                <a:gd name="connsiteX24" fmla="*/ 309184 w 714375"/>
                <a:gd name="connsiteY24" fmla="*/ 24765 h 142875"/>
                <a:gd name="connsiteX25" fmla="*/ 409197 w 714375"/>
                <a:gd name="connsiteY25" fmla="*/ 24765 h 142875"/>
                <a:gd name="connsiteX26" fmla="*/ 466347 w 714375"/>
                <a:gd name="connsiteY26" fmla="*/ 81915 h 142875"/>
                <a:gd name="connsiteX27" fmla="*/ 453964 w 714375"/>
                <a:gd name="connsiteY27" fmla="*/ 9334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4375" h="142875">
                  <a:moveTo>
                    <a:pt x="714949" y="132398"/>
                  </a:moveTo>
                  <a:cubicBezTo>
                    <a:pt x="713997" y="126683"/>
                    <a:pt x="711139" y="122873"/>
                    <a:pt x="704472" y="122873"/>
                  </a:cubicBezTo>
                  <a:cubicBezTo>
                    <a:pt x="674944" y="124778"/>
                    <a:pt x="648274" y="111442"/>
                    <a:pt x="619699" y="107633"/>
                  </a:cubicBezTo>
                  <a:cubicBezTo>
                    <a:pt x="600649" y="105728"/>
                    <a:pt x="519687" y="97155"/>
                    <a:pt x="505399" y="95250"/>
                  </a:cubicBezTo>
                  <a:cubicBezTo>
                    <a:pt x="496827" y="96203"/>
                    <a:pt x="487302" y="93345"/>
                    <a:pt x="488254" y="79058"/>
                  </a:cubicBezTo>
                  <a:cubicBezTo>
                    <a:pt x="489207" y="65723"/>
                    <a:pt x="489207" y="53340"/>
                    <a:pt x="482539" y="40005"/>
                  </a:cubicBezTo>
                  <a:cubicBezTo>
                    <a:pt x="472062" y="16192"/>
                    <a:pt x="452059" y="4763"/>
                    <a:pt x="428247" y="953"/>
                  </a:cubicBezTo>
                  <a:cubicBezTo>
                    <a:pt x="400624" y="0"/>
                    <a:pt x="379669" y="0"/>
                    <a:pt x="357762" y="0"/>
                  </a:cubicBezTo>
                  <a:cubicBezTo>
                    <a:pt x="336807" y="0"/>
                    <a:pt x="314899" y="0"/>
                    <a:pt x="287277" y="953"/>
                  </a:cubicBezTo>
                  <a:cubicBezTo>
                    <a:pt x="262512" y="4763"/>
                    <a:pt x="243462" y="16192"/>
                    <a:pt x="232984" y="40005"/>
                  </a:cubicBezTo>
                  <a:cubicBezTo>
                    <a:pt x="227269" y="53340"/>
                    <a:pt x="226317" y="65723"/>
                    <a:pt x="227269" y="79058"/>
                  </a:cubicBezTo>
                  <a:cubicBezTo>
                    <a:pt x="229174" y="93345"/>
                    <a:pt x="218697" y="96203"/>
                    <a:pt x="210124" y="95250"/>
                  </a:cubicBezTo>
                  <a:cubicBezTo>
                    <a:pt x="195837" y="98108"/>
                    <a:pt x="114874" y="105728"/>
                    <a:pt x="95824" y="107633"/>
                  </a:cubicBezTo>
                  <a:cubicBezTo>
                    <a:pt x="67249" y="111442"/>
                    <a:pt x="40579" y="124778"/>
                    <a:pt x="11052" y="122873"/>
                  </a:cubicBezTo>
                  <a:cubicBezTo>
                    <a:pt x="4384" y="122873"/>
                    <a:pt x="574" y="126683"/>
                    <a:pt x="574" y="132398"/>
                  </a:cubicBezTo>
                  <a:cubicBezTo>
                    <a:pt x="-378" y="139065"/>
                    <a:pt x="-1331" y="146685"/>
                    <a:pt x="8194" y="147638"/>
                  </a:cubicBezTo>
                  <a:cubicBezTo>
                    <a:pt x="12004" y="148590"/>
                    <a:pt x="15814" y="148590"/>
                    <a:pt x="18672" y="148590"/>
                  </a:cubicBezTo>
                  <a:cubicBezTo>
                    <a:pt x="131067" y="148590"/>
                    <a:pt x="243462" y="148590"/>
                    <a:pt x="355857" y="148590"/>
                  </a:cubicBezTo>
                  <a:cubicBezTo>
                    <a:pt x="468252" y="148590"/>
                    <a:pt x="580647" y="148590"/>
                    <a:pt x="693042" y="148590"/>
                  </a:cubicBezTo>
                  <a:cubicBezTo>
                    <a:pt x="696852" y="148590"/>
                    <a:pt x="700662" y="148590"/>
                    <a:pt x="703519" y="147638"/>
                  </a:cubicBezTo>
                  <a:cubicBezTo>
                    <a:pt x="716854" y="146685"/>
                    <a:pt x="715902" y="139065"/>
                    <a:pt x="714949" y="132398"/>
                  </a:cubicBezTo>
                  <a:close/>
                  <a:moveTo>
                    <a:pt x="453964" y="93345"/>
                  </a:moveTo>
                  <a:cubicBezTo>
                    <a:pt x="398719" y="94298"/>
                    <a:pt x="309184" y="95250"/>
                    <a:pt x="264417" y="93345"/>
                  </a:cubicBezTo>
                  <a:cubicBezTo>
                    <a:pt x="254892" y="93345"/>
                    <a:pt x="252034" y="91440"/>
                    <a:pt x="252034" y="81915"/>
                  </a:cubicBezTo>
                  <a:cubicBezTo>
                    <a:pt x="252034" y="40958"/>
                    <a:pt x="268227" y="24765"/>
                    <a:pt x="309184" y="24765"/>
                  </a:cubicBezTo>
                  <a:cubicBezTo>
                    <a:pt x="330139" y="24765"/>
                    <a:pt x="388242" y="24765"/>
                    <a:pt x="409197" y="24765"/>
                  </a:cubicBezTo>
                  <a:cubicBezTo>
                    <a:pt x="450154" y="24765"/>
                    <a:pt x="466347" y="40958"/>
                    <a:pt x="466347" y="81915"/>
                  </a:cubicBezTo>
                  <a:cubicBezTo>
                    <a:pt x="466347" y="91440"/>
                    <a:pt x="463489" y="93345"/>
                    <a:pt x="453964" y="93345"/>
                  </a:cubicBezTo>
                  <a:close/>
                </a:path>
              </a:pathLst>
            </a:custGeom>
            <a:grp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465FBB22-A565-4CD9-9C87-5F0A0172A152}"/>
              </a:ext>
            </a:extLst>
          </p:cNvPr>
          <p:cNvGrpSpPr/>
          <p:nvPr/>
        </p:nvGrpSpPr>
        <p:grpSpPr>
          <a:xfrm rot="20225513">
            <a:off x="4103134" y="2084665"/>
            <a:ext cx="962025" cy="803434"/>
            <a:chOff x="1720613" y="1882872"/>
            <a:chExt cx="962025" cy="803434"/>
          </a:xfrm>
          <a:solidFill>
            <a:schemeClr val="accent1">
              <a:alpha val="50000"/>
            </a:schemeClr>
          </a:solidFill>
        </p:grpSpPr>
        <p:sp>
          <p:nvSpPr>
            <p:cNvPr id="9" name="Freeform: Shape 8">
              <a:extLst>
                <a:ext uri="{FF2B5EF4-FFF2-40B4-BE49-F238E27FC236}">
                  <a16:creationId xmlns:a16="http://schemas.microsoft.com/office/drawing/2014/main" id="{AFDE863B-04D9-4C19-AA3D-9E29BA759AD1}"/>
                </a:ext>
              </a:extLst>
            </p:cNvPr>
            <p:cNvSpPr/>
            <p:nvPr/>
          </p:nvSpPr>
          <p:spPr>
            <a:xfrm>
              <a:off x="1877062" y="1882872"/>
              <a:ext cx="409575" cy="161925"/>
            </a:xfrm>
            <a:custGeom>
              <a:avLst/>
              <a:gdLst>
                <a:gd name="connsiteX0" fmla="*/ 417195 w 409575"/>
                <a:gd name="connsiteY0" fmla="*/ 163830 h 161925"/>
                <a:gd name="connsiteX1" fmla="*/ 236220 w 409575"/>
                <a:gd name="connsiteY1" fmla="*/ 100965 h 161925"/>
                <a:gd name="connsiteX2" fmla="*/ 262890 w 409575"/>
                <a:gd name="connsiteY2" fmla="*/ 54293 h 161925"/>
                <a:gd name="connsiteX3" fmla="*/ 208597 w 409575"/>
                <a:gd name="connsiteY3" fmla="*/ 0 h 161925"/>
                <a:gd name="connsiteX4" fmla="*/ 154305 w 409575"/>
                <a:gd name="connsiteY4" fmla="*/ 54293 h 161925"/>
                <a:gd name="connsiteX5" fmla="*/ 180975 w 409575"/>
                <a:gd name="connsiteY5" fmla="*/ 100965 h 161925"/>
                <a:gd name="connsiteX6" fmla="*/ 0 w 409575"/>
                <a:gd name="connsiteY6" fmla="*/ 163830 h 161925"/>
                <a:gd name="connsiteX7" fmla="*/ 417195 w 409575"/>
                <a:gd name="connsiteY7" fmla="*/ 16383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161925">
                  <a:moveTo>
                    <a:pt x="417195" y="163830"/>
                  </a:moveTo>
                  <a:cubicBezTo>
                    <a:pt x="364807" y="128588"/>
                    <a:pt x="302895" y="105727"/>
                    <a:pt x="236220" y="100965"/>
                  </a:cubicBezTo>
                  <a:cubicBezTo>
                    <a:pt x="252413" y="91440"/>
                    <a:pt x="262890" y="74295"/>
                    <a:pt x="262890" y="54293"/>
                  </a:cubicBezTo>
                  <a:cubicBezTo>
                    <a:pt x="262890" y="24765"/>
                    <a:pt x="238125" y="0"/>
                    <a:pt x="208597" y="0"/>
                  </a:cubicBezTo>
                  <a:cubicBezTo>
                    <a:pt x="179070" y="0"/>
                    <a:pt x="154305" y="24765"/>
                    <a:pt x="154305" y="54293"/>
                  </a:cubicBezTo>
                  <a:cubicBezTo>
                    <a:pt x="154305" y="74295"/>
                    <a:pt x="164782" y="91440"/>
                    <a:pt x="180975" y="100965"/>
                  </a:cubicBezTo>
                  <a:cubicBezTo>
                    <a:pt x="114300" y="105727"/>
                    <a:pt x="52388" y="128588"/>
                    <a:pt x="0" y="163830"/>
                  </a:cubicBezTo>
                  <a:lnTo>
                    <a:pt x="417195" y="16383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E9A113B-7657-4EA0-95DF-2F21094C502D}"/>
                </a:ext>
              </a:extLst>
            </p:cNvPr>
            <p:cNvSpPr/>
            <p:nvPr/>
          </p:nvSpPr>
          <p:spPr>
            <a:xfrm>
              <a:off x="1720613" y="2038606"/>
              <a:ext cx="962025" cy="647700"/>
            </a:xfrm>
            <a:custGeom>
              <a:avLst/>
              <a:gdLst>
                <a:gd name="connsiteX0" fmla="*/ 967978 w 962025"/>
                <a:gd name="connsiteY0" fmla="*/ 229076 h 647700"/>
                <a:gd name="connsiteX1" fmla="*/ 963216 w 962025"/>
                <a:gd name="connsiteY1" fmla="*/ 204311 h 647700"/>
                <a:gd name="connsiteX2" fmla="*/ 794623 w 962025"/>
                <a:gd name="connsiteY2" fmla="*/ 1429 h 647700"/>
                <a:gd name="connsiteX3" fmla="*/ 764143 w 962025"/>
                <a:gd name="connsiteY3" fmla="*/ 1429 h 647700"/>
                <a:gd name="connsiteX4" fmla="*/ 635556 w 962025"/>
                <a:gd name="connsiteY4" fmla="*/ 59531 h 647700"/>
                <a:gd name="connsiteX5" fmla="*/ 606981 w 962025"/>
                <a:gd name="connsiteY5" fmla="*/ 58579 h 647700"/>
                <a:gd name="connsiteX6" fmla="*/ 523161 w 962025"/>
                <a:gd name="connsiteY6" fmla="*/ 28099 h 647700"/>
                <a:gd name="connsiteX7" fmla="*/ 189786 w 962025"/>
                <a:gd name="connsiteY7" fmla="*/ 28099 h 647700"/>
                <a:gd name="connsiteX8" fmla="*/ 27861 w 962025"/>
                <a:gd name="connsiteY8" fmla="*/ 26194 h 647700"/>
                <a:gd name="connsiteX9" fmla="*/ 52626 w 962025"/>
                <a:gd name="connsiteY9" fmla="*/ 52864 h 647700"/>
                <a:gd name="connsiteX10" fmla="*/ 72628 w 962025"/>
                <a:gd name="connsiteY10" fmla="*/ 63341 h 647700"/>
                <a:gd name="connsiteX11" fmla="*/ 83106 w 962025"/>
                <a:gd name="connsiteY11" fmla="*/ 108109 h 647700"/>
                <a:gd name="connsiteX12" fmla="*/ 2143 w 962025"/>
                <a:gd name="connsiteY12" fmla="*/ 285274 h 647700"/>
                <a:gd name="connsiteX13" fmla="*/ 2143 w 962025"/>
                <a:gd name="connsiteY13" fmla="*/ 385286 h 647700"/>
                <a:gd name="connsiteX14" fmla="*/ 28813 w 962025"/>
                <a:gd name="connsiteY14" fmla="*/ 478631 h 647700"/>
                <a:gd name="connsiteX15" fmla="*/ 36433 w 962025"/>
                <a:gd name="connsiteY15" fmla="*/ 494824 h 647700"/>
                <a:gd name="connsiteX16" fmla="*/ 193596 w 962025"/>
                <a:gd name="connsiteY16" fmla="*/ 648176 h 647700"/>
                <a:gd name="connsiteX17" fmla="*/ 217408 w 962025"/>
                <a:gd name="connsiteY17" fmla="*/ 649129 h 647700"/>
                <a:gd name="connsiteX18" fmla="*/ 487918 w 962025"/>
                <a:gd name="connsiteY18" fmla="*/ 649129 h 647700"/>
                <a:gd name="connsiteX19" fmla="*/ 554593 w 962025"/>
                <a:gd name="connsiteY19" fmla="*/ 648176 h 647700"/>
                <a:gd name="connsiteX20" fmla="*/ 614601 w 962025"/>
                <a:gd name="connsiteY20" fmla="*/ 608171 h 647700"/>
                <a:gd name="connsiteX21" fmla="*/ 680323 w 962025"/>
                <a:gd name="connsiteY21" fmla="*/ 538639 h 647700"/>
                <a:gd name="connsiteX22" fmla="*/ 686038 w 962025"/>
                <a:gd name="connsiteY22" fmla="*/ 536734 h 647700"/>
                <a:gd name="connsiteX23" fmla="*/ 935593 w 962025"/>
                <a:gd name="connsiteY23" fmla="*/ 408146 h 647700"/>
                <a:gd name="connsiteX24" fmla="*/ 963216 w 962025"/>
                <a:gd name="connsiteY24" fmla="*/ 312896 h 647700"/>
                <a:gd name="connsiteX25" fmla="*/ 967978 w 962025"/>
                <a:gd name="connsiteY25" fmla="*/ 229076 h 647700"/>
                <a:gd name="connsiteX26" fmla="*/ 900351 w 962025"/>
                <a:gd name="connsiteY26" fmla="*/ 348139 h 647700"/>
                <a:gd name="connsiteX27" fmla="*/ 764143 w 962025"/>
                <a:gd name="connsiteY27" fmla="*/ 480536 h 647700"/>
                <a:gd name="connsiteX28" fmla="*/ 711756 w 962025"/>
                <a:gd name="connsiteY28" fmla="*/ 485299 h 647700"/>
                <a:gd name="connsiteX29" fmla="*/ 660321 w 962025"/>
                <a:gd name="connsiteY29" fmla="*/ 109061 h 647700"/>
                <a:gd name="connsiteX30" fmla="*/ 900351 w 962025"/>
                <a:gd name="connsiteY30" fmla="*/ 191929 h 647700"/>
                <a:gd name="connsiteX31" fmla="*/ 900351 w 962025"/>
                <a:gd name="connsiteY31" fmla="*/ 34813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2025" h="647700">
                  <a:moveTo>
                    <a:pt x="967978" y="229076"/>
                  </a:moveTo>
                  <a:cubicBezTo>
                    <a:pt x="966073" y="220504"/>
                    <a:pt x="964168" y="212884"/>
                    <a:pt x="963216" y="204311"/>
                  </a:cubicBezTo>
                  <a:cubicBezTo>
                    <a:pt x="944166" y="111919"/>
                    <a:pt x="904161" y="14764"/>
                    <a:pt x="794623" y="1429"/>
                  </a:cubicBezTo>
                  <a:cubicBezTo>
                    <a:pt x="784146" y="-476"/>
                    <a:pt x="774621" y="-476"/>
                    <a:pt x="764143" y="1429"/>
                  </a:cubicBezTo>
                  <a:cubicBezTo>
                    <a:pt x="717471" y="7144"/>
                    <a:pt x="673656" y="29051"/>
                    <a:pt x="635556" y="59531"/>
                  </a:cubicBezTo>
                  <a:cubicBezTo>
                    <a:pt x="626983" y="66199"/>
                    <a:pt x="612696" y="68104"/>
                    <a:pt x="606981" y="58579"/>
                  </a:cubicBezTo>
                  <a:cubicBezTo>
                    <a:pt x="588883" y="25241"/>
                    <a:pt x="589836" y="28099"/>
                    <a:pt x="523161" y="28099"/>
                  </a:cubicBezTo>
                  <a:cubicBezTo>
                    <a:pt x="411718" y="28099"/>
                    <a:pt x="301228" y="28099"/>
                    <a:pt x="189786" y="28099"/>
                  </a:cubicBezTo>
                  <a:cubicBezTo>
                    <a:pt x="148828" y="26194"/>
                    <a:pt x="40243" y="20479"/>
                    <a:pt x="27861" y="26194"/>
                  </a:cubicBezTo>
                  <a:cubicBezTo>
                    <a:pt x="32623" y="35719"/>
                    <a:pt x="45006" y="48101"/>
                    <a:pt x="52626" y="52864"/>
                  </a:cubicBezTo>
                  <a:cubicBezTo>
                    <a:pt x="58341" y="56674"/>
                    <a:pt x="65961" y="59531"/>
                    <a:pt x="72628" y="63341"/>
                  </a:cubicBezTo>
                  <a:cubicBezTo>
                    <a:pt x="87868" y="72866"/>
                    <a:pt x="93583" y="95726"/>
                    <a:pt x="83106" y="108109"/>
                  </a:cubicBezTo>
                  <a:cubicBezTo>
                    <a:pt x="41196" y="160496"/>
                    <a:pt x="10716" y="217646"/>
                    <a:pt x="2143" y="285274"/>
                  </a:cubicBezTo>
                  <a:cubicBezTo>
                    <a:pt x="-714" y="291941"/>
                    <a:pt x="-714" y="377666"/>
                    <a:pt x="2143" y="385286"/>
                  </a:cubicBezTo>
                  <a:cubicBezTo>
                    <a:pt x="7858" y="417671"/>
                    <a:pt x="14526" y="449104"/>
                    <a:pt x="28813" y="478631"/>
                  </a:cubicBezTo>
                  <a:cubicBezTo>
                    <a:pt x="32623" y="483394"/>
                    <a:pt x="33576" y="489109"/>
                    <a:pt x="36433" y="494824"/>
                  </a:cubicBezTo>
                  <a:cubicBezTo>
                    <a:pt x="72628" y="562451"/>
                    <a:pt x="124063" y="614839"/>
                    <a:pt x="193596" y="648176"/>
                  </a:cubicBezTo>
                  <a:cubicBezTo>
                    <a:pt x="201216" y="650081"/>
                    <a:pt x="209788" y="649129"/>
                    <a:pt x="217408" y="649129"/>
                  </a:cubicBezTo>
                  <a:cubicBezTo>
                    <a:pt x="307896" y="649129"/>
                    <a:pt x="397431" y="649129"/>
                    <a:pt x="487918" y="649129"/>
                  </a:cubicBezTo>
                  <a:cubicBezTo>
                    <a:pt x="509826" y="649129"/>
                    <a:pt x="532686" y="651034"/>
                    <a:pt x="554593" y="648176"/>
                  </a:cubicBezTo>
                  <a:cubicBezTo>
                    <a:pt x="574596" y="633889"/>
                    <a:pt x="595551" y="622459"/>
                    <a:pt x="614601" y="608171"/>
                  </a:cubicBezTo>
                  <a:cubicBezTo>
                    <a:pt x="638413" y="590074"/>
                    <a:pt x="659368" y="565309"/>
                    <a:pt x="680323" y="538639"/>
                  </a:cubicBezTo>
                  <a:cubicBezTo>
                    <a:pt x="682228" y="537686"/>
                    <a:pt x="684133" y="536734"/>
                    <a:pt x="686038" y="536734"/>
                  </a:cubicBezTo>
                  <a:cubicBezTo>
                    <a:pt x="801291" y="537686"/>
                    <a:pt x="867013" y="531971"/>
                    <a:pt x="935593" y="408146"/>
                  </a:cubicBezTo>
                  <a:cubicBezTo>
                    <a:pt x="947023" y="377666"/>
                    <a:pt x="957501" y="345281"/>
                    <a:pt x="963216" y="312896"/>
                  </a:cubicBezTo>
                  <a:cubicBezTo>
                    <a:pt x="966073" y="284321"/>
                    <a:pt x="969883" y="256699"/>
                    <a:pt x="967978" y="229076"/>
                  </a:cubicBezTo>
                  <a:close/>
                  <a:moveTo>
                    <a:pt x="900351" y="348139"/>
                  </a:moveTo>
                  <a:cubicBezTo>
                    <a:pt x="869871" y="430054"/>
                    <a:pt x="845106" y="463391"/>
                    <a:pt x="764143" y="480536"/>
                  </a:cubicBezTo>
                  <a:cubicBezTo>
                    <a:pt x="746998" y="484346"/>
                    <a:pt x="729853" y="487204"/>
                    <a:pt x="711756" y="485299"/>
                  </a:cubicBezTo>
                  <a:cubicBezTo>
                    <a:pt x="776526" y="344329"/>
                    <a:pt x="758428" y="228124"/>
                    <a:pt x="660321" y="109061"/>
                  </a:cubicBezTo>
                  <a:cubicBezTo>
                    <a:pt x="772716" y="15716"/>
                    <a:pt x="857488" y="56674"/>
                    <a:pt x="900351" y="191929"/>
                  </a:cubicBezTo>
                  <a:cubicBezTo>
                    <a:pt x="916543" y="244316"/>
                    <a:pt x="919401" y="297656"/>
                    <a:pt x="900351" y="348139"/>
                  </a:cubicBezTo>
                  <a:close/>
                </a:path>
              </a:pathLst>
            </a:custGeom>
            <a:grpFill/>
            <a:ln w="9525"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7135A295-62E0-4B8F-84E0-A073CE301546}"/>
              </a:ext>
            </a:extLst>
          </p:cNvPr>
          <p:cNvSpPr/>
          <p:nvPr/>
        </p:nvSpPr>
        <p:spPr>
          <a:xfrm rot="21089948">
            <a:off x="9833556" y="2543091"/>
            <a:ext cx="457200" cy="662152"/>
          </a:xfrm>
          <a:custGeom>
            <a:avLst/>
            <a:gdLst>
              <a:gd name="connsiteX0" fmla="*/ 137834 w 276225"/>
              <a:gd name="connsiteY0" fmla="*/ 156 h 400050"/>
              <a:gd name="connsiteX1" fmla="*/ 214987 w 276225"/>
              <a:gd name="connsiteY1" fmla="*/ 156 h 400050"/>
              <a:gd name="connsiteX2" fmla="*/ 232132 w 276225"/>
              <a:gd name="connsiteY2" fmla="*/ 7776 h 400050"/>
              <a:gd name="connsiteX3" fmla="*/ 275947 w 276225"/>
              <a:gd name="connsiteY3" fmla="*/ 139221 h 400050"/>
              <a:gd name="connsiteX4" fmla="*/ 223559 w 276225"/>
              <a:gd name="connsiteY4" fmla="*/ 235423 h 400050"/>
              <a:gd name="connsiteX5" fmla="*/ 190222 w 276225"/>
              <a:gd name="connsiteY5" fmla="*/ 253521 h 400050"/>
              <a:gd name="connsiteX6" fmla="*/ 153074 w 276225"/>
              <a:gd name="connsiteY6" fmla="*/ 321148 h 400050"/>
              <a:gd name="connsiteX7" fmla="*/ 189269 w 276225"/>
              <a:gd name="connsiteY7" fmla="*/ 373536 h 400050"/>
              <a:gd name="connsiteX8" fmla="*/ 225464 w 276225"/>
              <a:gd name="connsiteY8" fmla="*/ 387823 h 400050"/>
              <a:gd name="connsiteX9" fmla="*/ 231179 w 276225"/>
              <a:gd name="connsiteY9" fmla="*/ 395443 h 400050"/>
              <a:gd name="connsiteX10" fmla="*/ 222607 w 276225"/>
              <a:gd name="connsiteY10" fmla="*/ 400206 h 400050"/>
              <a:gd name="connsiteX11" fmla="*/ 54014 w 276225"/>
              <a:gd name="connsiteY11" fmla="*/ 400206 h 400050"/>
              <a:gd name="connsiteX12" fmla="*/ 45442 w 276225"/>
              <a:gd name="connsiteY12" fmla="*/ 396396 h 400050"/>
              <a:gd name="connsiteX13" fmla="*/ 53062 w 276225"/>
              <a:gd name="connsiteY13" fmla="*/ 387823 h 400050"/>
              <a:gd name="connsiteX14" fmla="*/ 91162 w 276225"/>
              <a:gd name="connsiteY14" fmla="*/ 372583 h 400050"/>
              <a:gd name="connsiteX15" fmla="*/ 124499 w 276225"/>
              <a:gd name="connsiteY15" fmla="*/ 322101 h 400050"/>
              <a:gd name="connsiteX16" fmla="*/ 91162 w 276225"/>
              <a:gd name="connsiteY16" fmla="*/ 255426 h 400050"/>
              <a:gd name="connsiteX17" fmla="*/ 55919 w 276225"/>
              <a:gd name="connsiteY17" fmla="*/ 237328 h 400050"/>
              <a:gd name="connsiteX18" fmla="*/ 4484 w 276225"/>
              <a:gd name="connsiteY18" fmla="*/ 117313 h 400050"/>
              <a:gd name="connsiteX19" fmla="*/ 40679 w 276225"/>
              <a:gd name="connsiteY19" fmla="*/ 12538 h 400050"/>
              <a:gd name="connsiteX20" fmla="*/ 59729 w 276225"/>
              <a:gd name="connsiteY20" fmla="*/ 156 h 400050"/>
              <a:gd name="connsiteX21" fmla="*/ 137834 w 276225"/>
              <a:gd name="connsiteY21" fmla="*/ 1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6225" h="400050">
                <a:moveTo>
                  <a:pt x="137834" y="156"/>
                </a:moveTo>
                <a:cubicBezTo>
                  <a:pt x="165457" y="156"/>
                  <a:pt x="187364" y="156"/>
                  <a:pt x="214987" y="156"/>
                </a:cubicBezTo>
                <a:cubicBezTo>
                  <a:pt x="221654" y="156"/>
                  <a:pt x="228322" y="-1749"/>
                  <a:pt x="232132" y="7776"/>
                </a:cubicBezTo>
                <a:cubicBezTo>
                  <a:pt x="250229" y="48733"/>
                  <a:pt x="272137" y="93501"/>
                  <a:pt x="275947" y="139221"/>
                </a:cubicBezTo>
                <a:cubicBezTo>
                  <a:pt x="279757" y="183988"/>
                  <a:pt x="261659" y="212563"/>
                  <a:pt x="223559" y="235423"/>
                </a:cubicBezTo>
                <a:cubicBezTo>
                  <a:pt x="212129" y="242091"/>
                  <a:pt x="202604" y="247806"/>
                  <a:pt x="190222" y="253521"/>
                </a:cubicBezTo>
                <a:cubicBezTo>
                  <a:pt x="154979" y="270666"/>
                  <a:pt x="153074" y="291621"/>
                  <a:pt x="153074" y="321148"/>
                </a:cubicBezTo>
                <a:cubicBezTo>
                  <a:pt x="152122" y="349723"/>
                  <a:pt x="163552" y="364963"/>
                  <a:pt x="189269" y="373536"/>
                </a:cubicBezTo>
                <a:cubicBezTo>
                  <a:pt x="200699" y="377346"/>
                  <a:pt x="214034" y="384013"/>
                  <a:pt x="225464" y="387823"/>
                </a:cubicBezTo>
                <a:cubicBezTo>
                  <a:pt x="229274" y="388776"/>
                  <a:pt x="232132" y="391633"/>
                  <a:pt x="231179" y="395443"/>
                </a:cubicBezTo>
                <a:cubicBezTo>
                  <a:pt x="230227" y="399253"/>
                  <a:pt x="226417" y="400206"/>
                  <a:pt x="222607" y="400206"/>
                </a:cubicBezTo>
                <a:cubicBezTo>
                  <a:pt x="168314" y="400206"/>
                  <a:pt x="109259" y="400206"/>
                  <a:pt x="54014" y="400206"/>
                </a:cubicBezTo>
                <a:cubicBezTo>
                  <a:pt x="50204" y="400206"/>
                  <a:pt x="46394" y="400206"/>
                  <a:pt x="45442" y="396396"/>
                </a:cubicBezTo>
                <a:cubicBezTo>
                  <a:pt x="44489" y="391633"/>
                  <a:pt x="49252" y="388776"/>
                  <a:pt x="53062" y="387823"/>
                </a:cubicBezTo>
                <a:cubicBezTo>
                  <a:pt x="64492" y="383061"/>
                  <a:pt x="78779" y="376393"/>
                  <a:pt x="91162" y="372583"/>
                </a:cubicBezTo>
                <a:cubicBezTo>
                  <a:pt x="115927" y="364011"/>
                  <a:pt x="125452" y="348771"/>
                  <a:pt x="124499" y="322101"/>
                </a:cubicBezTo>
                <a:cubicBezTo>
                  <a:pt x="124499" y="295431"/>
                  <a:pt x="129262" y="270666"/>
                  <a:pt x="91162" y="255426"/>
                </a:cubicBezTo>
                <a:cubicBezTo>
                  <a:pt x="78779" y="249711"/>
                  <a:pt x="68302" y="244948"/>
                  <a:pt x="55919" y="237328"/>
                </a:cubicBezTo>
                <a:cubicBezTo>
                  <a:pt x="7342" y="207801"/>
                  <a:pt x="-8851" y="172558"/>
                  <a:pt x="4484" y="117313"/>
                </a:cubicBezTo>
                <a:cubicBezTo>
                  <a:pt x="13057" y="83023"/>
                  <a:pt x="26392" y="44923"/>
                  <a:pt x="40679" y="12538"/>
                </a:cubicBezTo>
                <a:cubicBezTo>
                  <a:pt x="44489" y="3013"/>
                  <a:pt x="49252" y="156"/>
                  <a:pt x="59729" y="156"/>
                </a:cubicBezTo>
                <a:cubicBezTo>
                  <a:pt x="85447" y="1108"/>
                  <a:pt x="110212" y="156"/>
                  <a:pt x="137834" y="156"/>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D6E169-F8D2-4127-B6DB-2D06CBC7BEF7}"/>
              </a:ext>
            </a:extLst>
          </p:cNvPr>
          <p:cNvSpPr/>
          <p:nvPr/>
        </p:nvSpPr>
        <p:spPr>
          <a:xfrm rot="21022553">
            <a:off x="8564257" y="3235118"/>
            <a:ext cx="669203" cy="914578"/>
          </a:xfrm>
          <a:custGeom>
            <a:avLst/>
            <a:gdLst>
              <a:gd name="connsiteX0" fmla="*/ 278353 w 285750"/>
              <a:gd name="connsiteY0" fmla="*/ 0 h 390525"/>
              <a:gd name="connsiteX1" fmla="*/ 144050 w 285750"/>
              <a:gd name="connsiteY1" fmla="*/ 0 h 390525"/>
              <a:gd name="connsiteX2" fmla="*/ 143098 w 285750"/>
              <a:gd name="connsiteY2" fmla="*/ 0 h 390525"/>
              <a:gd name="connsiteX3" fmla="*/ 142145 w 285750"/>
              <a:gd name="connsiteY3" fmla="*/ 0 h 390525"/>
              <a:gd name="connsiteX4" fmla="*/ 7843 w 285750"/>
              <a:gd name="connsiteY4" fmla="*/ 0 h 390525"/>
              <a:gd name="connsiteX5" fmla="*/ 2128 w 285750"/>
              <a:gd name="connsiteY5" fmla="*/ 13335 h 390525"/>
              <a:gd name="connsiteX6" fmla="*/ 4985 w 285750"/>
              <a:gd name="connsiteY6" fmla="*/ 16193 h 390525"/>
              <a:gd name="connsiteX7" fmla="*/ 93568 w 285750"/>
              <a:gd name="connsiteY7" fmla="*/ 116205 h 390525"/>
              <a:gd name="connsiteX8" fmla="*/ 132620 w 285750"/>
              <a:gd name="connsiteY8" fmla="*/ 213360 h 390525"/>
              <a:gd name="connsiteX9" fmla="*/ 135478 w 285750"/>
              <a:gd name="connsiteY9" fmla="*/ 315278 h 390525"/>
              <a:gd name="connsiteX10" fmla="*/ 60230 w 285750"/>
              <a:gd name="connsiteY10" fmla="*/ 380048 h 390525"/>
              <a:gd name="connsiteX11" fmla="*/ 46895 w 285750"/>
              <a:gd name="connsiteY11" fmla="*/ 395288 h 390525"/>
              <a:gd name="connsiteX12" fmla="*/ 59278 w 285750"/>
              <a:gd name="connsiteY12" fmla="*/ 399098 h 390525"/>
              <a:gd name="connsiteX13" fmla="*/ 143098 w 285750"/>
              <a:gd name="connsiteY13" fmla="*/ 399098 h 390525"/>
              <a:gd name="connsiteX14" fmla="*/ 226918 w 285750"/>
              <a:gd name="connsiteY14" fmla="*/ 399098 h 390525"/>
              <a:gd name="connsiteX15" fmla="*/ 239300 w 285750"/>
              <a:gd name="connsiteY15" fmla="*/ 395288 h 390525"/>
              <a:gd name="connsiteX16" fmla="*/ 225965 w 285750"/>
              <a:gd name="connsiteY16" fmla="*/ 380048 h 390525"/>
              <a:gd name="connsiteX17" fmla="*/ 150718 w 285750"/>
              <a:gd name="connsiteY17" fmla="*/ 315278 h 390525"/>
              <a:gd name="connsiteX18" fmla="*/ 153575 w 285750"/>
              <a:gd name="connsiteY18" fmla="*/ 213360 h 390525"/>
              <a:gd name="connsiteX19" fmla="*/ 192628 w 285750"/>
              <a:gd name="connsiteY19" fmla="*/ 116205 h 390525"/>
              <a:gd name="connsiteX20" fmla="*/ 281210 w 285750"/>
              <a:gd name="connsiteY20" fmla="*/ 16193 h 390525"/>
              <a:gd name="connsiteX21" fmla="*/ 284068 w 285750"/>
              <a:gd name="connsiteY21" fmla="*/ 13335 h 390525"/>
              <a:gd name="connsiteX22" fmla="*/ 278353 w 285750"/>
              <a:gd name="connsiteY2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750" h="390525">
                <a:moveTo>
                  <a:pt x="278353" y="0"/>
                </a:moveTo>
                <a:cubicBezTo>
                  <a:pt x="234538" y="0"/>
                  <a:pt x="186913" y="0"/>
                  <a:pt x="144050" y="0"/>
                </a:cubicBezTo>
                <a:cubicBezTo>
                  <a:pt x="144050" y="0"/>
                  <a:pt x="143098" y="0"/>
                  <a:pt x="143098" y="0"/>
                </a:cubicBezTo>
                <a:cubicBezTo>
                  <a:pt x="143098" y="0"/>
                  <a:pt x="142145" y="0"/>
                  <a:pt x="142145" y="0"/>
                </a:cubicBezTo>
                <a:cubicBezTo>
                  <a:pt x="99283" y="0"/>
                  <a:pt x="51658" y="0"/>
                  <a:pt x="7843" y="0"/>
                </a:cubicBezTo>
                <a:cubicBezTo>
                  <a:pt x="1175" y="0"/>
                  <a:pt x="-2635" y="7620"/>
                  <a:pt x="2128" y="13335"/>
                </a:cubicBezTo>
                <a:cubicBezTo>
                  <a:pt x="3080" y="14288"/>
                  <a:pt x="4033" y="15240"/>
                  <a:pt x="4985" y="16193"/>
                </a:cubicBezTo>
                <a:cubicBezTo>
                  <a:pt x="32608" y="49530"/>
                  <a:pt x="65945" y="82867"/>
                  <a:pt x="93568" y="116205"/>
                </a:cubicBezTo>
                <a:cubicBezTo>
                  <a:pt x="134525" y="165735"/>
                  <a:pt x="128810" y="155258"/>
                  <a:pt x="132620" y="213360"/>
                </a:cubicBezTo>
                <a:cubicBezTo>
                  <a:pt x="134525" y="245745"/>
                  <a:pt x="133573" y="281940"/>
                  <a:pt x="135478" y="315278"/>
                </a:cubicBezTo>
                <a:cubicBezTo>
                  <a:pt x="131668" y="366713"/>
                  <a:pt x="79280" y="369570"/>
                  <a:pt x="60230" y="380048"/>
                </a:cubicBezTo>
                <a:cubicBezTo>
                  <a:pt x="57373" y="381953"/>
                  <a:pt x="44038" y="385763"/>
                  <a:pt x="46895" y="395288"/>
                </a:cubicBezTo>
                <a:cubicBezTo>
                  <a:pt x="48800" y="401003"/>
                  <a:pt x="55468" y="399098"/>
                  <a:pt x="59278" y="399098"/>
                </a:cubicBezTo>
                <a:cubicBezTo>
                  <a:pt x="85948" y="399098"/>
                  <a:pt x="114523" y="399098"/>
                  <a:pt x="143098" y="399098"/>
                </a:cubicBezTo>
                <a:cubicBezTo>
                  <a:pt x="171673" y="399098"/>
                  <a:pt x="200248" y="399098"/>
                  <a:pt x="226918" y="399098"/>
                </a:cubicBezTo>
                <a:cubicBezTo>
                  <a:pt x="231680" y="399098"/>
                  <a:pt x="237395" y="401955"/>
                  <a:pt x="239300" y="395288"/>
                </a:cubicBezTo>
                <a:cubicBezTo>
                  <a:pt x="242158" y="385763"/>
                  <a:pt x="228823" y="381953"/>
                  <a:pt x="225965" y="380048"/>
                </a:cubicBezTo>
                <a:cubicBezTo>
                  <a:pt x="205963" y="368618"/>
                  <a:pt x="154528" y="365760"/>
                  <a:pt x="150718" y="315278"/>
                </a:cubicBezTo>
                <a:cubicBezTo>
                  <a:pt x="152623" y="282893"/>
                  <a:pt x="151670" y="246698"/>
                  <a:pt x="153575" y="213360"/>
                </a:cubicBezTo>
                <a:cubicBezTo>
                  <a:pt x="157385" y="155258"/>
                  <a:pt x="151670" y="165735"/>
                  <a:pt x="192628" y="116205"/>
                </a:cubicBezTo>
                <a:cubicBezTo>
                  <a:pt x="220250" y="82867"/>
                  <a:pt x="253588" y="49530"/>
                  <a:pt x="281210" y="16193"/>
                </a:cubicBezTo>
                <a:cubicBezTo>
                  <a:pt x="282163" y="15240"/>
                  <a:pt x="283115" y="14288"/>
                  <a:pt x="284068" y="13335"/>
                </a:cubicBezTo>
                <a:cubicBezTo>
                  <a:pt x="288830" y="7620"/>
                  <a:pt x="285020" y="0"/>
                  <a:pt x="278353" y="0"/>
                </a:cubicBezTo>
                <a:close/>
              </a:path>
            </a:pathLst>
          </a:custGeom>
          <a:solidFill>
            <a:schemeClr val="accent1">
              <a:alpha val="5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3C71EBC-DB55-4D58-BEF3-F76E0C1145B9}"/>
              </a:ext>
            </a:extLst>
          </p:cNvPr>
          <p:cNvSpPr/>
          <p:nvPr/>
        </p:nvSpPr>
        <p:spPr>
          <a:xfrm rot="929773">
            <a:off x="4096021" y="3249238"/>
            <a:ext cx="285750" cy="639536"/>
          </a:xfrm>
          <a:custGeom>
            <a:avLst/>
            <a:gdLst>
              <a:gd name="connsiteX0" fmla="*/ 178362 w 200025"/>
              <a:gd name="connsiteY0" fmla="*/ 436245 h 447675"/>
              <a:gd name="connsiteX1" fmla="*/ 119307 w 200025"/>
              <a:gd name="connsiteY1" fmla="*/ 326708 h 447675"/>
              <a:gd name="connsiteX2" fmla="*/ 133595 w 200025"/>
              <a:gd name="connsiteY2" fmla="*/ 299085 h 447675"/>
              <a:gd name="connsiteX3" fmla="*/ 153597 w 200025"/>
              <a:gd name="connsiteY3" fmla="*/ 280988 h 447675"/>
              <a:gd name="connsiteX4" fmla="*/ 193602 w 200025"/>
              <a:gd name="connsiteY4" fmla="*/ 133350 h 447675"/>
              <a:gd name="connsiteX5" fmla="*/ 186935 w 200025"/>
              <a:gd name="connsiteY5" fmla="*/ 111443 h 447675"/>
              <a:gd name="connsiteX6" fmla="*/ 196460 w 200025"/>
              <a:gd name="connsiteY6" fmla="*/ 14288 h 447675"/>
              <a:gd name="connsiteX7" fmla="*/ 189792 w 200025"/>
              <a:gd name="connsiteY7" fmla="*/ 0 h 447675"/>
              <a:gd name="connsiteX8" fmla="*/ 103115 w 200025"/>
              <a:gd name="connsiteY8" fmla="*/ 0 h 447675"/>
              <a:gd name="connsiteX9" fmla="*/ 16437 w 200025"/>
              <a:gd name="connsiteY9" fmla="*/ 0 h 447675"/>
              <a:gd name="connsiteX10" fmla="*/ 9770 w 200025"/>
              <a:gd name="connsiteY10" fmla="*/ 14288 h 447675"/>
              <a:gd name="connsiteX11" fmla="*/ 19295 w 200025"/>
              <a:gd name="connsiteY11" fmla="*/ 111443 h 447675"/>
              <a:gd name="connsiteX12" fmla="*/ 12627 w 200025"/>
              <a:gd name="connsiteY12" fmla="*/ 133350 h 447675"/>
              <a:gd name="connsiteX13" fmla="*/ 52632 w 200025"/>
              <a:gd name="connsiteY13" fmla="*/ 280988 h 447675"/>
              <a:gd name="connsiteX14" fmla="*/ 70730 w 200025"/>
              <a:gd name="connsiteY14" fmla="*/ 299085 h 447675"/>
              <a:gd name="connsiteX15" fmla="*/ 85017 w 200025"/>
              <a:gd name="connsiteY15" fmla="*/ 326708 h 447675"/>
              <a:gd name="connsiteX16" fmla="*/ 25962 w 200025"/>
              <a:gd name="connsiteY16" fmla="*/ 436245 h 447675"/>
              <a:gd name="connsiteX17" fmla="*/ 5007 w 200025"/>
              <a:gd name="connsiteY17" fmla="*/ 450533 h 447675"/>
              <a:gd name="connsiteX18" fmla="*/ 33582 w 200025"/>
              <a:gd name="connsiteY18" fmla="*/ 455295 h 447675"/>
              <a:gd name="connsiteX19" fmla="*/ 102162 w 200025"/>
              <a:gd name="connsiteY19" fmla="*/ 455295 h 447675"/>
              <a:gd name="connsiteX20" fmla="*/ 170742 w 200025"/>
              <a:gd name="connsiteY20" fmla="*/ 455295 h 447675"/>
              <a:gd name="connsiteX21" fmla="*/ 199317 w 200025"/>
              <a:gd name="connsiteY21" fmla="*/ 450533 h 447675"/>
              <a:gd name="connsiteX22" fmla="*/ 178362 w 200025"/>
              <a:gd name="connsiteY22" fmla="*/ 436245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025" h="447675">
                <a:moveTo>
                  <a:pt x="178362" y="436245"/>
                </a:moveTo>
                <a:cubicBezTo>
                  <a:pt x="119307" y="413385"/>
                  <a:pt x="109782" y="407670"/>
                  <a:pt x="119307" y="326708"/>
                </a:cubicBezTo>
                <a:cubicBezTo>
                  <a:pt x="120260" y="316230"/>
                  <a:pt x="125975" y="306705"/>
                  <a:pt x="133595" y="299085"/>
                </a:cubicBezTo>
                <a:cubicBezTo>
                  <a:pt x="140262" y="292418"/>
                  <a:pt x="146930" y="286703"/>
                  <a:pt x="153597" y="280988"/>
                </a:cubicBezTo>
                <a:cubicBezTo>
                  <a:pt x="214557" y="233363"/>
                  <a:pt x="214557" y="207645"/>
                  <a:pt x="193602" y="133350"/>
                </a:cubicBezTo>
                <a:cubicBezTo>
                  <a:pt x="191697" y="125730"/>
                  <a:pt x="189792" y="118110"/>
                  <a:pt x="186935" y="111443"/>
                </a:cubicBezTo>
                <a:cubicBezTo>
                  <a:pt x="174552" y="80963"/>
                  <a:pt x="179315" y="44768"/>
                  <a:pt x="196460" y="14288"/>
                </a:cubicBezTo>
                <a:cubicBezTo>
                  <a:pt x="201222" y="5715"/>
                  <a:pt x="202175" y="0"/>
                  <a:pt x="189792" y="0"/>
                </a:cubicBezTo>
                <a:cubicBezTo>
                  <a:pt x="157407" y="0"/>
                  <a:pt x="129785" y="0"/>
                  <a:pt x="103115" y="0"/>
                </a:cubicBezTo>
                <a:cubicBezTo>
                  <a:pt x="76445" y="0"/>
                  <a:pt x="47870" y="0"/>
                  <a:pt x="16437" y="0"/>
                </a:cubicBezTo>
                <a:cubicBezTo>
                  <a:pt x="3102" y="0"/>
                  <a:pt x="4055" y="5715"/>
                  <a:pt x="9770" y="14288"/>
                </a:cubicBezTo>
                <a:cubicBezTo>
                  <a:pt x="26915" y="43815"/>
                  <a:pt x="31677" y="80010"/>
                  <a:pt x="19295" y="111443"/>
                </a:cubicBezTo>
                <a:cubicBezTo>
                  <a:pt x="16437" y="118110"/>
                  <a:pt x="14532" y="125730"/>
                  <a:pt x="12627" y="133350"/>
                </a:cubicBezTo>
                <a:cubicBezTo>
                  <a:pt x="-8328" y="207645"/>
                  <a:pt x="-8328" y="233363"/>
                  <a:pt x="52632" y="280988"/>
                </a:cubicBezTo>
                <a:cubicBezTo>
                  <a:pt x="57395" y="285750"/>
                  <a:pt x="64062" y="292418"/>
                  <a:pt x="70730" y="299085"/>
                </a:cubicBezTo>
                <a:cubicBezTo>
                  <a:pt x="78350" y="306705"/>
                  <a:pt x="84065" y="316230"/>
                  <a:pt x="85017" y="326708"/>
                </a:cubicBezTo>
                <a:cubicBezTo>
                  <a:pt x="93590" y="407670"/>
                  <a:pt x="85017" y="413385"/>
                  <a:pt x="25962" y="436245"/>
                </a:cubicBezTo>
                <a:cubicBezTo>
                  <a:pt x="22152" y="437198"/>
                  <a:pt x="3102" y="441960"/>
                  <a:pt x="5007" y="450533"/>
                </a:cubicBezTo>
                <a:cubicBezTo>
                  <a:pt x="6912" y="458153"/>
                  <a:pt x="27867" y="455295"/>
                  <a:pt x="33582" y="455295"/>
                </a:cubicBezTo>
                <a:cubicBezTo>
                  <a:pt x="57395" y="455295"/>
                  <a:pt x="79302" y="455295"/>
                  <a:pt x="102162" y="455295"/>
                </a:cubicBezTo>
                <a:cubicBezTo>
                  <a:pt x="125022" y="455295"/>
                  <a:pt x="146930" y="456248"/>
                  <a:pt x="170742" y="455295"/>
                </a:cubicBezTo>
                <a:cubicBezTo>
                  <a:pt x="177410" y="455295"/>
                  <a:pt x="197412" y="458153"/>
                  <a:pt x="199317" y="450533"/>
                </a:cubicBezTo>
                <a:cubicBezTo>
                  <a:pt x="201222" y="441960"/>
                  <a:pt x="182172" y="437198"/>
                  <a:pt x="178362" y="436245"/>
                </a:cubicBezTo>
                <a:close/>
              </a:path>
            </a:pathLst>
          </a:custGeom>
          <a:solidFill>
            <a:schemeClr val="accent1">
              <a:alpha val="5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E11B921-F9E0-4E9D-AEED-D3B14AEA7674}"/>
              </a:ext>
            </a:extLst>
          </p:cNvPr>
          <p:cNvSpPr/>
          <p:nvPr/>
        </p:nvSpPr>
        <p:spPr>
          <a:xfrm rot="21158542">
            <a:off x="140140" y="3025188"/>
            <a:ext cx="837489" cy="1129636"/>
          </a:xfrm>
          <a:custGeom>
            <a:avLst/>
            <a:gdLst>
              <a:gd name="connsiteX0" fmla="*/ 398633 w 409575"/>
              <a:gd name="connsiteY0" fmla="*/ 415290 h 552450"/>
              <a:gd name="connsiteX1" fmla="*/ 377678 w 409575"/>
              <a:gd name="connsiteY1" fmla="*/ 399098 h 552450"/>
              <a:gd name="connsiteX2" fmla="*/ 242423 w 409575"/>
              <a:gd name="connsiteY2" fmla="*/ 150495 h 552450"/>
              <a:gd name="connsiteX3" fmla="*/ 284333 w 409575"/>
              <a:gd name="connsiteY3" fmla="*/ 21907 h 552450"/>
              <a:gd name="connsiteX4" fmla="*/ 270045 w 409575"/>
              <a:gd name="connsiteY4" fmla="*/ 0 h 552450"/>
              <a:gd name="connsiteX5" fmla="*/ 147173 w 409575"/>
              <a:gd name="connsiteY5" fmla="*/ 0 h 552450"/>
              <a:gd name="connsiteX6" fmla="*/ 132885 w 409575"/>
              <a:gd name="connsiteY6" fmla="*/ 21907 h 552450"/>
              <a:gd name="connsiteX7" fmla="*/ 174795 w 409575"/>
              <a:gd name="connsiteY7" fmla="*/ 150495 h 552450"/>
              <a:gd name="connsiteX8" fmla="*/ 39541 w 409575"/>
              <a:gd name="connsiteY8" fmla="*/ 399098 h 552450"/>
              <a:gd name="connsiteX9" fmla="*/ 18585 w 409575"/>
              <a:gd name="connsiteY9" fmla="*/ 415290 h 552450"/>
              <a:gd name="connsiteX10" fmla="*/ 8108 w 409575"/>
              <a:gd name="connsiteY10" fmla="*/ 475298 h 552450"/>
              <a:gd name="connsiteX11" fmla="*/ 71925 w 409575"/>
              <a:gd name="connsiteY11" fmla="*/ 528638 h 552450"/>
              <a:gd name="connsiteX12" fmla="*/ 207181 w 409575"/>
              <a:gd name="connsiteY12" fmla="*/ 555308 h 552450"/>
              <a:gd name="connsiteX13" fmla="*/ 207181 w 409575"/>
              <a:gd name="connsiteY13" fmla="*/ 555308 h 552450"/>
              <a:gd name="connsiteX14" fmla="*/ 342435 w 409575"/>
              <a:gd name="connsiteY14" fmla="*/ 528638 h 552450"/>
              <a:gd name="connsiteX15" fmla="*/ 406253 w 409575"/>
              <a:gd name="connsiteY15" fmla="*/ 475298 h 552450"/>
              <a:gd name="connsiteX16" fmla="*/ 398633 w 409575"/>
              <a:gd name="connsiteY16" fmla="*/ 41529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9575" h="552450">
                <a:moveTo>
                  <a:pt x="398633" y="415290"/>
                </a:moveTo>
                <a:cubicBezTo>
                  <a:pt x="391966" y="409575"/>
                  <a:pt x="384345" y="404812"/>
                  <a:pt x="377678" y="399098"/>
                </a:cubicBezTo>
                <a:cubicBezTo>
                  <a:pt x="301478" y="336233"/>
                  <a:pt x="240518" y="252412"/>
                  <a:pt x="242423" y="150495"/>
                </a:cubicBezTo>
                <a:cubicBezTo>
                  <a:pt x="243375" y="107632"/>
                  <a:pt x="266235" y="60960"/>
                  <a:pt x="284333" y="21907"/>
                </a:cubicBezTo>
                <a:cubicBezTo>
                  <a:pt x="294810" y="0"/>
                  <a:pt x="294810" y="0"/>
                  <a:pt x="270045" y="0"/>
                </a:cubicBezTo>
                <a:cubicBezTo>
                  <a:pt x="251948" y="0"/>
                  <a:pt x="166223" y="0"/>
                  <a:pt x="147173" y="0"/>
                </a:cubicBezTo>
                <a:cubicBezTo>
                  <a:pt x="122408" y="0"/>
                  <a:pt x="122408" y="0"/>
                  <a:pt x="132885" y="21907"/>
                </a:cubicBezTo>
                <a:cubicBezTo>
                  <a:pt x="150983" y="60960"/>
                  <a:pt x="174795" y="107632"/>
                  <a:pt x="174795" y="150495"/>
                </a:cubicBezTo>
                <a:cubicBezTo>
                  <a:pt x="176700" y="253365"/>
                  <a:pt x="116693" y="336233"/>
                  <a:pt x="39541" y="399098"/>
                </a:cubicBezTo>
                <a:cubicBezTo>
                  <a:pt x="32873" y="404812"/>
                  <a:pt x="25253" y="409575"/>
                  <a:pt x="18585" y="415290"/>
                </a:cubicBezTo>
                <a:cubicBezTo>
                  <a:pt x="-2370" y="434340"/>
                  <a:pt x="-5227" y="449580"/>
                  <a:pt x="8108" y="475298"/>
                </a:cubicBezTo>
                <a:cubicBezTo>
                  <a:pt x="21443" y="500062"/>
                  <a:pt x="48113" y="516255"/>
                  <a:pt x="71925" y="528638"/>
                </a:cubicBezTo>
                <a:cubicBezTo>
                  <a:pt x="115741" y="549593"/>
                  <a:pt x="160508" y="556260"/>
                  <a:pt x="207181" y="555308"/>
                </a:cubicBezTo>
                <a:lnTo>
                  <a:pt x="207181" y="555308"/>
                </a:lnTo>
                <a:cubicBezTo>
                  <a:pt x="253853" y="557213"/>
                  <a:pt x="298620" y="550545"/>
                  <a:pt x="342435" y="528638"/>
                </a:cubicBezTo>
                <a:cubicBezTo>
                  <a:pt x="367200" y="516255"/>
                  <a:pt x="393870" y="500062"/>
                  <a:pt x="406253" y="475298"/>
                </a:cubicBezTo>
                <a:cubicBezTo>
                  <a:pt x="422445" y="449580"/>
                  <a:pt x="419588" y="434340"/>
                  <a:pt x="398633" y="415290"/>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97D9709-1409-4BA6-8E1C-18884BFDAC41}"/>
              </a:ext>
            </a:extLst>
          </p:cNvPr>
          <p:cNvSpPr/>
          <p:nvPr/>
        </p:nvSpPr>
        <p:spPr>
          <a:xfrm rot="19507612">
            <a:off x="5586425" y="1959401"/>
            <a:ext cx="570842" cy="2033625"/>
          </a:xfrm>
          <a:custGeom>
            <a:avLst/>
            <a:gdLst>
              <a:gd name="connsiteX0" fmla="*/ 321985 w 457200"/>
              <a:gd name="connsiteY0" fmla="*/ 1555869 h 1628775"/>
              <a:gd name="connsiteX1" fmla="*/ 348655 w 457200"/>
              <a:gd name="connsiteY1" fmla="*/ 1175821 h 1628775"/>
              <a:gd name="connsiteX2" fmla="*/ 368657 w 457200"/>
              <a:gd name="connsiteY2" fmla="*/ 805299 h 1628775"/>
              <a:gd name="connsiteX3" fmla="*/ 461050 w 457200"/>
              <a:gd name="connsiteY3" fmla="*/ 206176 h 1628775"/>
              <a:gd name="connsiteX4" fmla="*/ 426760 w 457200"/>
              <a:gd name="connsiteY4" fmla="*/ 120451 h 1628775"/>
              <a:gd name="connsiteX5" fmla="*/ 141962 w 457200"/>
              <a:gd name="connsiteY5" fmla="*/ 6151 h 1628775"/>
              <a:gd name="connsiteX6" fmla="*/ 82907 w 457200"/>
              <a:gd name="connsiteY6" fmla="*/ 43299 h 1628775"/>
              <a:gd name="connsiteX7" fmla="*/ 40 w 457200"/>
              <a:gd name="connsiteY7" fmla="*/ 893881 h 1628775"/>
              <a:gd name="connsiteX8" fmla="*/ 55285 w 457200"/>
              <a:gd name="connsiteY8" fmla="*/ 945316 h 1628775"/>
              <a:gd name="connsiteX9" fmla="*/ 200065 w 457200"/>
              <a:gd name="connsiteY9" fmla="*/ 937696 h 1628775"/>
              <a:gd name="connsiteX10" fmla="*/ 254357 w 457200"/>
              <a:gd name="connsiteY10" fmla="*/ 1000561 h 1628775"/>
              <a:gd name="connsiteX11" fmla="*/ 211495 w 457200"/>
              <a:gd name="connsiteY11" fmla="*/ 1392991 h 1628775"/>
              <a:gd name="connsiteX12" fmla="*/ 201970 w 457200"/>
              <a:gd name="connsiteY12" fmla="*/ 1490146 h 1628775"/>
              <a:gd name="connsiteX13" fmla="*/ 198160 w 457200"/>
              <a:gd name="connsiteY13" fmla="*/ 1595874 h 1628775"/>
              <a:gd name="connsiteX14" fmla="*/ 263882 w 457200"/>
              <a:gd name="connsiteY14" fmla="*/ 1632069 h 1628775"/>
              <a:gd name="connsiteX15" fmla="*/ 321985 w 457200"/>
              <a:gd name="connsiteY15" fmla="*/ 1555869 h 1628775"/>
              <a:gd name="connsiteX16" fmla="*/ 398185 w 457200"/>
              <a:gd name="connsiteY16" fmla="*/ 216654 h 1628775"/>
              <a:gd name="connsiteX17" fmla="*/ 358180 w 457200"/>
              <a:gd name="connsiteY17" fmla="*/ 206176 h 1628775"/>
              <a:gd name="connsiteX18" fmla="*/ 367705 w 457200"/>
              <a:gd name="connsiteY18" fmla="*/ 166171 h 1628775"/>
              <a:gd name="connsiteX19" fmla="*/ 407710 w 457200"/>
              <a:gd name="connsiteY19" fmla="*/ 174744 h 1628775"/>
              <a:gd name="connsiteX20" fmla="*/ 398185 w 457200"/>
              <a:gd name="connsiteY20" fmla="*/ 216654 h 1628775"/>
              <a:gd name="connsiteX21" fmla="*/ 269597 w 457200"/>
              <a:gd name="connsiteY21" fmla="*/ 1156771 h 1628775"/>
              <a:gd name="connsiteX22" fmla="*/ 274360 w 457200"/>
              <a:gd name="connsiteY22" fmla="*/ 1126291 h 1628775"/>
              <a:gd name="connsiteX23" fmla="*/ 304840 w 457200"/>
              <a:gd name="connsiteY23" fmla="*/ 1131054 h 1628775"/>
              <a:gd name="connsiteX24" fmla="*/ 300077 w 457200"/>
              <a:gd name="connsiteY24" fmla="*/ 1163439 h 1628775"/>
              <a:gd name="connsiteX25" fmla="*/ 269597 w 457200"/>
              <a:gd name="connsiteY25" fmla="*/ 1156771 h 1628775"/>
              <a:gd name="connsiteX26" fmla="*/ 263882 w 457200"/>
              <a:gd name="connsiteY26" fmla="*/ 1314886 h 1628775"/>
              <a:gd name="connsiteX27" fmla="*/ 269597 w 457200"/>
              <a:gd name="connsiteY27" fmla="*/ 1283454 h 1628775"/>
              <a:gd name="connsiteX28" fmla="*/ 301030 w 457200"/>
              <a:gd name="connsiteY28" fmla="*/ 1289169 h 1628775"/>
              <a:gd name="connsiteX29" fmla="*/ 295315 w 457200"/>
              <a:gd name="connsiteY29" fmla="*/ 1320601 h 1628775"/>
              <a:gd name="connsiteX30" fmla="*/ 263882 w 457200"/>
              <a:gd name="connsiteY30" fmla="*/ 1314886 h 1628775"/>
              <a:gd name="connsiteX31" fmla="*/ 261025 w 457200"/>
              <a:gd name="connsiteY31" fmla="*/ 1455856 h 1628775"/>
              <a:gd name="connsiteX32" fmla="*/ 266740 w 457200"/>
              <a:gd name="connsiteY32" fmla="*/ 1424424 h 1628775"/>
              <a:gd name="connsiteX33" fmla="*/ 297220 w 457200"/>
              <a:gd name="connsiteY33" fmla="*/ 1431091 h 1628775"/>
              <a:gd name="connsiteX34" fmla="*/ 292457 w 457200"/>
              <a:gd name="connsiteY34" fmla="*/ 1462524 h 1628775"/>
              <a:gd name="connsiteX35" fmla="*/ 261025 w 457200"/>
              <a:gd name="connsiteY35" fmla="*/ 1455856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7200" h="1628775">
                <a:moveTo>
                  <a:pt x="321985" y="1555869"/>
                </a:moveTo>
                <a:cubicBezTo>
                  <a:pt x="341035" y="1428234"/>
                  <a:pt x="342940" y="1304409"/>
                  <a:pt x="348655" y="1175821"/>
                </a:cubicBezTo>
                <a:cubicBezTo>
                  <a:pt x="353417" y="1053901"/>
                  <a:pt x="360085" y="927219"/>
                  <a:pt x="368657" y="805299"/>
                </a:cubicBezTo>
                <a:cubicBezTo>
                  <a:pt x="382945" y="606226"/>
                  <a:pt x="433427" y="417631"/>
                  <a:pt x="461050" y="206176"/>
                </a:cubicBezTo>
                <a:cubicBezTo>
                  <a:pt x="470575" y="168076"/>
                  <a:pt x="467717" y="136644"/>
                  <a:pt x="426760" y="120451"/>
                </a:cubicBezTo>
                <a:cubicBezTo>
                  <a:pt x="328652" y="82351"/>
                  <a:pt x="240070" y="45204"/>
                  <a:pt x="141962" y="6151"/>
                </a:cubicBezTo>
                <a:cubicBezTo>
                  <a:pt x="102910" y="-9089"/>
                  <a:pt x="89575" y="4246"/>
                  <a:pt x="82907" y="43299"/>
                </a:cubicBezTo>
                <a:cubicBezTo>
                  <a:pt x="71477" y="127119"/>
                  <a:pt x="4802" y="683379"/>
                  <a:pt x="40" y="893881"/>
                </a:cubicBezTo>
                <a:cubicBezTo>
                  <a:pt x="-913" y="935791"/>
                  <a:pt x="15280" y="951031"/>
                  <a:pt x="55285" y="945316"/>
                </a:cubicBezTo>
                <a:cubicBezTo>
                  <a:pt x="108625" y="938649"/>
                  <a:pt x="146725" y="942459"/>
                  <a:pt x="200065" y="937696"/>
                </a:cubicBezTo>
                <a:cubicBezTo>
                  <a:pt x="257215" y="932934"/>
                  <a:pt x="273407" y="947221"/>
                  <a:pt x="254357" y="1000561"/>
                </a:cubicBezTo>
                <a:cubicBezTo>
                  <a:pt x="206732" y="1139626"/>
                  <a:pt x="212447" y="1248211"/>
                  <a:pt x="211495" y="1392991"/>
                </a:cubicBezTo>
                <a:cubicBezTo>
                  <a:pt x="211495" y="1411089"/>
                  <a:pt x="216257" y="1478716"/>
                  <a:pt x="201970" y="1490146"/>
                </a:cubicBezTo>
                <a:cubicBezTo>
                  <a:pt x="158155" y="1528246"/>
                  <a:pt x="175300" y="1551106"/>
                  <a:pt x="198160" y="1595874"/>
                </a:cubicBezTo>
                <a:cubicBezTo>
                  <a:pt x="211495" y="1618734"/>
                  <a:pt x="223877" y="1640641"/>
                  <a:pt x="263882" y="1632069"/>
                </a:cubicBezTo>
                <a:cubicBezTo>
                  <a:pt x="305792" y="1624449"/>
                  <a:pt x="316270" y="1594921"/>
                  <a:pt x="321985" y="1555869"/>
                </a:cubicBezTo>
                <a:close/>
                <a:moveTo>
                  <a:pt x="398185" y="216654"/>
                </a:moveTo>
                <a:cubicBezTo>
                  <a:pt x="382945" y="225226"/>
                  <a:pt x="368657" y="219511"/>
                  <a:pt x="358180" y="206176"/>
                </a:cubicBezTo>
                <a:cubicBezTo>
                  <a:pt x="350560" y="189984"/>
                  <a:pt x="353417" y="175696"/>
                  <a:pt x="367705" y="166171"/>
                </a:cubicBezTo>
                <a:cubicBezTo>
                  <a:pt x="381992" y="157599"/>
                  <a:pt x="398185" y="159504"/>
                  <a:pt x="407710" y="174744"/>
                </a:cubicBezTo>
                <a:cubicBezTo>
                  <a:pt x="419140" y="190936"/>
                  <a:pt x="415330" y="207129"/>
                  <a:pt x="398185" y="216654"/>
                </a:cubicBezTo>
                <a:close/>
                <a:moveTo>
                  <a:pt x="269597" y="1156771"/>
                </a:moveTo>
                <a:cubicBezTo>
                  <a:pt x="261977" y="1145341"/>
                  <a:pt x="262930" y="1133911"/>
                  <a:pt x="274360" y="1126291"/>
                </a:cubicBezTo>
                <a:cubicBezTo>
                  <a:pt x="285790" y="1118671"/>
                  <a:pt x="296267" y="1121529"/>
                  <a:pt x="304840" y="1131054"/>
                </a:cubicBezTo>
                <a:cubicBezTo>
                  <a:pt x="312460" y="1144389"/>
                  <a:pt x="310555" y="1155819"/>
                  <a:pt x="300077" y="1163439"/>
                </a:cubicBezTo>
                <a:cubicBezTo>
                  <a:pt x="289600" y="1170106"/>
                  <a:pt x="277217" y="1168201"/>
                  <a:pt x="269597" y="1156771"/>
                </a:cubicBezTo>
                <a:close/>
                <a:moveTo>
                  <a:pt x="263882" y="1314886"/>
                </a:moveTo>
                <a:cubicBezTo>
                  <a:pt x="256262" y="1303456"/>
                  <a:pt x="258167" y="1291074"/>
                  <a:pt x="269597" y="1283454"/>
                </a:cubicBezTo>
                <a:cubicBezTo>
                  <a:pt x="281027" y="1275834"/>
                  <a:pt x="292457" y="1279644"/>
                  <a:pt x="301030" y="1289169"/>
                </a:cubicBezTo>
                <a:cubicBezTo>
                  <a:pt x="308650" y="1301551"/>
                  <a:pt x="306745" y="1312029"/>
                  <a:pt x="295315" y="1320601"/>
                </a:cubicBezTo>
                <a:cubicBezTo>
                  <a:pt x="283885" y="1328221"/>
                  <a:pt x="271502" y="1326316"/>
                  <a:pt x="263882" y="1314886"/>
                </a:cubicBezTo>
                <a:close/>
                <a:moveTo>
                  <a:pt x="261025" y="1455856"/>
                </a:moveTo>
                <a:cubicBezTo>
                  <a:pt x="253405" y="1443474"/>
                  <a:pt x="255310" y="1432044"/>
                  <a:pt x="266740" y="1424424"/>
                </a:cubicBezTo>
                <a:cubicBezTo>
                  <a:pt x="278170" y="1416804"/>
                  <a:pt x="289600" y="1418709"/>
                  <a:pt x="297220" y="1431091"/>
                </a:cubicBezTo>
                <a:cubicBezTo>
                  <a:pt x="304840" y="1443474"/>
                  <a:pt x="301030" y="1453951"/>
                  <a:pt x="292457" y="1462524"/>
                </a:cubicBezTo>
                <a:cubicBezTo>
                  <a:pt x="279122" y="1469191"/>
                  <a:pt x="268645" y="1467286"/>
                  <a:pt x="261025" y="1455856"/>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90007FC-01ED-4247-AE04-AA4FC0155640}"/>
              </a:ext>
            </a:extLst>
          </p:cNvPr>
          <p:cNvSpPr/>
          <p:nvPr/>
        </p:nvSpPr>
        <p:spPr>
          <a:xfrm rot="8100000">
            <a:off x="3194994" y="1977124"/>
            <a:ext cx="305801" cy="1198542"/>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accent1">
              <a:alpha val="50000"/>
            </a:schemeClr>
          </a:solidFill>
          <a:ln w="9525" cap="flat">
            <a:noFill/>
            <a:prstDash val="solid"/>
            <a:miter/>
          </a:ln>
        </p:spPr>
        <p:txBody>
          <a:bodyPr rtlCol="0" anchor="ctr"/>
          <a:lstStyle/>
          <a:p>
            <a:endParaRPr lang="en-US"/>
          </a:p>
        </p:txBody>
      </p:sp>
      <p:grpSp>
        <p:nvGrpSpPr>
          <p:cNvPr id="17" name="Graphic 3">
            <a:extLst>
              <a:ext uri="{FF2B5EF4-FFF2-40B4-BE49-F238E27FC236}">
                <a16:creationId xmlns:a16="http://schemas.microsoft.com/office/drawing/2014/main" id="{003DCB9F-8C82-4538-A9CE-B9082232C39C}"/>
              </a:ext>
            </a:extLst>
          </p:cNvPr>
          <p:cNvGrpSpPr/>
          <p:nvPr/>
        </p:nvGrpSpPr>
        <p:grpSpPr>
          <a:xfrm>
            <a:off x="0" y="291908"/>
            <a:ext cx="12184393" cy="3801878"/>
            <a:chOff x="0" y="2854133"/>
            <a:chExt cx="12184393" cy="3801878"/>
          </a:xfrm>
        </p:grpSpPr>
        <p:sp>
          <p:nvSpPr>
            <p:cNvPr id="18" name="Freeform: Shape 17">
              <a:extLst>
                <a:ext uri="{FF2B5EF4-FFF2-40B4-BE49-F238E27FC236}">
                  <a16:creationId xmlns:a16="http://schemas.microsoft.com/office/drawing/2014/main" id="{3D6763D9-5F97-4FA4-84F2-BD8054F8259E}"/>
                </a:ext>
              </a:extLst>
            </p:cNvPr>
            <p:cNvSpPr/>
            <p:nvPr/>
          </p:nvSpPr>
          <p:spPr>
            <a:xfrm>
              <a:off x="0" y="2854133"/>
              <a:ext cx="6340" cy="6340"/>
            </a:xfrm>
            <a:custGeom>
              <a:avLst/>
              <a:gdLst/>
              <a:ahLst/>
              <a:cxnLst/>
              <a:rect l="l" t="t" r="r" b="b"/>
              <a:pathLst>
                <a:path/>
              </a:pathLst>
            </a:custGeom>
            <a:noFill/>
            <a:ln w="38539" cap="flat">
              <a:solidFill>
                <a:schemeClr val="accent4"/>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4D79BD6-7618-47B9-A5FB-9C79D6CE1421}"/>
                </a:ext>
              </a:extLst>
            </p:cNvPr>
            <p:cNvSpPr/>
            <p:nvPr/>
          </p:nvSpPr>
          <p:spPr>
            <a:xfrm>
              <a:off x="0" y="2854133"/>
              <a:ext cx="6340" cy="6340"/>
            </a:xfrm>
            <a:custGeom>
              <a:avLst/>
              <a:gdLst/>
              <a:ahLst/>
              <a:cxnLst/>
              <a:rect l="l" t="t" r="r" b="b"/>
              <a:pathLst>
                <a:path/>
              </a:pathLst>
            </a:custGeom>
            <a:noFill/>
            <a:ln w="33469" cap="flat">
              <a:solidFill>
                <a:schemeClr val="accent4"/>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340FABF-EC6D-4427-A382-ABAC23671CBC}"/>
                </a:ext>
              </a:extLst>
            </p:cNvPr>
            <p:cNvSpPr/>
            <p:nvPr/>
          </p:nvSpPr>
          <p:spPr>
            <a:xfrm>
              <a:off x="8876" y="2866813"/>
              <a:ext cx="12175517" cy="3789198"/>
            </a:xfrm>
            <a:custGeom>
              <a:avLst/>
              <a:gdLst>
                <a:gd name="connsiteX0" fmla="*/ 0 w 12172979"/>
                <a:gd name="connsiteY0" fmla="*/ 2899959 h 3785035"/>
                <a:gd name="connsiteX1" fmla="*/ 223805 w 12172979"/>
                <a:gd name="connsiteY1" fmla="*/ 2802955 h 3785035"/>
                <a:gd name="connsiteX2" fmla="*/ 244728 w 12172979"/>
                <a:gd name="connsiteY2" fmla="*/ 3170681 h 3785035"/>
                <a:gd name="connsiteX3" fmla="*/ 514182 w 12172979"/>
                <a:gd name="connsiteY3" fmla="*/ 3354543 h 3785035"/>
                <a:gd name="connsiteX4" fmla="*/ 883175 w 12172979"/>
                <a:gd name="connsiteY4" fmla="*/ 3190969 h 3785035"/>
                <a:gd name="connsiteX5" fmla="*/ 881273 w 12172979"/>
                <a:gd name="connsiteY5" fmla="*/ 3136444 h 3785035"/>
                <a:gd name="connsiteX6" fmla="*/ 880005 w 12172979"/>
                <a:gd name="connsiteY6" fmla="*/ 3135810 h 3785035"/>
                <a:gd name="connsiteX7" fmla="*/ 720869 w 12172979"/>
                <a:gd name="connsiteY7" fmla="*/ 3090161 h 3785035"/>
                <a:gd name="connsiteX8" fmla="*/ 657468 w 12172979"/>
                <a:gd name="connsiteY8" fmla="*/ 3059729 h 3785035"/>
                <a:gd name="connsiteX9" fmla="*/ 715797 w 12172979"/>
                <a:gd name="connsiteY9" fmla="*/ 3040709 h 3785035"/>
                <a:gd name="connsiteX10" fmla="*/ 925654 w 12172979"/>
                <a:gd name="connsiteY10" fmla="*/ 2825780 h 3785035"/>
                <a:gd name="connsiteX11" fmla="*/ 911072 w 12172979"/>
                <a:gd name="connsiteY11" fmla="*/ 2752235 h 3785035"/>
                <a:gd name="connsiteX12" fmla="*/ 881273 w 12172979"/>
                <a:gd name="connsiteY12" fmla="*/ 2698344 h 3785035"/>
                <a:gd name="connsiteX13" fmla="*/ 886979 w 12172979"/>
                <a:gd name="connsiteY13" fmla="*/ 2329350 h 3785035"/>
                <a:gd name="connsiteX14" fmla="*/ 916778 w 12172979"/>
                <a:gd name="connsiteY14" fmla="*/ 2283068 h 3785035"/>
                <a:gd name="connsiteX15" fmla="*/ 959890 w 12172979"/>
                <a:gd name="connsiteY15" fmla="*/ 2051020 h 3785035"/>
                <a:gd name="connsiteX16" fmla="*/ 984617 w 12172979"/>
                <a:gd name="connsiteY16" fmla="*/ 2022490 h 3785035"/>
                <a:gd name="connsiteX17" fmla="*/ 1185598 w 12172979"/>
                <a:gd name="connsiteY17" fmla="*/ 2080185 h 3785035"/>
                <a:gd name="connsiteX18" fmla="*/ 1386579 w 12172979"/>
                <a:gd name="connsiteY18" fmla="*/ 2137880 h 3785035"/>
                <a:gd name="connsiteX19" fmla="*/ 1392285 w 12172979"/>
                <a:gd name="connsiteY19" fmla="*/ 2175286 h 3785035"/>
                <a:gd name="connsiteX20" fmla="*/ 1305425 w 12172979"/>
                <a:gd name="connsiteY20" fmla="*/ 2394019 h 3785035"/>
                <a:gd name="connsiteX21" fmla="*/ 1306059 w 12172979"/>
                <a:gd name="connsiteY21" fmla="*/ 2449178 h 3785035"/>
                <a:gd name="connsiteX22" fmla="*/ 1114588 w 12172979"/>
                <a:gd name="connsiteY22" fmla="*/ 2764915 h 3785035"/>
                <a:gd name="connsiteX23" fmla="*/ 1056260 w 12172979"/>
                <a:gd name="connsiteY23" fmla="*/ 2793445 h 3785035"/>
                <a:gd name="connsiteX24" fmla="*/ 1004905 w 12172979"/>
                <a:gd name="connsiteY24" fmla="*/ 2847970 h 3785035"/>
                <a:gd name="connsiteX25" fmla="*/ 1068940 w 12172979"/>
                <a:gd name="connsiteY25" fmla="*/ 3141516 h 3785035"/>
                <a:gd name="connsiteX26" fmla="*/ 1068940 w 12172979"/>
                <a:gd name="connsiteY26" fmla="*/ 3141516 h 3785035"/>
                <a:gd name="connsiteX27" fmla="*/ 1108248 w 12172979"/>
                <a:gd name="connsiteY27" fmla="*/ 3188433 h 3785035"/>
                <a:gd name="connsiteX28" fmla="*/ 989689 w 12172979"/>
                <a:gd name="connsiteY28" fmla="*/ 3209355 h 3785035"/>
                <a:gd name="connsiteX29" fmla="*/ 1701047 w 12172979"/>
                <a:gd name="connsiteY29" fmla="*/ 2617824 h 3785035"/>
                <a:gd name="connsiteX30" fmla="*/ 1940069 w 12172979"/>
                <a:gd name="connsiteY30" fmla="*/ 2250099 h 3785035"/>
                <a:gd name="connsiteX31" fmla="*/ 1961625 w 12172979"/>
                <a:gd name="connsiteY31" fmla="*/ 2226641 h 3785035"/>
                <a:gd name="connsiteX32" fmla="*/ 1966697 w 12172979"/>
                <a:gd name="connsiteY32" fmla="*/ 2223471 h 3785035"/>
                <a:gd name="connsiteX33" fmla="*/ 1969867 w 12172979"/>
                <a:gd name="connsiteY33" fmla="*/ 2211424 h 3785035"/>
                <a:gd name="connsiteX34" fmla="*/ 1923584 w 12172979"/>
                <a:gd name="connsiteY34" fmla="*/ 2155632 h 3785035"/>
                <a:gd name="connsiteX35" fmla="*/ 1849405 w 12172979"/>
                <a:gd name="connsiteY35" fmla="*/ 2059896 h 3785035"/>
                <a:gd name="connsiteX36" fmla="*/ 1787906 w 12172979"/>
                <a:gd name="connsiteY36" fmla="*/ 1837993 h 3785035"/>
                <a:gd name="connsiteX37" fmla="*/ 1614188 w 12172979"/>
                <a:gd name="connsiteY37" fmla="*/ 1626234 h 3785035"/>
                <a:gd name="connsiteX38" fmla="*/ 1408135 w 12172979"/>
                <a:gd name="connsiteY38" fmla="*/ 1282601 h 3785035"/>
                <a:gd name="connsiteX39" fmla="*/ 1403063 w 12172979"/>
                <a:gd name="connsiteY39" fmla="*/ 1189402 h 3785035"/>
                <a:gd name="connsiteX40" fmla="*/ 1448711 w 12172979"/>
                <a:gd name="connsiteY40" fmla="*/ 1142485 h 3785035"/>
                <a:gd name="connsiteX41" fmla="*/ 1510844 w 12172979"/>
                <a:gd name="connsiteY41" fmla="*/ 1123465 h 3785035"/>
                <a:gd name="connsiteX42" fmla="*/ 1591364 w 12172979"/>
                <a:gd name="connsiteY42" fmla="*/ 1170381 h 3785035"/>
                <a:gd name="connsiteX43" fmla="*/ 1802489 w 12172979"/>
                <a:gd name="connsiteY43" fmla="*/ 1510844 h 3785035"/>
                <a:gd name="connsiteX44" fmla="*/ 1911538 w 12172979"/>
                <a:gd name="connsiteY44" fmla="*/ 1762546 h 3785035"/>
                <a:gd name="connsiteX45" fmla="*/ 2080819 w 12172979"/>
                <a:gd name="connsiteY45" fmla="*/ 1918512 h 3785035"/>
                <a:gd name="connsiteX46" fmla="*/ 2132174 w 12172979"/>
                <a:gd name="connsiteY46" fmla="*/ 2028196 h 3785035"/>
                <a:gd name="connsiteX47" fmla="*/ 2160704 w 12172979"/>
                <a:gd name="connsiteY47" fmla="*/ 2094767 h 3785035"/>
                <a:gd name="connsiteX48" fmla="*/ 2172750 w 12172979"/>
                <a:gd name="connsiteY48" fmla="*/ 2097937 h 3785035"/>
                <a:gd name="connsiteX49" fmla="*/ 2184162 w 12172979"/>
                <a:gd name="connsiteY49" fmla="*/ 2090963 h 3785035"/>
                <a:gd name="connsiteX50" fmla="*/ 2187966 w 12172979"/>
                <a:gd name="connsiteY50" fmla="*/ 2092231 h 3785035"/>
                <a:gd name="connsiteX51" fmla="*/ 2553790 w 12172979"/>
                <a:gd name="connsiteY51" fmla="*/ 2035804 h 3785035"/>
                <a:gd name="connsiteX52" fmla="*/ 2917077 w 12172979"/>
                <a:gd name="connsiteY52" fmla="*/ 2158168 h 3785035"/>
                <a:gd name="connsiteX53" fmla="*/ 3144687 w 12172979"/>
                <a:gd name="connsiteY53" fmla="*/ 2378803 h 3785035"/>
                <a:gd name="connsiteX54" fmla="*/ 3194139 w 12172979"/>
                <a:gd name="connsiteY54" fmla="*/ 2459956 h 3785035"/>
                <a:gd name="connsiteX55" fmla="*/ 2979844 w 12172979"/>
                <a:gd name="connsiteY55" fmla="*/ 3464227 h 3785035"/>
                <a:gd name="connsiteX56" fmla="*/ 2934196 w 12172979"/>
                <a:gd name="connsiteY56" fmla="*/ 3499098 h 3785035"/>
                <a:gd name="connsiteX57" fmla="*/ 2896789 w 12172979"/>
                <a:gd name="connsiteY57" fmla="*/ 3521922 h 3785035"/>
                <a:gd name="connsiteX58" fmla="*/ 2539208 w 12172979"/>
                <a:gd name="connsiteY58" fmla="*/ 3628435 h 3785035"/>
                <a:gd name="connsiteX59" fmla="*/ 2539208 w 12172979"/>
                <a:gd name="connsiteY59" fmla="*/ 3628435 h 3785035"/>
                <a:gd name="connsiteX60" fmla="*/ 1822777 w 12172979"/>
                <a:gd name="connsiteY60" fmla="*/ 3280998 h 3785035"/>
                <a:gd name="connsiteX61" fmla="*/ 1799953 w 12172979"/>
                <a:gd name="connsiteY61" fmla="*/ 3054023 h 3785035"/>
                <a:gd name="connsiteX62" fmla="*/ 1701681 w 12172979"/>
                <a:gd name="connsiteY62" fmla="*/ 2852408 h 3785035"/>
                <a:gd name="connsiteX63" fmla="*/ 1909002 w 12172979"/>
                <a:gd name="connsiteY63" fmla="*/ 2842898 h 3785035"/>
                <a:gd name="connsiteX64" fmla="*/ 2492291 w 12172979"/>
                <a:gd name="connsiteY64" fmla="*/ 2259609 h 3785035"/>
                <a:gd name="connsiteX65" fmla="*/ 3075580 w 12172979"/>
                <a:gd name="connsiteY65" fmla="*/ 2851774 h 3785035"/>
                <a:gd name="connsiteX66" fmla="*/ 2492925 w 12172979"/>
                <a:gd name="connsiteY66" fmla="*/ 3426820 h 3785035"/>
                <a:gd name="connsiteX67" fmla="*/ 1990155 w 12172979"/>
                <a:gd name="connsiteY67" fmla="*/ 3142150 h 3785035"/>
                <a:gd name="connsiteX68" fmla="*/ 3193505 w 12172979"/>
                <a:gd name="connsiteY68" fmla="*/ 3461691 h 3785035"/>
                <a:gd name="connsiteX69" fmla="*/ 3873797 w 12172979"/>
                <a:gd name="connsiteY69" fmla="*/ 3710856 h 3785035"/>
                <a:gd name="connsiteX70" fmla="*/ 3670914 w 12172979"/>
                <a:gd name="connsiteY70" fmla="*/ 3663306 h 3785035"/>
                <a:gd name="connsiteX71" fmla="*/ 3623998 w 12172979"/>
                <a:gd name="connsiteY71" fmla="*/ 3574544 h 3785035"/>
                <a:gd name="connsiteX72" fmla="*/ 3850973 w 12172979"/>
                <a:gd name="connsiteY72" fmla="*/ 2837826 h 3785035"/>
                <a:gd name="connsiteX73" fmla="*/ 3885843 w 12172979"/>
                <a:gd name="connsiteY73" fmla="*/ 2795981 h 3785035"/>
                <a:gd name="connsiteX74" fmla="*/ 3902962 w 12172979"/>
                <a:gd name="connsiteY74" fmla="*/ 2790909 h 3785035"/>
                <a:gd name="connsiteX75" fmla="*/ 4049418 w 12172979"/>
                <a:gd name="connsiteY75" fmla="*/ 2315402 h 3785035"/>
                <a:gd name="connsiteX76" fmla="*/ 3949879 w 12172979"/>
                <a:gd name="connsiteY76" fmla="*/ 2284970 h 3785035"/>
                <a:gd name="connsiteX77" fmla="*/ 3907400 w 12172979"/>
                <a:gd name="connsiteY77" fmla="*/ 2204451 h 3785035"/>
                <a:gd name="connsiteX78" fmla="*/ 4011377 w 12172979"/>
                <a:gd name="connsiteY78" fmla="*/ 1865889 h 3785035"/>
                <a:gd name="connsiteX79" fmla="*/ 4330284 w 12172979"/>
                <a:gd name="connsiteY79" fmla="*/ 1697243 h 3785035"/>
                <a:gd name="connsiteX80" fmla="*/ 4330284 w 12172979"/>
                <a:gd name="connsiteY80" fmla="*/ 1697243 h 3785035"/>
                <a:gd name="connsiteX81" fmla="*/ 4442504 w 12172979"/>
                <a:gd name="connsiteY81" fmla="*/ 1732114 h 3785035"/>
                <a:gd name="connsiteX82" fmla="*/ 4472936 w 12172979"/>
                <a:gd name="connsiteY82" fmla="*/ 1789808 h 3785035"/>
                <a:gd name="connsiteX83" fmla="*/ 4306826 w 12172979"/>
                <a:gd name="connsiteY83" fmla="*/ 2328082 h 3785035"/>
                <a:gd name="connsiteX84" fmla="*/ 4227575 w 12172979"/>
                <a:gd name="connsiteY84" fmla="*/ 2369927 h 3785035"/>
                <a:gd name="connsiteX85" fmla="*/ 4116623 w 12172979"/>
                <a:gd name="connsiteY85" fmla="*/ 2335690 h 3785035"/>
                <a:gd name="connsiteX86" fmla="*/ 3970167 w 12172979"/>
                <a:gd name="connsiteY86" fmla="*/ 2811197 h 3785035"/>
                <a:gd name="connsiteX87" fmla="*/ 3980945 w 12172979"/>
                <a:gd name="connsiteY87" fmla="*/ 2825146 h 3785035"/>
                <a:gd name="connsiteX88" fmla="*/ 3986017 w 12172979"/>
                <a:gd name="connsiteY88" fmla="*/ 2879036 h 3785035"/>
                <a:gd name="connsiteX89" fmla="*/ 3781232 w 12172979"/>
                <a:gd name="connsiteY89" fmla="*/ 3550452 h 3785035"/>
                <a:gd name="connsiteX90" fmla="*/ 3816737 w 12172979"/>
                <a:gd name="connsiteY90" fmla="*/ 3592931 h 3785035"/>
                <a:gd name="connsiteX91" fmla="*/ 4391783 w 12172979"/>
                <a:gd name="connsiteY91" fmla="*/ 3537138 h 3785035"/>
                <a:gd name="connsiteX92" fmla="*/ 5117090 w 12172979"/>
                <a:gd name="connsiteY92" fmla="*/ 3537772 h 3785035"/>
                <a:gd name="connsiteX93" fmla="*/ 5243892 w 12172979"/>
                <a:gd name="connsiteY93" fmla="*/ 3646187 h 3785035"/>
                <a:gd name="connsiteX94" fmla="*/ 5051153 w 12172979"/>
                <a:gd name="connsiteY94" fmla="*/ 3466129 h 3785035"/>
                <a:gd name="connsiteX95" fmla="*/ 4844466 w 12172979"/>
                <a:gd name="connsiteY95" fmla="*/ 3542844 h 3785035"/>
                <a:gd name="connsiteX96" fmla="*/ 4840662 w 12172979"/>
                <a:gd name="connsiteY96" fmla="*/ 3543478 h 3785035"/>
                <a:gd name="connsiteX97" fmla="*/ 4822275 w 12172979"/>
                <a:gd name="connsiteY97" fmla="*/ 3529530 h 3785035"/>
                <a:gd name="connsiteX98" fmla="*/ 4611784 w 12172979"/>
                <a:gd name="connsiteY98" fmla="*/ 3208721 h 3785035"/>
                <a:gd name="connsiteX99" fmla="*/ 4550920 w 12172979"/>
                <a:gd name="connsiteY99" fmla="*/ 2979844 h 3785035"/>
                <a:gd name="connsiteX100" fmla="*/ 4556625 w 12172979"/>
                <a:gd name="connsiteY100" fmla="*/ 2930391 h 3785035"/>
                <a:gd name="connsiteX101" fmla="*/ 5172883 w 12172979"/>
                <a:gd name="connsiteY101" fmla="*/ 2772523 h 3785035"/>
                <a:gd name="connsiteX102" fmla="*/ 5207753 w 12172979"/>
                <a:gd name="connsiteY102" fmla="*/ 2868892 h 3785035"/>
                <a:gd name="connsiteX103" fmla="*/ 5231211 w 12172979"/>
                <a:gd name="connsiteY103" fmla="*/ 2952582 h 3785035"/>
                <a:gd name="connsiteX104" fmla="*/ 5262278 w 12172979"/>
                <a:gd name="connsiteY104" fmla="*/ 3144686 h 3785035"/>
                <a:gd name="connsiteX105" fmla="*/ 5281298 w 12172979"/>
                <a:gd name="connsiteY105" fmla="*/ 3162438 h 3785035"/>
                <a:gd name="connsiteX106" fmla="*/ 5397322 w 12172979"/>
                <a:gd name="connsiteY106" fmla="*/ 3049585 h 3785035"/>
                <a:gd name="connsiteX107" fmla="*/ 5397322 w 12172979"/>
                <a:gd name="connsiteY107" fmla="*/ 3049585 h 3785035"/>
                <a:gd name="connsiteX108" fmla="*/ 5363085 w 12172979"/>
                <a:gd name="connsiteY108" fmla="*/ 2951947 h 3785035"/>
                <a:gd name="connsiteX109" fmla="*/ 5273056 w 12172979"/>
                <a:gd name="connsiteY109" fmla="*/ 2901227 h 3785035"/>
                <a:gd name="connsiteX110" fmla="*/ 5302221 w 12172979"/>
                <a:gd name="connsiteY110" fmla="*/ 2850506 h 3785035"/>
                <a:gd name="connsiteX111" fmla="*/ 5378936 w 12172979"/>
                <a:gd name="connsiteY111" fmla="*/ 2889181 h 3785035"/>
                <a:gd name="connsiteX112" fmla="*/ 5378936 w 12172979"/>
                <a:gd name="connsiteY112" fmla="*/ 2889181 h 3785035"/>
                <a:gd name="connsiteX113" fmla="*/ 5450579 w 12172979"/>
                <a:gd name="connsiteY113" fmla="*/ 3088259 h 3785035"/>
                <a:gd name="connsiteX114" fmla="*/ 5290174 w 12172979"/>
                <a:gd name="connsiteY114" fmla="*/ 3229009 h 3785035"/>
                <a:gd name="connsiteX115" fmla="*/ 5266716 w 12172979"/>
                <a:gd name="connsiteY115" fmla="*/ 3300652 h 3785035"/>
                <a:gd name="connsiteX116" fmla="*/ 5210923 w 12172979"/>
                <a:gd name="connsiteY116" fmla="*/ 3419212 h 3785035"/>
                <a:gd name="connsiteX117" fmla="*/ 5754903 w 12172979"/>
                <a:gd name="connsiteY117" fmla="*/ 3438232 h 3785035"/>
                <a:gd name="connsiteX118" fmla="*/ 5711157 w 12172979"/>
                <a:gd name="connsiteY118" fmla="*/ 2832754 h 3785035"/>
                <a:gd name="connsiteX119" fmla="*/ 5710522 w 12172979"/>
                <a:gd name="connsiteY119" fmla="*/ 2814367 h 3785035"/>
                <a:gd name="connsiteX120" fmla="*/ 5240088 w 12172979"/>
                <a:gd name="connsiteY120" fmla="*/ 1900126 h 3785035"/>
                <a:gd name="connsiteX121" fmla="*/ 5247062 w 12172979"/>
                <a:gd name="connsiteY121" fmla="*/ 1833555 h 3785035"/>
                <a:gd name="connsiteX122" fmla="*/ 5247062 w 12172979"/>
                <a:gd name="connsiteY122" fmla="*/ 1833555 h 3785035"/>
                <a:gd name="connsiteX123" fmla="*/ 5247062 w 12172979"/>
                <a:gd name="connsiteY123" fmla="*/ 1833555 h 3785035"/>
                <a:gd name="connsiteX124" fmla="*/ 5247062 w 12172979"/>
                <a:gd name="connsiteY124" fmla="*/ 1833555 h 3785035"/>
                <a:gd name="connsiteX125" fmla="*/ 5276226 w 12172979"/>
                <a:gd name="connsiteY125" fmla="*/ 1823411 h 3785035"/>
                <a:gd name="connsiteX126" fmla="*/ 5642684 w 12172979"/>
                <a:gd name="connsiteY126" fmla="*/ 1751768 h 3785035"/>
                <a:gd name="connsiteX127" fmla="*/ 5733981 w 12172979"/>
                <a:gd name="connsiteY127" fmla="*/ 1816437 h 3785035"/>
                <a:gd name="connsiteX128" fmla="*/ 6032599 w 12172979"/>
                <a:gd name="connsiteY128" fmla="*/ 2486585 h 3785035"/>
                <a:gd name="connsiteX129" fmla="*/ 6255137 w 12172979"/>
                <a:gd name="connsiteY129" fmla="*/ 2876500 h 3785035"/>
                <a:gd name="connsiteX130" fmla="*/ 6477674 w 12172979"/>
                <a:gd name="connsiteY130" fmla="*/ 3280364 h 3785035"/>
                <a:gd name="connsiteX131" fmla="*/ 6468164 w 12172979"/>
                <a:gd name="connsiteY131" fmla="*/ 3395754 h 3785035"/>
                <a:gd name="connsiteX132" fmla="*/ 6377500 w 12172979"/>
                <a:gd name="connsiteY132" fmla="*/ 3402728 h 3785035"/>
                <a:gd name="connsiteX133" fmla="*/ 6312197 w 12172979"/>
                <a:gd name="connsiteY133" fmla="*/ 3292410 h 3785035"/>
                <a:gd name="connsiteX134" fmla="*/ 6257673 w 12172979"/>
                <a:gd name="connsiteY134" fmla="*/ 3187165 h 3785035"/>
                <a:gd name="connsiteX135" fmla="*/ 6044012 w 12172979"/>
                <a:gd name="connsiteY135" fmla="*/ 2760477 h 3785035"/>
                <a:gd name="connsiteX136" fmla="*/ 5947642 w 12172979"/>
                <a:gd name="connsiteY136" fmla="*/ 2731946 h 3785035"/>
                <a:gd name="connsiteX137" fmla="*/ 5894385 w 12172979"/>
                <a:gd name="connsiteY137" fmla="*/ 2769987 h 3785035"/>
                <a:gd name="connsiteX138" fmla="*/ 5884875 w 12172979"/>
                <a:gd name="connsiteY138" fmla="*/ 2908201 h 3785035"/>
                <a:gd name="connsiteX139" fmla="*/ 5884875 w 12172979"/>
                <a:gd name="connsiteY139" fmla="*/ 2908201 h 3785035"/>
                <a:gd name="connsiteX140" fmla="*/ 6012311 w 12172979"/>
                <a:gd name="connsiteY140" fmla="*/ 2898057 h 3785035"/>
                <a:gd name="connsiteX141" fmla="*/ 6364186 w 12172979"/>
                <a:gd name="connsiteY141" fmla="*/ 2630505 h 3785035"/>
                <a:gd name="connsiteX142" fmla="*/ 6607012 w 12172979"/>
                <a:gd name="connsiteY142" fmla="*/ 2413040 h 3785035"/>
                <a:gd name="connsiteX143" fmla="*/ 6587992 w 12172979"/>
                <a:gd name="connsiteY143" fmla="*/ 3123130 h 3785035"/>
                <a:gd name="connsiteX144" fmla="*/ 6605109 w 12172979"/>
                <a:gd name="connsiteY144" fmla="*/ 3784402 h 3785035"/>
                <a:gd name="connsiteX145" fmla="*/ 6793411 w 12172979"/>
                <a:gd name="connsiteY145" fmla="*/ 3417944 h 3785035"/>
                <a:gd name="connsiteX146" fmla="*/ 6801019 w 12172979"/>
                <a:gd name="connsiteY146" fmla="*/ 2814367 h 3785035"/>
                <a:gd name="connsiteX147" fmla="*/ 6769318 w 12172979"/>
                <a:gd name="connsiteY147" fmla="*/ 2798517 h 3785035"/>
                <a:gd name="connsiteX148" fmla="*/ 6655830 w 12172979"/>
                <a:gd name="connsiteY148" fmla="*/ 3094600 h 3785035"/>
                <a:gd name="connsiteX149" fmla="*/ 6892950 w 12172979"/>
                <a:gd name="connsiteY149" fmla="*/ 3235984 h 3785035"/>
                <a:gd name="connsiteX150" fmla="*/ 6969031 w 12172979"/>
                <a:gd name="connsiteY150" fmla="*/ 3120594 h 3785035"/>
                <a:gd name="connsiteX151" fmla="*/ 6880270 w 12172979"/>
                <a:gd name="connsiteY151" fmla="*/ 2863186 h 3785035"/>
                <a:gd name="connsiteX152" fmla="*/ 7545346 w 12172979"/>
                <a:gd name="connsiteY152" fmla="*/ 1931826 h 3785035"/>
                <a:gd name="connsiteX153" fmla="*/ 8214859 w 12172979"/>
                <a:gd name="connsiteY153" fmla="*/ 2137246 h 3785035"/>
                <a:gd name="connsiteX154" fmla="*/ 8324543 w 12172979"/>
                <a:gd name="connsiteY154" fmla="*/ 2187332 h 3785035"/>
                <a:gd name="connsiteX155" fmla="*/ 8326445 w 12172979"/>
                <a:gd name="connsiteY155" fmla="*/ 2187332 h 3785035"/>
                <a:gd name="connsiteX156" fmla="*/ 8391114 w 12172979"/>
                <a:gd name="connsiteY156" fmla="*/ 2184162 h 3785035"/>
                <a:gd name="connsiteX157" fmla="*/ 8664372 w 12172979"/>
                <a:gd name="connsiteY157" fmla="*/ 2343933 h 3785035"/>
                <a:gd name="connsiteX158" fmla="*/ 8598435 w 12172979"/>
                <a:gd name="connsiteY158" fmla="*/ 2586124 h 3785035"/>
                <a:gd name="connsiteX159" fmla="*/ 8503333 w 12172979"/>
                <a:gd name="connsiteY159" fmla="*/ 2558228 h 3785035"/>
                <a:gd name="connsiteX160" fmla="*/ 8396186 w 12172979"/>
                <a:gd name="connsiteY160" fmla="*/ 2281166 h 3785035"/>
                <a:gd name="connsiteX161" fmla="*/ 8346100 w 12172979"/>
                <a:gd name="connsiteY161" fmla="*/ 2298284 h 3785035"/>
                <a:gd name="connsiteX162" fmla="*/ 8462757 w 12172979"/>
                <a:gd name="connsiteY162" fmla="*/ 2620360 h 3785035"/>
                <a:gd name="connsiteX163" fmla="*/ 7793243 w 12172979"/>
                <a:gd name="connsiteY163" fmla="*/ 3514314 h 3785035"/>
                <a:gd name="connsiteX164" fmla="*/ 7215027 w 12172979"/>
                <a:gd name="connsiteY164" fmla="*/ 3391316 h 3785035"/>
                <a:gd name="connsiteX165" fmla="*/ 7161136 w 12172979"/>
                <a:gd name="connsiteY165" fmla="*/ 3208087 h 3785035"/>
                <a:gd name="connsiteX166" fmla="*/ 7381137 w 12172979"/>
                <a:gd name="connsiteY166" fmla="*/ 3231546 h 3785035"/>
                <a:gd name="connsiteX167" fmla="*/ 7271454 w 12172979"/>
                <a:gd name="connsiteY167" fmla="*/ 3098404 h 3785035"/>
                <a:gd name="connsiteX168" fmla="*/ 7116755 w 12172979"/>
                <a:gd name="connsiteY168" fmla="*/ 2812465 h 3785035"/>
                <a:gd name="connsiteX169" fmla="*/ 7594164 w 12172979"/>
                <a:gd name="connsiteY169" fmla="*/ 2169580 h 3785035"/>
                <a:gd name="connsiteX170" fmla="*/ 8223736 w 12172979"/>
                <a:gd name="connsiteY170" fmla="*/ 2643819 h 3785035"/>
                <a:gd name="connsiteX171" fmla="*/ 7757739 w 12172979"/>
                <a:gd name="connsiteY171" fmla="*/ 3277194 h 3785035"/>
                <a:gd name="connsiteX172" fmla="*/ 7543443 w 12172979"/>
                <a:gd name="connsiteY172" fmla="*/ 3180191 h 3785035"/>
                <a:gd name="connsiteX173" fmla="*/ 8405696 w 12172979"/>
                <a:gd name="connsiteY173" fmla="*/ 3544746 h 3785035"/>
                <a:gd name="connsiteX174" fmla="*/ 9238150 w 12172979"/>
                <a:gd name="connsiteY174" fmla="*/ 3310797 h 3785035"/>
                <a:gd name="connsiteX175" fmla="*/ 8963624 w 12172979"/>
                <a:gd name="connsiteY175" fmla="*/ 3078115 h 3785035"/>
                <a:gd name="connsiteX176" fmla="*/ 9846166 w 12172979"/>
                <a:gd name="connsiteY176" fmla="*/ 3491489 h 3785035"/>
                <a:gd name="connsiteX177" fmla="*/ 10123227 w 12172979"/>
                <a:gd name="connsiteY177" fmla="*/ 3303189 h 3785035"/>
                <a:gd name="connsiteX178" fmla="*/ 9983111 w 12172979"/>
                <a:gd name="connsiteY178" fmla="*/ 3224571 h 3785035"/>
                <a:gd name="connsiteX179" fmla="*/ 9958385 w 12172979"/>
                <a:gd name="connsiteY179" fmla="*/ 3260076 h 3785035"/>
                <a:gd name="connsiteX180" fmla="*/ 9991354 w 12172979"/>
                <a:gd name="connsiteY180" fmla="*/ 3328549 h 3785035"/>
                <a:gd name="connsiteX181" fmla="*/ 10026224 w 12172979"/>
                <a:gd name="connsiteY181" fmla="*/ 3360883 h 3785035"/>
                <a:gd name="connsiteX182" fmla="*/ 10198675 w 12172979"/>
                <a:gd name="connsiteY182" fmla="*/ 3554890 h 3785035"/>
                <a:gd name="connsiteX183" fmla="*/ 10198041 w 12172979"/>
                <a:gd name="connsiteY183" fmla="*/ 3625899 h 3785035"/>
                <a:gd name="connsiteX184" fmla="*/ 10148588 w 12172979"/>
                <a:gd name="connsiteY184" fmla="*/ 3661404 h 3785035"/>
                <a:gd name="connsiteX185" fmla="*/ 10110547 w 12172979"/>
                <a:gd name="connsiteY185" fmla="*/ 3653162 h 3785035"/>
                <a:gd name="connsiteX186" fmla="*/ 9955849 w 12172979"/>
                <a:gd name="connsiteY186" fmla="*/ 3462325 h 3785035"/>
                <a:gd name="connsiteX187" fmla="*/ 9858212 w 12172979"/>
                <a:gd name="connsiteY187" fmla="*/ 3343131 h 3785035"/>
                <a:gd name="connsiteX188" fmla="*/ 9839192 w 12172979"/>
                <a:gd name="connsiteY188" fmla="*/ 3345667 h 3785035"/>
                <a:gd name="connsiteX189" fmla="*/ 9733312 w 12172979"/>
                <a:gd name="connsiteY189" fmla="*/ 3324111 h 3785035"/>
                <a:gd name="connsiteX190" fmla="*/ 8944604 w 12172979"/>
                <a:gd name="connsiteY190" fmla="*/ 2362319 h 3785035"/>
                <a:gd name="connsiteX191" fmla="*/ 8948408 w 12172979"/>
                <a:gd name="connsiteY191" fmla="*/ 2257707 h 3785035"/>
                <a:gd name="connsiteX192" fmla="*/ 8953480 w 12172979"/>
                <a:gd name="connsiteY192" fmla="*/ 2239955 h 3785035"/>
                <a:gd name="connsiteX193" fmla="*/ 8850771 w 12172979"/>
                <a:gd name="connsiteY193" fmla="*/ 2116323 h 3785035"/>
                <a:gd name="connsiteX194" fmla="*/ 8827947 w 12172979"/>
                <a:gd name="connsiteY194" fmla="*/ 2094133 h 3785035"/>
                <a:gd name="connsiteX195" fmla="*/ 8828580 w 12172979"/>
                <a:gd name="connsiteY195" fmla="*/ 2095401 h 3785035"/>
                <a:gd name="connsiteX196" fmla="*/ 8732845 w 12172979"/>
                <a:gd name="connsiteY196" fmla="*/ 1974305 h 3785035"/>
                <a:gd name="connsiteX197" fmla="*/ 8693536 w 12172979"/>
                <a:gd name="connsiteY197" fmla="*/ 1924852 h 3785035"/>
                <a:gd name="connsiteX198" fmla="*/ 8693536 w 12172979"/>
                <a:gd name="connsiteY198" fmla="*/ 1924852 h 3785035"/>
                <a:gd name="connsiteX199" fmla="*/ 8764546 w 12172979"/>
                <a:gd name="connsiteY199" fmla="*/ 1841797 h 3785035"/>
                <a:gd name="connsiteX200" fmla="*/ 8817168 w 12172979"/>
                <a:gd name="connsiteY200" fmla="*/ 1870328 h 3785035"/>
                <a:gd name="connsiteX201" fmla="*/ 8937630 w 12172979"/>
                <a:gd name="connsiteY201" fmla="*/ 2016784 h 3785035"/>
                <a:gd name="connsiteX202" fmla="*/ 8958552 w 12172979"/>
                <a:gd name="connsiteY202" fmla="*/ 2068138 h 3785035"/>
                <a:gd name="connsiteX203" fmla="*/ 8983913 w 12172979"/>
                <a:gd name="connsiteY203" fmla="*/ 2099205 h 3785035"/>
                <a:gd name="connsiteX204" fmla="*/ 9052385 w 12172979"/>
                <a:gd name="connsiteY204" fmla="*/ 2152462 h 3785035"/>
                <a:gd name="connsiteX205" fmla="*/ 9075210 w 12172979"/>
                <a:gd name="connsiteY205" fmla="*/ 2146756 h 3785035"/>
                <a:gd name="connsiteX206" fmla="*/ 9156997 w 12172979"/>
                <a:gd name="connsiteY206" fmla="*/ 2154998 h 3785035"/>
                <a:gd name="connsiteX207" fmla="*/ 9202646 w 12172979"/>
                <a:gd name="connsiteY207" fmla="*/ 2208888 h 3785035"/>
                <a:gd name="connsiteX208" fmla="*/ 9952679 w 12172979"/>
                <a:gd name="connsiteY208" fmla="*/ 3123764 h 3785035"/>
                <a:gd name="connsiteX209" fmla="*/ 10380001 w 12172979"/>
                <a:gd name="connsiteY209" fmla="*/ 3002034 h 3785035"/>
                <a:gd name="connsiteX210" fmla="*/ 10308359 w 12172979"/>
                <a:gd name="connsiteY210" fmla="*/ 3294947 h 3785035"/>
                <a:gd name="connsiteX211" fmla="*/ 10492855 w 12172979"/>
                <a:gd name="connsiteY211" fmla="*/ 3492758 h 3785035"/>
                <a:gd name="connsiteX212" fmla="*/ 10496659 w 12172979"/>
                <a:gd name="connsiteY212" fmla="*/ 3496561 h 3785035"/>
                <a:gd name="connsiteX213" fmla="*/ 10877065 w 12172979"/>
                <a:gd name="connsiteY213" fmla="*/ 3542210 h 3785035"/>
                <a:gd name="connsiteX214" fmla="*/ 10670378 w 12172979"/>
                <a:gd name="connsiteY214" fmla="*/ 3281632 h 3785035"/>
                <a:gd name="connsiteX215" fmla="*/ 10713490 w 12172979"/>
                <a:gd name="connsiteY215" fmla="*/ 3050219 h 3785035"/>
                <a:gd name="connsiteX216" fmla="*/ 10220865 w 12172979"/>
                <a:gd name="connsiteY216" fmla="*/ 1840529 h 3785035"/>
                <a:gd name="connsiteX217" fmla="*/ 10155562 w 12172979"/>
                <a:gd name="connsiteY217" fmla="*/ 1694707 h 3785035"/>
                <a:gd name="connsiteX218" fmla="*/ 9991988 w 12172979"/>
                <a:gd name="connsiteY218" fmla="*/ 1758742 h 3785035"/>
                <a:gd name="connsiteX219" fmla="*/ 9723168 w 12172979"/>
                <a:gd name="connsiteY219" fmla="*/ 1839895 h 3785035"/>
                <a:gd name="connsiteX220" fmla="*/ 9264778 w 12172979"/>
                <a:gd name="connsiteY220" fmla="*/ 1670615 h 3785035"/>
                <a:gd name="connsiteX221" fmla="*/ 8924316 w 12172979"/>
                <a:gd name="connsiteY221" fmla="*/ 1289575 h 3785035"/>
                <a:gd name="connsiteX222" fmla="*/ 8982644 w 12172979"/>
                <a:gd name="connsiteY222" fmla="*/ 1257241 h 3785035"/>
                <a:gd name="connsiteX223" fmla="*/ 8964893 w 12172979"/>
                <a:gd name="connsiteY223" fmla="*/ 1226808 h 3785035"/>
                <a:gd name="connsiteX224" fmla="*/ 9082818 w 12172979"/>
                <a:gd name="connsiteY224" fmla="*/ 1200180 h 3785035"/>
                <a:gd name="connsiteX225" fmla="*/ 9122761 w 12172979"/>
                <a:gd name="connsiteY225" fmla="*/ 1186865 h 3785035"/>
                <a:gd name="connsiteX226" fmla="*/ 9122761 w 12172979"/>
                <a:gd name="connsiteY226" fmla="*/ 1186865 h 3785035"/>
                <a:gd name="connsiteX227" fmla="*/ 9176017 w 12172979"/>
                <a:gd name="connsiteY227" fmla="*/ 1217932 h 3785035"/>
                <a:gd name="connsiteX228" fmla="*/ 9415673 w 12172979"/>
                <a:gd name="connsiteY228" fmla="*/ 1377068 h 3785035"/>
                <a:gd name="connsiteX229" fmla="*/ 9224836 w 12172979"/>
                <a:gd name="connsiteY229" fmla="*/ 1501334 h 3785035"/>
                <a:gd name="connsiteX230" fmla="*/ 9846166 w 12172979"/>
                <a:gd name="connsiteY230" fmla="*/ 1595801 h 3785035"/>
                <a:gd name="connsiteX231" fmla="*/ 9880402 w 12172979"/>
                <a:gd name="connsiteY231" fmla="*/ 1588193 h 3785035"/>
                <a:gd name="connsiteX232" fmla="*/ 9847433 w 12172979"/>
                <a:gd name="connsiteY232" fmla="*/ 1560297 h 3785035"/>
                <a:gd name="connsiteX233" fmla="*/ 9295845 w 12172979"/>
                <a:gd name="connsiteY233" fmla="*/ 1493726 h 3785035"/>
                <a:gd name="connsiteX234" fmla="*/ 9758672 w 12172979"/>
                <a:gd name="connsiteY234" fmla="*/ 1381506 h 3785035"/>
                <a:gd name="connsiteX235" fmla="*/ 10018616 w 12172979"/>
                <a:gd name="connsiteY235" fmla="*/ 1250266 h 3785035"/>
                <a:gd name="connsiteX236" fmla="*/ 9803053 w 12172979"/>
                <a:gd name="connsiteY236" fmla="*/ 1185597 h 3785035"/>
                <a:gd name="connsiteX237" fmla="*/ 9783398 w 12172979"/>
                <a:gd name="connsiteY237" fmla="*/ 1183695 h 3785035"/>
                <a:gd name="connsiteX238" fmla="*/ 9792909 w 12172979"/>
                <a:gd name="connsiteY238" fmla="*/ 1287673 h 3785035"/>
                <a:gd name="connsiteX239" fmla="*/ 9876598 w 12172979"/>
                <a:gd name="connsiteY239" fmla="*/ 1080986 h 3785035"/>
                <a:gd name="connsiteX240" fmla="*/ 8814632 w 12172979"/>
                <a:gd name="connsiteY240" fmla="*/ 1078450 h 3785035"/>
                <a:gd name="connsiteX241" fmla="*/ 8767081 w 12172979"/>
                <a:gd name="connsiteY241" fmla="*/ 1030265 h 3785035"/>
                <a:gd name="connsiteX242" fmla="*/ 8814632 w 12172979"/>
                <a:gd name="connsiteY242" fmla="*/ 982080 h 3785035"/>
                <a:gd name="connsiteX243" fmla="*/ 9830315 w 12172979"/>
                <a:gd name="connsiteY243" fmla="*/ 964328 h 3785035"/>
                <a:gd name="connsiteX244" fmla="*/ 9772621 w 12172979"/>
                <a:gd name="connsiteY244" fmla="*/ 912339 h 3785035"/>
                <a:gd name="connsiteX245" fmla="*/ 8834287 w 12172979"/>
                <a:gd name="connsiteY245" fmla="*/ 912339 h 3785035"/>
                <a:gd name="connsiteX246" fmla="*/ 8883105 w 12172979"/>
                <a:gd name="connsiteY246" fmla="*/ 789342 h 3785035"/>
                <a:gd name="connsiteX247" fmla="*/ 9258438 w 12172979"/>
                <a:gd name="connsiteY247" fmla="*/ 365823 h 3785035"/>
                <a:gd name="connsiteX248" fmla="*/ 9678153 w 12172979"/>
                <a:gd name="connsiteY248" fmla="*/ 230779 h 3785035"/>
                <a:gd name="connsiteX249" fmla="*/ 9709854 w 12172979"/>
                <a:gd name="connsiteY249" fmla="*/ 229511 h 3785035"/>
                <a:gd name="connsiteX250" fmla="*/ 9709854 w 12172979"/>
                <a:gd name="connsiteY250" fmla="*/ 159136 h 3785035"/>
                <a:gd name="connsiteX251" fmla="*/ 9695905 w 12172979"/>
                <a:gd name="connsiteY251" fmla="*/ 159136 h 3785035"/>
                <a:gd name="connsiteX252" fmla="*/ 9627432 w 12172979"/>
                <a:gd name="connsiteY252" fmla="*/ 90029 h 3785035"/>
                <a:gd name="connsiteX253" fmla="*/ 9627432 w 12172979"/>
                <a:gd name="connsiteY253" fmla="*/ 69107 h 3785035"/>
                <a:gd name="connsiteX254" fmla="*/ 9695905 w 12172979"/>
                <a:gd name="connsiteY254" fmla="*/ 0 h 3785035"/>
                <a:gd name="connsiteX255" fmla="*/ 9903860 w 12172979"/>
                <a:gd name="connsiteY255" fmla="*/ 0 h 3785035"/>
                <a:gd name="connsiteX256" fmla="*/ 9903860 w 12172979"/>
                <a:gd name="connsiteY256" fmla="*/ 0 h 3785035"/>
                <a:gd name="connsiteX257" fmla="*/ 9972334 w 12172979"/>
                <a:gd name="connsiteY257" fmla="*/ 69107 h 3785035"/>
                <a:gd name="connsiteX258" fmla="*/ 9972334 w 12172979"/>
                <a:gd name="connsiteY258" fmla="*/ 90029 h 3785035"/>
                <a:gd name="connsiteX259" fmla="*/ 9903860 w 12172979"/>
                <a:gd name="connsiteY259" fmla="*/ 159136 h 3785035"/>
                <a:gd name="connsiteX260" fmla="*/ 9889912 w 12172979"/>
                <a:gd name="connsiteY260" fmla="*/ 159136 h 3785035"/>
                <a:gd name="connsiteX261" fmla="*/ 9889912 w 12172979"/>
                <a:gd name="connsiteY261" fmla="*/ 234583 h 3785035"/>
                <a:gd name="connsiteX262" fmla="*/ 9972334 w 12172979"/>
                <a:gd name="connsiteY262" fmla="*/ 241558 h 3785035"/>
                <a:gd name="connsiteX263" fmla="*/ 10341327 w 12172979"/>
                <a:gd name="connsiteY263" fmla="*/ 368993 h 3785035"/>
                <a:gd name="connsiteX264" fmla="*/ 10750263 w 12172979"/>
                <a:gd name="connsiteY264" fmla="*/ 886345 h 3785035"/>
                <a:gd name="connsiteX265" fmla="*/ 10750897 w 12172979"/>
                <a:gd name="connsiteY265" fmla="*/ 914875 h 3785035"/>
                <a:gd name="connsiteX266" fmla="*/ 10750897 w 12172979"/>
                <a:gd name="connsiteY266" fmla="*/ 914875 h 3785035"/>
                <a:gd name="connsiteX267" fmla="*/ 9943168 w 12172979"/>
                <a:gd name="connsiteY267" fmla="*/ 919314 h 3785035"/>
                <a:gd name="connsiteX268" fmla="*/ 9927318 w 12172979"/>
                <a:gd name="connsiteY268" fmla="*/ 958622 h 3785035"/>
                <a:gd name="connsiteX269" fmla="*/ 10784499 w 12172979"/>
                <a:gd name="connsiteY269" fmla="*/ 984616 h 3785035"/>
                <a:gd name="connsiteX270" fmla="*/ 10784499 w 12172979"/>
                <a:gd name="connsiteY270" fmla="*/ 984616 h 3785035"/>
                <a:gd name="connsiteX271" fmla="*/ 10832050 w 12172979"/>
                <a:gd name="connsiteY271" fmla="*/ 1032801 h 3785035"/>
                <a:gd name="connsiteX272" fmla="*/ 10784499 w 12172979"/>
                <a:gd name="connsiteY272" fmla="*/ 1080986 h 3785035"/>
                <a:gd name="connsiteX273" fmla="*/ 10115619 w 12172979"/>
                <a:gd name="connsiteY273" fmla="*/ 1108882 h 3785035"/>
                <a:gd name="connsiteX274" fmla="*/ 10286802 w 12172979"/>
                <a:gd name="connsiteY274" fmla="*/ 1162773 h 3785035"/>
                <a:gd name="connsiteX275" fmla="*/ 10651357 w 12172979"/>
                <a:gd name="connsiteY275" fmla="*/ 1495628 h 3785035"/>
                <a:gd name="connsiteX276" fmla="*/ 11325309 w 12172979"/>
                <a:gd name="connsiteY276" fmla="*/ 2536671 h 3785035"/>
                <a:gd name="connsiteX277" fmla="*/ 11568769 w 12172979"/>
                <a:gd name="connsiteY277" fmla="*/ 2583588 h 3785035"/>
                <a:gd name="connsiteX278" fmla="*/ 11687963 w 12172979"/>
                <a:gd name="connsiteY278" fmla="*/ 2856846 h 3785035"/>
                <a:gd name="connsiteX279" fmla="*/ 11880067 w 12172979"/>
                <a:gd name="connsiteY279" fmla="*/ 3051487 h 3785035"/>
                <a:gd name="connsiteX280" fmla="*/ 11978973 w 12172979"/>
                <a:gd name="connsiteY280" fmla="*/ 3282900 h 3785035"/>
                <a:gd name="connsiteX281" fmla="*/ 12175516 w 12172979"/>
                <a:gd name="connsiteY281" fmla="*/ 3417310 h 3785035"/>
                <a:gd name="connsiteX0" fmla="*/ 0 w 12175516"/>
                <a:gd name="connsiteY0" fmla="*/ 2899959 h 3789197"/>
                <a:gd name="connsiteX1" fmla="*/ 223805 w 12175516"/>
                <a:gd name="connsiteY1" fmla="*/ 2802955 h 3789197"/>
                <a:gd name="connsiteX2" fmla="*/ 244728 w 12175516"/>
                <a:gd name="connsiteY2" fmla="*/ 3170681 h 3789197"/>
                <a:gd name="connsiteX3" fmla="*/ 514182 w 12175516"/>
                <a:gd name="connsiteY3" fmla="*/ 3354543 h 3789197"/>
                <a:gd name="connsiteX4" fmla="*/ 883175 w 12175516"/>
                <a:gd name="connsiteY4" fmla="*/ 3190969 h 3789197"/>
                <a:gd name="connsiteX5" fmla="*/ 881273 w 12175516"/>
                <a:gd name="connsiteY5" fmla="*/ 3136444 h 3789197"/>
                <a:gd name="connsiteX6" fmla="*/ 880005 w 12175516"/>
                <a:gd name="connsiteY6" fmla="*/ 3135810 h 3789197"/>
                <a:gd name="connsiteX7" fmla="*/ 720869 w 12175516"/>
                <a:gd name="connsiteY7" fmla="*/ 3090161 h 3789197"/>
                <a:gd name="connsiteX8" fmla="*/ 657468 w 12175516"/>
                <a:gd name="connsiteY8" fmla="*/ 3059729 h 3789197"/>
                <a:gd name="connsiteX9" fmla="*/ 715797 w 12175516"/>
                <a:gd name="connsiteY9" fmla="*/ 3040709 h 3789197"/>
                <a:gd name="connsiteX10" fmla="*/ 925654 w 12175516"/>
                <a:gd name="connsiteY10" fmla="*/ 2825780 h 3789197"/>
                <a:gd name="connsiteX11" fmla="*/ 911072 w 12175516"/>
                <a:gd name="connsiteY11" fmla="*/ 2752235 h 3789197"/>
                <a:gd name="connsiteX12" fmla="*/ 881273 w 12175516"/>
                <a:gd name="connsiteY12" fmla="*/ 2698344 h 3789197"/>
                <a:gd name="connsiteX13" fmla="*/ 886979 w 12175516"/>
                <a:gd name="connsiteY13" fmla="*/ 2329350 h 3789197"/>
                <a:gd name="connsiteX14" fmla="*/ 916778 w 12175516"/>
                <a:gd name="connsiteY14" fmla="*/ 2283068 h 3789197"/>
                <a:gd name="connsiteX15" fmla="*/ 959890 w 12175516"/>
                <a:gd name="connsiteY15" fmla="*/ 2051020 h 3789197"/>
                <a:gd name="connsiteX16" fmla="*/ 984617 w 12175516"/>
                <a:gd name="connsiteY16" fmla="*/ 2022490 h 3789197"/>
                <a:gd name="connsiteX17" fmla="*/ 1185598 w 12175516"/>
                <a:gd name="connsiteY17" fmla="*/ 2080185 h 3789197"/>
                <a:gd name="connsiteX18" fmla="*/ 1386579 w 12175516"/>
                <a:gd name="connsiteY18" fmla="*/ 2137880 h 3789197"/>
                <a:gd name="connsiteX19" fmla="*/ 1392285 w 12175516"/>
                <a:gd name="connsiteY19" fmla="*/ 2175286 h 3789197"/>
                <a:gd name="connsiteX20" fmla="*/ 1305425 w 12175516"/>
                <a:gd name="connsiteY20" fmla="*/ 2394019 h 3789197"/>
                <a:gd name="connsiteX21" fmla="*/ 1306059 w 12175516"/>
                <a:gd name="connsiteY21" fmla="*/ 2449178 h 3789197"/>
                <a:gd name="connsiteX22" fmla="*/ 1114588 w 12175516"/>
                <a:gd name="connsiteY22" fmla="*/ 2764915 h 3789197"/>
                <a:gd name="connsiteX23" fmla="*/ 1056260 w 12175516"/>
                <a:gd name="connsiteY23" fmla="*/ 2793445 h 3789197"/>
                <a:gd name="connsiteX24" fmla="*/ 1004905 w 12175516"/>
                <a:gd name="connsiteY24" fmla="*/ 2847970 h 3789197"/>
                <a:gd name="connsiteX25" fmla="*/ 1068940 w 12175516"/>
                <a:gd name="connsiteY25" fmla="*/ 3141516 h 3789197"/>
                <a:gd name="connsiteX26" fmla="*/ 1068940 w 12175516"/>
                <a:gd name="connsiteY26" fmla="*/ 3141516 h 3789197"/>
                <a:gd name="connsiteX27" fmla="*/ 1108248 w 12175516"/>
                <a:gd name="connsiteY27" fmla="*/ 3188433 h 3789197"/>
                <a:gd name="connsiteX28" fmla="*/ 989689 w 12175516"/>
                <a:gd name="connsiteY28" fmla="*/ 3209355 h 3789197"/>
                <a:gd name="connsiteX29" fmla="*/ 1701047 w 12175516"/>
                <a:gd name="connsiteY29" fmla="*/ 2617824 h 3789197"/>
                <a:gd name="connsiteX30" fmla="*/ 1940069 w 12175516"/>
                <a:gd name="connsiteY30" fmla="*/ 2250099 h 3789197"/>
                <a:gd name="connsiteX31" fmla="*/ 1961625 w 12175516"/>
                <a:gd name="connsiteY31" fmla="*/ 2226641 h 3789197"/>
                <a:gd name="connsiteX32" fmla="*/ 1966697 w 12175516"/>
                <a:gd name="connsiteY32" fmla="*/ 2223471 h 3789197"/>
                <a:gd name="connsiteX33" fmla="*/ 1969867 w 12175516"/>
                <a:gd name="connsiteY33" fmla="*/ 2211424 h 3789197"/>
                <a:gd name="connsiteX34" fmla="*/ 1923584 w 12175516"/>
                <a:gd name="connsiteY34" fmla="*/ 2155632 h 3789197"/>
                <a:gd name="connsiteX35" fmla="*/ 1849405 w 12175516"/>
                <a:gd name="connsiteY35" fmla="*/ 2059896 h 3789197"/>
                <a:gd name="connsiteX36" fmla="*/ 1787906 w 12175516"/>
                <a:gd name="connsiteY36" fmla="*/ 1837993 h 3789197"/>
                <a:gd name="connsiteX37" fmla="*/ 1614188 w 12175516"/>
                <a:gd name="connsiteY37" fmla="*/ 1626234 h 3789197"/>
                <a:gd name="connsiteX38" fmla="*/ 1408135 w 12175516"/>
                <a:gd name="connsiteY38" fmla="*/ 1282601 h 3789197"/>
                <a:gd name="connsiteX39" fmla="*/ 1403063 w 12175516"/>
                <a:gd name="connsiteY39" fmla="*/ 1189402 h 3789197"/>
                <a:gd name="connsiteX40" fmla="*/ 1448711 w 12175516"/>
                <a:gd name="connsiteY40" fmla="*/ 1142485 h 3789197"/>
                <a:gd name="connsiteX41" fmla="*/ 1510844 w 12175516"/>
                <a:gd name="connsiteY41" fmla="*/ 1123465 h 3789197"/>
                <a:gd name="connsiteX42" fmla="*/ 1591364 w 12175516"/>
                <a:gd name="connsiteY42" fmla="*/ 1170381 h 3789197"/>
                <a:gd name="connsiteX43" fmla="*/ 1802489 w 12175516"/>
                <a:gd name="connsiteY43" fmla="*/ 1510844 h 3789197"/>
                <a:gd name="connsiteX44" fmla="*/ 1911538 w 12175516"/>
                <a:gd name="connsiteY44" fmla="*/ 1762546 h 3789197"/>
                <a:gd name="connsiteX45" fmla="*/ 2080819 w 12175516"/>
                <a:gd name="connsiteY45" fmla="*/ 1918512 h 3789197"/>
                <a:gd name="connsiteX46" fmla="*/ 2132174 w 12175516"/>
                <a:gd name="connsiteY46" fmla="*/ 2028196 h 3789197"/>
                <a:gd name="connsiteX47" fmla="*/ 2160704 w 12175516"/>
                <a:gd name="connsiteY47" fmla="*/ 2094767 h 3789197"/>
                <a:gd name="connsiteX48" fmla="*/ 2172750 w 12175516"/>
                <a:gd name="connsiteY48" fmla="*/ 2097937 h 3789197"/>
                <a:gd name="connsiteX49" fmla="*/ 2184162 w 12175516"/>
                <a:gd name="connsiteY49" fmla="*/ 2090963 h 3789197"/>
                <a:gd name="connsiteX50" fmla="*/ 2187966 w 12175516"/>
                <a:gd name="connsiteY50" fmla="*/ 2092231 h 3789197"/>
                <a:gd name="connsiteX51" fmla="*/ 2553790 w 12175516"/>
                <a:gd name="connsiteY51" fmla="*/ 2035804 h 3789197"/>
                <a:gd name="connsiteX52" fmla="*/ 2917077 w 12175516"/>
                <a:gd name="connsiteY52" fmla="*/ 2158168 h 3789197"/>
                <a:gd name="connsiteX53" fmla="*/ 3144687 w 12175516"/>
                <a:gd name="connsiteY53" fmla="*/ 2378803 h 3789197"/>
                <a:gd name="connsiteX54" fmla="*/ 3194139 w 12175516"/>
                <a:gd name="connsiteY54" fmla="*/ 2459956 h 3789197"/>
                <a:gd name="connsiteX55" fmla="*/ 2979844 w 12175516"/>
                <a:gd name="connsiteY55" fmla="*/ 3464227 h 3789197"/>
                <a:gd name="connsiteX56" fmla="*/ 2934196 w 12175516"/>
                <a:gd name="connsiteY56" fmla="*/ 3499098 h 3789197"/>
                <a:gd name="connsiteX57" fmla="*/ 2896789 w 12175516"/>
                <a:gd name="connsiteY57" fmla="*/ 3521922 h 3789197"/>
                <a:gd name="connsiteX58" fmla="*/ 2539208 w 12175516"/>
                <a:gd name="connsiteY58" fmla="*/ 3628435 h 3789197"/>
                <a:gd name="connsiteX59" fmla="*/ 2539208 w 12175516"/>
                <a:gd name="connsiteY59" fmla="*/ 3628435 h 3789197"/>
                <a:gd name="connsiteX60" fmla="*/ 1822777 w 12175516"/>
                <a:gd name="connsiteY60" fmla="*/ 3280998 h 3789197"/>
                <a:gd name="connsiteX61" fmla="*/ 1799953 w 12175516"/>
                <a:gd name="connsiteY61" fmla="*/ 3054023 h 3789197"/>
                <a:gd name="connsiteX62" fmla="*/ 1701681 w 12175516"/>
                <a:gd name="connsiteY62" fmla="*/ 2852408 h 3789197"/>
                <a:gd name="connsiteX63" fmla="*/ 1909002 w 12175516"/>
                <a:gd name="connsiteY63" fmla="*/ 2842898 h 3789197"/>
                <a:gd name="connsiteX64" fmla="*/ 2492291 w 12175516"/>
                <a:gd name="connsiteY64" fmla="*/ 2259609 h 3789197"/>
                <a:gd name="connsiteX65" fmla="*/ 3075580 w 12175516"/>
                <a:gd name="connsiteY65" fmla="*/ 2851774 h 3789197"/>
                <a:gd name="connsiteX66" fmla="*/ 2492925 w 12175516"/>
                <a:gd name="connsiteY66" fmla="*/ 3426820 h 3789197"/>
                <a:gd name="connsiteX67" fmla="*/ 1990155 w 12175516"/>
                <a:gd name="connsiteY67" fmla="*/ 3142150 h 3789197"/>
                <a:gd name="connsiteX68" fmla="*/ 3193505 w 12175516"/>
                <a:gd name="connsiteY68" fmla="*/ 3461691 h 3789197"/>
                <a:gd name="connsiteX69" fmla="*/ 3873797 w 12175516"/>
                <a:gd name="connsiteY69" fmla="*/ 3710856 h 3789197"/>
                <a:gd name="connsiteX70" fmla="*/ 3670914 w 12175516"/>
                <a:gd name="connsiteY70" fmla="*/ 3663306 h 3789197"/>
                <a:gd name="connsiteX71" fmla="*/ 3623998 w 12175516"/>
                <a:gd name="connsiteY71" fmla="*/ 3574544 h 3789197"/>
                <a:gd name="connsiteX72" fmla="*/ 3850973 w 12175516"/>
                <a:gd name="connsiteY72" fmla="*/ 2837826 h 3789197"/>
                <a:gd name="connsiteX73" fmla="*/ 3885843 w 12175516"/>
                <a:gd name="connsiteY73" fmla="*/ 2795981 h 3789197"/>
                <a:gd name="connsiteX74" fmla="*/ 3902962 w 12175516"/>
                <a:gd name="connsiteY74" fmla="*/ 2790909 h 3789197"/>
                <a:gd name="connsiteX75" fmla="*/ 4049418 w 12175516"/>
                <a:gd name="connsiteY75" fmla="*/ 2315402 h 3789197"/>
                <a:gd name="connsiteX76" fmla="*/ 3949879 w 12175516"/>
                <a:gd name="connsiteY76" fmla="*/ 2284970 h 3789197"/>
                <a:gd name="connsiteX77" fmla="*/ 3907400 w 12175516"/>
                <a:gd name="connsiteY77" fmla="*/ 2204451 h 3789197"/>
                <a:gd name="connsiteX78" fmla="*/ 4011377 w 12175516"/>
                <a:gd name="connsiteY78" fmla="*/ 1865889 h 3789197"/>
                <a:gd name="connsiteX79" fmla="*/ 4330284 w 12175516"/>
                <a:gd name="connsiteY79" fmla="*/ 1697243 h 3789197"/>
                <a:gd name="connsiteX80" fmla="*/ 4330284 w 12175516"/>
                <a:gd name="connsiteY80" fmla="*/ 1697243 h 3789197"/>
                <a:gd name="connsiteX81" fmla="*/ 4442504 w 12175516"/>
                <a:gd name="connsiteY81" fmla="*/ 1732114 h 3789197"/>
                <a:gd name="connsiteX82" fmla="*/ 4472936 w 12175516"/>
                <a:gd name="connsiteY82" fmla="*/ 1789808 h 3789197"/>
                <a:gd name="connsiteX83" fmla="*/ 4306826 w 12175516"/>
                <a:gd name="connsiteY83" fmla="*/ 2328082 h 3789197"/>
                <a:gd name="connsiteX84" fmla="*/ 4227575 w 12175516"/>
                <a:gd name="connsiteY84" fmla="*/ 2369927 h 3789197"/>
                <a:gd name="connsiteX85" fmla="*/ 4116623 w 12175516"/>
                <a:gd name="connsiteY85" fmla="*/ 2335690 h 3789197"/>
                <a:gd name="connsiteX86" fmla="*/ 3970167 w 12175516"/>
                <a:gd name="connsiteY86" fmla="*/ 2811197 h 3789197"/>
                <a:gd name="connsiteX87" fmla="*/ 3980945 w 12175516"/>
                <a:gd name="connsiteY87" fmla="*/ 2825146 h 3789197"/>
                <a:gd name="connsiteX88" fmla="*/ 3986017 w 12175516"/>
                <a:gd name="connsiteY88" fmla="*/ 2879036 h 3789197"/>
                <a:gd name="connsiteX89" fmla="*/ 3781232 w 12175516"/>
                <a:gd name="connsiteY89" fmla="*/ 3550452 h 3789197"/>
                <a:gd name="connsiteX90" fmla="*/ 3816737 w 12175516"/>
                <a:gd name="connsiteY90" fmla="*/ 3592931 h 3789197"/>
                <a:gd name="connsiteX91" fmla="*/ 4391783 w 12175516"/>
                <a:gd name="connsiteY91" fmla="*/ 3537138 h 3789197"/>
                <a:gd name="connsiteX92" fmla="*/ 5117090 w 12175516"/>
                <a:gd name="connsiteY92" fmla="*/ 3537772 h 3789197"/>
                <a:gd name="connsiteX93" fmla="*/ 5243892 w 12175516"/>
                <a:gd name="connsiteY93" fmla="*/ 3646187 h 3789197"/>
                <a:gd name="connsiteX94" fmla="*/ 5051153 w 12175516"/>
                <a:gd name="connsiteY94" fmla="*/ 3466129 h 3789197"/>
                <a:gd name="connsiteX95" fmla="*/ 4844466 w 12175516"/>
                <a:gd name="connsiteY95" fmla="*/ 3542844 h 3789197"/>
                <a:gd name="connsiteX96" fmla="*/ 4840662 w 12175516"/>
                <a:gd name="connsiteY96" fmla="*/ 3543478 h 3789197"/>
                <a:gd name="connsiteX97" fmla="*/ 4822275 w 12175516"/>
                <a:gd name="connsiteY97" fmla="*/ 3529530 h 3789197"/>
                <a:gd name="connsiteX98" fmla="*/ 4611784 w 12175516"/>
                <a:gd name="connsiteY98" fmla="*/ 3208721 h 3789197"/>
                <a:gd name="connsiteX99" fmla="*/ 4550920 w 12175516"/>
                <a:gd name="connsiteY99" fmla="*/ 2979844 h 3789197"/>
                <a:gd name="connsiteX100" fmla="*/ 4556625 w 12175516"/>
                <a:gd name="connsiteY100" fmla="*/ 2930391 h 3789197"/>
                <a:gd name="connsiteX101" fmla="*/ 5172883 w 12175516"/>
                <a:gd name="connsiteY101" fmla="*/ 2772523 h 3789197"/>
                <a:gd name="connsiteX102" fmla="*/ 5207753 w 12175516"/>
                <a:gd name="connsiteY102" fmla="*/ 2868892 h 3789197"/>
                <a:gd name="connsiteX103" fmla="*/ 5231211 w 12175516"/>
                <a:gd name="connsiteY103" fmla="*/ 2952582 h 3789197"/>
                <a:gd name="connsiteX104" fmla="*/ 5262278 w 12175516"/>
                <a:gd name="connsiteY104" fmla="*/ 3144686 h 3789197"/>
                <a:gd name="connsiteX105" fmla="*/ 5281298 w 12175516"/>
                <a:gd name="connsiteY105" fmla="*/ 3162438 h 3789197"/>
                <a:gd name="connsiteX106" fmla="*/ 5397322 w 12175516"/>
                <a:gd name="connsiteY106" fmla="*/ 3049585 h 3789197"/>
                <a:gd name="connsiteX107" fmla="*/ 5397322 w 12175516"/>
                <a:gd name="connsiteY107" fmla="*/ 3049585 h 3789197"/>
                <a:gd name="connsiteX108" fmla="*/ 5363085 w 12175516"/>
                <a:gd name="connsiteY108" fmla="*/ 2951947 h 3789197"/>
                <a:gd name="connsiteX109" fmla="*/ 5273056 w 12175516"/>
                <a:gd name="connsiteY109" fmla="*/ 2901227 h 3789197"/>
                <a:gd name="connsiteX110" fmla="*/ 5302221 w 12175516"/>
                <a:gd name="connsiteY110" fmla="*/ 2850506 h 3789197"/>
                <a:gd name="connsiteX111" fmla="*/ 5378936 w 12175516"/>
                <a:gd name="connsiteY111" fmla="*/ 2889181 h 3789197"/>
                <a:gd name="connsiteX112" fmla="*/ 5378936 w 12175516"/>
                <a:gd name="connsiteY112" fmla="*/ 2889181 h 3789197"/>
                <a:gd name="connsiteX113" fmla="*/ 5450579 w 12175516"/>
                <a:gd name="connsiteY113" fmla="*/ 3088259 h 3789197"/>
                <a:gd name="connsiteX114" fmla="*/ 5290174 w 12175516"/>
                <a:gd name="connsiteY114" fmla="*/ 3229009 h 3789197"/>
                <a:gd name="connsiteX115" fmla="*/ 5266716 w 12175516"/>
                <a:gd name="connsiteY115" fmla="*/ 3300652 h 3789197"/>
                <a:gd name="connsiteX116" fmla="*/ 5210923 w 12175516"/>
                <a:gd name="connsiteY116" fmla="*/ 3419212 h 3789197"/>
                <a:gd name="connsiteX117" fmla="*/ 5754903 w 12175516"/>
                <a:gd name="connsiteY117" fmla="*/ 3438232 h 3789197"/>
                <a:gd name="connsiteX118" fmla="*/ 5711157 w 12175516"/>
                <a:gd name="connsiteY118" fmla="*/ 2832754 h 3789197"/>
                <a:gd name="connsiteX119" fmla="*/ 5710522 w 12175516"/>
                <a:gd name="connsiteY119" fmla="*/ 2814367 h 3789197"/>
                <a:gd name="connsiteX120" fmla="*/ 5240088 w 12175516"/>
                <a:gd name="connsiteY120" fmla="*/ 1900126 h 3789197"/>
                <a:gd name="connsiteX121" fmla="*/ 5247062 w 12175516"/>
                <a:gd name="connsiteY121" fmla="*/ 1833555 h 3789197"/>
                <a:gd name="connsiteX122" fmla="*/ 5247062 w 12175516"/>
                <a:gd name="connsiteY122" fmla="*/ 1833555 h 3789197"/>
                <a:gd name="connsiteX123" fmla="*/ 5247062 w 12175516"/>
                <a:gd name="connsiteY123" fmla="*/ 1833555 h 3789197"/>
                <a:gd name="connsiteX124" fmla="*/ 5247062 w 12175516"/>
                <a:gd name="connsiteY124" fmla="*/ 1833555 h 3789197"/>
                <a:gd name="connsiteX125" fmla="*/ 5276226 w 12175516"/>
                <a:gd name="connsiteY125" fmla="*/ 1823411 h 3789197"/>
                <a:gd name="connsiteX126" fmla="*/ 5642684 w 12175516"/>
                <a:gd name="connsiteY126" fmla="*/ 1751768 h 3789197"/>
                <a:gd name="connsiteX127" fmla="*/ 5733981 w 12175516"/>
                <a:gd name="connsiteY127" fmla="*/ 1816437 h 3789197"/>
                <a:gd name="connsiteX128" fmla="*/ 6032599 w 12175516"/>
                <a:gd name="connsiteY128" fmla="*/ 2486585 h 3789197"/>
                <a:gd name="connsiteX129" fmla="*/ 6255137 w 12175516"/>
                <a:gd name="connsiteY129" fmla="*/ 2876500 h 3789197"/>
                <a:gd name="connsiteX130" fmla="*/ 6477674 w 12175516"/>
                <a:gd name="connsiteY130" fmla="*/ 3280364 h 3789197"/>
                <a:gd name="connsiteX131" fmla="*/ 6468164 w 12175516"/>
                <a:gd name="connsiteY131" fmla="*/ 3395754 h 3789197"/>
                <a:gd name="connsiteX132" fmla="*/ 6377500 w 12175516"/>
                <a:gd name="connsiteY132" fmla="*/ 3402728 h 3789197"/>
                <a:gd name="connsiteX133" fmla="*/ 6312197 w 12175516"/>
                <a:gd name="connsiteY133" fmla="*/ 3292410 h 3789197"/>
                <a:gd name="connsiteX134" fmla="*/ 6257673 w 12175516"/>
                <a:gd name="connsiteY134" fmla="*/ 3187165 h 3789197"/>
                <a:gd name="connsiteX135" fmla="*/ 6044012 w 12175516"/>
                <a:gd name="connsiteY135" fmla="*/ 2760477 h 3789197"/>
                <a:gd name="connsiteX136" fmla="*/ 5947642 w 12175516"/>
                <a:gd name="connsiteY136" fmla="*/ 2731946 h 3789197"/>
                <a:gd name="connsiteX137" fmla="*/ 5894385 w 12175516"/>
                <a:gd name="connsiteY137" fmla="*/ 2769987 h 3789197"/>
                <a:gd name="connsiteX138" fmla="*/ 5884875 w 12175516"/>
                <a:gd name="connsiteY138" fmla="*/ 2908201 h 3789197"/>
                <a:gd name="connsiteX139" fmla="*/ 5884875 w 12175516"/>
                <a:gd name="connsiteY139" fmla="*/ 2908201 h 3789197"/>
                <a:gd name="connsiteX140" fmla="*/ 6012311 w 12175516"/>
                <a:gd name="connsiteY140" fmla="*/ 2898057 h 3789197"/>
                <a:gd name="connsiteX141" fmla="*/ 6364186 w 12175516"/>
                <a:gd name="connsiteY141" fmla="*/ 2630505 h 3789197"/>
                <a:gd name="connsiteX142" fmla="*/ 6607012 w 12175516"/>
                <a:gd name="connsiteY142" fmla="*/ 2413040 h 3789197"/>
                <a:gd name="connsiteX143" fmla="*/ 6587992 w 12175516"/>
                <a:gd name="connsiteY143" fmla="*/ 3123130 h 3789197"/>
                <a:gd name="connsiteX144" fmla="*/ 6605109 w 12175516"/>
                <a:gd name="connsiteY144" fmla="*/ 3784402 h 3789197"/>
                <a:gd name="connsiteX145" fmla="*/ 6793411 w 12175516"/>
                <a:gd name="connsiteY145" fmla="*/ 3417944 h 3789197"/>
                <a:gd name="connsiteX146" fmla="*/ 6801019 w 12175516"/>
                <a:gd name="connsiteY146" fmla="*/ 2814367 h 3789197"/>
                <a:gd name="connsiteX147" fmla="*/ 6769318 w 12175516"/>
                <a:gd name="connsiteY147" fmla="*/ 2798517 h 3789197"/>
                <a:gd name="connsiteX148" fmla="*/ 6655830 w 12175516"/>
                <a:gd name="connsiteY148" fmla="*/ 3094600 h 3789197"/>
                <a:gd name="connsiteX149" fmla="*/ 6892950 w 12175516"/>
                <a:gd name="connsiteY149" fmla="*/ 3235984 h 3789197"/>
                <a:gd name="connsiteX150" fmla="*/ 6969031 w 12175516"/>
                <a:gd name="connsiteY150" fmla="*/ 3120594 h 3789197"/>
                <a:gd name="connsiteX151" fmla="*/ 6880270 w 12175516"/>
                <a:gd name="connsiteY151" fmla="*/ 2863186 h 3789197"/>
                <a:gd name="connsiteX152" fmla="*/ 7545346 w 12175516"/>
                <a:gd name="connsiteY152" fmla="*/ 1931826 h 3789197"/>
                <a:gd name="connsiteX153" fmla="*/ 8214859 w 12175516"/>
                <a:gd name="connsiteY153" fmla="*/ 2137246 h 3789197"/>
                <a:gd name="connsiteX154" fmla="*/ 8324543 w 12175516"/>
                <a:gd name="connsiteY154" fmla="*/ 2187332 h 3789197"/>
                <a:gd name="connsiteX155" fmla="*/ 8326445 w 12175516"/>
                <a:gd name="connsiteY155" fmla="*/ 2187332 h 3789197"/>
                <a:gd name="connsiteX156" fmla="*/ 8391114 w 12175516"/>
                <a:gd name="connsiteY156" fmla="*/ 2184162 h 3789197"/>
                <a:gd name="connsiteX157" fmla="*/ 8664372 w 12175516"/>
                <a:gd name="connsiteY157" fmla="*/ 2343933 h 3789197"/>
                <a:gd name="connsiteX158" fmla="*/ 8598435 w 12175516"/>
                <a:gd name="connsiteY158" fmla="*/ 2586124 h 3789197"/>
                <a:gd name="connsiteX159" fmla="*/ 8503333 w 12175516"/>
                <a:gd name="connsiteY159" fmla="*/ 2558228 h 3789197"/>
                <a:gd name="connsiteX160" fmla="*/ 8396186 w 12175516"/>
                <a:gd name="connsiteY160" fmla="*/ 2281166 h 3789197"/>
                <a:gd name="connsiteX161" fmla="*/ 8346100 w 12175516"/>
                <a:gd name="connsiteY161" fmla="*/ 2298284 h 3789197"/>
                <a:gd name="connsiteX162" fmla="*/ 8462757 w 12175516"/>
                <a:gd name="connsiteY162" fmla="*/ 2620360 h 3789197"/>
                <a:gd name="connsiteX163" fmla="*/ 7793243 w 12175516"/>
                <a:gd name="connsiteY163" fmla="*/ 3514314 h 3789197"/>
                <a:gd name="connsiteX164" fmla="*/ 7215027 w 12175516"/>
                <a:gd name="connsiteY164" fmla="*/ 3391316 h 3789197"/>
                <a:gd name="connsiteX165" fmla="*/ 7161136 w 12175516"/>
                <a:gd name="connsiteY165" fmla="*/ 3208087 h 3789197"/>
                <a:gd name="connsiteX166" fmla="*/ 7381137 w 12175516"/>
                <a:gd name="connsiteY166" fmla="*/ 3231546 h 3789197"/>
                <a:gd name="connsiteX167" fmla="*/ 7271454 w 12175516"/>
                <a:gd name="connsiteY167" fmla="*/ 3098404 h 3789197"/>
                <a:gd name="connsiteX168" fmla="*/ 7116755 w 12175516"/>
                <a:gd name="connsiteY168" fmla="*/ 2812465 h 3789197"/>
                <a:gd name="connsiteX169" fmla="*/ 7594164 w 12175516"/>
                <a:gd name="connsiteY169" fmla="*/ 2169580 h 3789197"/>
                <a:gd name="connsiteX170" fmla="*/ 8223736 w 12175516"/>
                <a:gd name="connsiteY170" fmla="*/ 2643819 h 3789197"/>
                <a:gd name="connsiteX171" fmla="*/ 7757739 w 12175516"/>
                <a:gd name="connsiteY171" fmla="*/ 3277194 h 3789197"/>
                <a:gd name="connsiteX172" fmla="*/ 7543443 w 12175516"/>
                <a:gd name="connsiteY172" fmla="*/ 3180191 h 3789197"/>
                <a:gd name="connsiteX173" fmla="*/ 8405696 w 12175516"/>
                <a:gd name="connsiteY173" fmla="*/ 3544746 h 3789197"/>
                <a:gd name="connsiteX174" fmla="*/ 9238150 w 12175516"/>
                <a:gd name="connsiteY174" fmla="*/ 3310797 h 3789197"/>
                <a:gd name="connsiteX175" fmla="*/ 8963624 w 12175516"/>
                <a:gd name="connsiteY175" fmla="*/ 3078115 h 3789197"/>
                <a:gd name="connsiteX176" fmla="*/ 9846166 w 12175516"/>
                <a:gd name="connsiteY176" fmla="*/ 3491489 h 3789197"/>
                <a:gd name="connsiteX177" fmla="*/ 10123227 w 12175516"/>
                <a:gd name="connsiteY177" fmla="*/ 3303189 h 3789197"/>
                <a:gd name="connsiteX178" fmla="*/ 9983111 w 12175516"/>
                <a:gd name="connsiteY178" fmla="*/ 3224571 h 3789197"/>
                <a:gd name="connsiteX179" fmla="*/ 9958385 w 12175516"/>
                <a:gd name="connsiteY179" fmla="*/ 3260076 h 3789197"/>
                <a:gd name="connsiteX180" fmla="*/ 9991354 w 12175516"/>
                <a:gd name="connsiteY180" fmla="*/ 3328549 h 3789197"/>
                <a:gd name="connsiteX181" fmla="*/ 10026224 w 12175516"/>
                <a:gd name="connsiteY181" fmla="*/ 3360883 h 3789197"/>
                <a:gd name="connsiteX182" fmla="*/ 10198675 w 12175516"/>
                <a:gd name="connsiteY182" fmla="*/ 3554890 h 3789197"/>
                <a:gd name="connsiteX183" fmla="*/ 10198041 w 12175516"/>
                <a:gd name="connsiteY183" fmla="*/ 3625899 h 3789197"/>
                <a:gd name="connsiteX184" fmla="*/ 10148588 w 12175516"/>
                <a:gd name="connsiteY184" fmla="*/ 3661404 h 3789197"/>
                <a:gd name="connsiteX185" fmla="*/ 10110547 w 12175516"/>
                <a:gd name="connsiteY185" fmla="*/ 3653162 h 3789197"/>
                <a:gd name="connsiteX186" fmla="*/ 9955849 w 12175516"/>
                <a:gd name="connsiteY186" fmla="*/ 3462325 h 3789197"/>
                <a:gd name="connsiteX187" fmla="*/ 9858212 w 12175516"/>
                <a:gd name="connsiteY187" fmla="*/ 3343131 h 3789197"/>
                <a:gd name="connsiteX188" fmla="*/ 9839192 w 12175516"/>
                <a:gd name="connsiteY188" fmla="*/ 3345667 h 3789197"/>
                <a:gd name="connsiteX189" fmla="*/ 9733312 w 12175516"/>
                <a:gd name="connsiteY189" fmla="*/ 3324111 h 3789197"/>
                <a:gd name="connsiteX190" fmla="*/ 8944604 w 12175516"/>
                <a:gd name="connsiteY190" fmla="*/ 2362319 h 3789197"/>
                <a:gd name="connsiteX191" fmla="*/ 8948408 w 12175516"/>
                <a:gd name="connsiteY191" fmla="*/ 2257707 h 3789197"/>
                <a:gd name="connsiteX192" fmla="*/ 8953480 w 12175516"/>
                <a:gd name="connsiteY192" fmla="*/ 2239955 h 3789197"/>
                <a:gd name="connsiteX193" fmla="*/ 8850771 w 12175516"/>
                <a:gd name="connsiteY193" fmla="*/ 2116323 h 3789197"/>
                <a:gd name="connsiteX194" fmla="*/ 8827947 w 12175516"/>
                <a:gd name="connsiteY194" fmla="*/ 2094133 h 3789197"/>
                <a:gd name="connsiteX195" fmla="*/ 8732845 w 12175516"/>
                <a:gd name="connsiteY195" fmla="*/ 1974305 h 3789197"/>
                <a:gd name="connsiteX196" fmla="*/ 8693536 w 12175516"/>
                <a:gd name="connsiteY196" fmla="*/ 1924852 h 3789197"/>
                <a:gd name="connsiteX197" fmla="*/ 8693536 w 12175516"/>
                <a:gd name="connsiteY197" fmla="*/ 1924852 h 3789197"/>
                <a:gd name="connsiteX198" fmla="*/ 8764546 w 12175516"/>
                <a:gd name="connsiteY198" fmla="*/ 1841797 h 3789197"/>
                <a:gd name="connsiteX199" fmla="*/ 8817168 w 12175516"/>
                <a:gd name="connsiteY199" fmla="*/ 1870328 h 3789197"/>
                <a:gd name="connsiteX200" fmla="*/ 8937630 w 12175516"/>
                <a:gd name="connsiteY200" fmla="*/ 2016784 h 3789197"/>
                <a:gd name="connsiteX201" fmla="*/ 8958552 w 12175516"/>
                <a:gd name="connsiteY201" fmla="*/ 2068138 h 3789197"/>
                <a:gd name="connsiteX202" fmla="*/ 8983913 w 12175516"/>
                <a:gd name="connsiteY202" fmla="*/ 2099205 h 3789197"/>
                <a:gd name="connsiteX203" fmla="*/ 9052385 w 12175516"/>
                <a:gd name="connsiteY203" fmla="*/ 2152462 h 3789197"/>
                <a:gd name="connsiteX204" fmla="*/ 9075210 w 12175516"/>
                <a:gd name="connsiteY204" fmla="*/ 2146756 h 3789197"/>
                <a:gd name="connsiteX205" fmla="*/ 9156997 w 12175516"/>
                <a:gd name="connsiteY205" fmla="*/ 2154998 h 3789197"/>
                <a:gd name="connsiteX206" fmla="*/ 9202646 w 12175516"/>
                <a:gd name="connsiteY206" fmla="*/ 2208888 h 3789197"/>
                <a:gd name="connsiteX207" fmla="*/ 9952679 w 12175516"/>
                <a:gd name="connsiteY207" fmla="*/ 3123764 h 3789197"/>
                <a:gd name="connsiteX208" fmla="*/ 10380001 w 12175516"/>
                <a:gd name="connsiteY208" fmla="*/ 3002034 h 3789197"/>
                <a:gd name="connsiteX209" fmla="*/ 10308359 w 12175516"/>
                <a:gd name="connsiteY209" fmla="*/ 3294947 h 3789197"/>
                <a:gd name="connsiteX210" fmla="*/ 10492855 w 12175516"/>
                <a:gd name="connsiteY210" fmla="*/ 3492758 h 3789197"/>
                <a:gd name="connsiteX211" fmla="*/ 10496659 w 12175516"/>
                <a:gd name="connsiteY211" fmla="*/ 3496561 h 3789197"/>
                <a:gd name="connsiteX212" fmla="*/ 10877065 w 12175516"/>
                <a:gd name="connsiteY212" fmla="*/ 3542210 h 3789197"/>
                <a:gd name="connsiteX213" fmla="*/ 10670378 w 12175516"/>
                <a:gd name="connsiteY213" fmla="*/ 3281632 h 3789197"/>
                <a:gd name="connsiteX214" fmla="*/ 10713490 w 12175516"/>
                <a:gd name="connsiteY214" fmla="*/ 3050219 h 3789197"/>
                <a:gd name="connsiteX215" fmla="*/ 10220865 w 12175516"/>
                <a:gd name="connsiteY215" fmla="*/ 1840529 h 3789197"/>
                <a:gd name="connsiteX216" fmla="*/ 10155562 w 12175516"/>
                <a:gd name="connsiteY216" fmla="*/ 1694707 h 3789197"/>
                <a:gd name="connsiteX217" fmla="*/ 9991988 w 12175516"/>
                <a:gd name="connsiteY217" fmla="*/ 1758742 h 3789197"/>
                <a:gd name="connsiteX218" fmla="*/ 9723168 w 12175516"/>
                <a:gd name="connsiteY218" fmla="*/ 1839895 h 3789197"/>
                <a:gd name="connsiteX219" fmla="*/ 9264778 w 12175516"/>
                <a:gd name="connsiteY219" fmla="*/ 1670615 h 3789197"/>
                <a:gd name="connsiteX220" fmla="*/ 8924316 w 12175516"/>
                <a:gd name="connsiteY220" fmla="*/ 1289575 h 3789197"/>
                <a:gd name="connsiteX221" fmla="*/ 8982644 w 12175516"/>
                <a:gd name="connsiteY221" fmla="*/ 1257241 h 3789197"/>
                <a:gd name="connsiteX222" fmla="*/ 8964893 w 12175516"/>
                <a:gd name="connsiteY222" fmla="*/ 1226808 h 3789197"/>
                <a:gd name="connsiteX223" fmla="*/ 9082818 w 12175516"/>
                <a:gd name="connsiteY223" fmla="*/ 1200180 h 3789197"/>
                <a:gd name="connsiteX224" fmla="*/ 9122761 w 12175516"/>
                <a:gd name="connsiteY224" fmla="*/ 1186865 h 3789197"/>
                <a:gd name="connsiteX225" fmla="*/ 9122761 w 12175516"/>
                <a:gd name="connsiteY225" fmla="*/ 1186865 h 3789197"/>
                <a:gd name="connsiteX226" fmla="*/ 9176017 w 12175516"/>
                <a:gd name="connsiteY226" fmla="*/ 1217932 h 3789197"/>
                <a:gd name="connsiteX227" fmla="*/ 9415673 w 12175516"/>
                <a:gd name="connsiteY227" fmla="*/ 1377068 h 3789197"/>
                <a:gd name="connsiteX228" fmla="*/ 9224836 w 12175516"/>
                <a:gd name="connsiteY228" fmla="*/ 1501334 h 3789197"/>
                <a:gd name="connsiteX229" fmla="*/ 9846166 w 12175516"/>
                <a:gd name="connsiteY229" fmla="*/ 1595801 h 3789197"/>
                <a:gd name="connsiteX230" fmla="*/ 9880402 w 12175516"/>
                <a:gd name="connsiteY230" fmla="*/ 1588193 h 3789197"/>
                <a:gd name="connsiteX231" fmla="*/ 9847433 w 12175516"/>
                <a:gd name="connsiteY231" fmla="*/ 1560297 h 3789197"/>
                <a:gd name="connsiteX232" fmla="*/ 9295845 w 12175516"/>
                <a:gd name="connsiteY232" fmla="*/ 1493726 h 3789197"/>
                <a:gd name="connsiteX233" fmla="*/ 9758672 w 12175516"/>
                <a:gd name="connsiteY233" fmla="*/ 1381506 h 3789197"/>
                <a:gd name="connsiteX234" fmla="*/ 10018616 w 12175516"/>
                <a:gd name="connsiteY234" fmla="*/ 1250266 h 3789197"/>
                <a:gd name="connsiteX235" fmla="*/ 9803053 w 12175516"/>
                <a:gd name="connsiteY235" fmla="*/ 1185597 h 3789197"/>
                <a:gd name="connsiteX236" fmla="*/ 9783398 w 12175516"/>
                <a:gd name="connsiteY236" fmla="*/ 1183695 h 3789197"/>
                <a:gd name="connsiteX237" fmla="*/ 9792909 w 12175516"/>
                <a:gd name="connsiteY237" fmla="*/ 1287673 h 3789197"/>
                <a:gd name="connsiteX238" fmla="*/ 9876598 w 12175516"/>
                <a:gd name="connsiteY238" fmla="*/ 1080986 h 3789197"/>
                <a:gd name="connsiteX239" fmla="*/ 8814632 w 12175516"/>
                <a:gd name="connsiteY239" fmla="*/ 1078450 h 3789197"/>
                <a:gd name="connsiteX240" fmla="*/ 8767081 w 12175516"/>
                <a:gd name="connsiteY240" fmla="*/ 1030265 h 3789197"/>
                <a:gd name="connsiteX241" fmla="*/ 8814632 w 12175516"/>
                <a:gd name="connsiteY241" fmla="*/ 982080 h 3789197"/>
                <a:gd name="connsiteX242" fmla="*/ 9830315 w 12175516"/>
                <a:gd name="connsiteY242" fmla="*/ 964328 h 3789197"/>
                <a:gd name="connsiteX243" fmla="*/ 9772621 w 12175516"/>
                <a:gd name="connsiteY243" fmla="*/ 912339 h 3789197"/>
                <a:gd name="connsiteX244" fmla="*/ 8834287 w 12175516"/>
                <a:gd name="connsiteY244" fmla="*/ 912339 h 3789197"/>
                <a:gd name="connsiteX245" fmla="*/ 8883105 w 12175516"/>
                <a:gd name="connsiteY245" fmla="*/ 789342 h 3789197"/>
                <a:gd name="connsiteX246" fmla="*/ 9258438 w 12175516"/>
                <a:gd name="connsiteY246" fmla="*/ 365823 h 3789197"/>
                <a:gd name="connsiteX247" fmla="*/ 9678153 w 12175516"/>
                <a:gd name="connsiteY247" fmla="*/ 230779 h 3789197"/>
                <a:gd name="connsiteX248" fmla="*/ 9709854 w 12175516"/>
                <a:gd name="connsiteY248" fmla="*/ 229511 h 3789197"/>
                <a:gd name="connsiteX249" fmla="*/ 9709854 w 12175516"/>
                <a:gd name="connsiteY249" fmla="*/ 159136 h 3789197"/>
                <a:gd name="connsiteX250" fmla="*/ 9695905 w 12175516"/>
                <a:gd name="connsiteY250" fmla="*/ 159136 h 3789197"/>
                <a:gd name="connsiteX251" fmla="*/ 9627432 w 12175516"/>
                <a:gd name="connsiteY251" fmla="*/ 90029 h 3789197"/>
                <a:gd name="connsiteX252" fmla="*/ 9627432 w 12175516"/>
                <a:gd name="connsiteY252" fmla="*/ 69107 h 3789197"/>
                <a:gd name="connsiteX253" fmla="*/ 9695905 w 12175516"/>
                <a:gd name="connsiteY253" fmla="*/ 0 h 3789197"/>
                <a:gd name="connsiteX254" fmla="*/ 9903860 w 12175516"/>
                <a:gd name="connsiteY254" fmla="*/ 0 h 3789197"/>
                <a:gd name="connsiteX255" fmla="*/ 9903860 w 12175516"/>
                <a:gd name="connsiteY255" fmla="*/ 0 h 3789197"/>
                <a:gd name="connsiteX256" fmla="*/ 9972334 w 12175516"/>
                <a:gd name="connsiteY256" fmla="*/ 69107 h 3789197"/>
                <a:gd name="connsiteX257" fmla="*/ 9972334 w 12175516"/>
                <a:gd name="connsiteY257" fmla="*/ 90029 h 3789197"/>
                <a:gd name="connsiteX258" fmla="*/ 9903860 w 12175516"/>
                <a:gd name="connsiteY258" fmla="*/ 159136 h 3789197"/>
                <a:gd name="connsiteX259" fmla="*/ 9889912 w 12175516"/>
                <a:gd name="connsiteY259" fmla="*/ 159136 h 3789197"/>
                <a:gd name="connsiteX260" fmla="*/ 9889912 w 12175516"/>
                <a:gd name="connsiteY260" fmla="*/ 234583 h 3789197"/>
                <a:gd name="connsiteX261" fmla="*/ 9972334 w 12175516"/>
                <a:gd name="connsiteY261" fmla="*/ 241558 h 3789197"/>
                <a:gd name="connsiteX262" fmla="*/ 10341327 w 12175516"/>
                <a:gd name="connsiteY262" fmla="*/ 368993 h 3789197"/>
                <a:gd name="connsiteX263" fmla="*/ 10750263 w 12175516"/>
                <a:gd name="connsiteY263" fmla="*/ 886345 h 3789197"/>
                <a:gd name="connsiteX264" fmla="*/ 10750897 w 12175516"/>
                <a:gd name="connsiteY264" fmla="*/ 914875 h 3789197"/>
                <a:gd name="connsiteX265" fmla="*/ 10750897 w 12175516"/>
                <a:gd name="connsiteY265" fmla="*/ 914875 h 3789197"/>
                <a:gd name="connsiteX266" fmla="*/ 9943168 w 12175516"/>
                <a:gd name="connsiteY266" fmla="*/ 919314 h 3789197"/>
                <a:gd name="connsiteX267" fmla="*/ 9927318 w 12175516"/>
                <a:gd name="connsiteY267" fmla="*/ 958622 h 3789197"/>
                <a:gd name="connsiteX268" fmla="*/ 10784499 w 12175516"/>
                <a:gd name="connsiteY268" fmla="*/ 984616 h 3789197"/>
                <a:gd name="connsiteX269" fmla="*/ 10784499 w 12175516"/>
                <a:gd name="connsiteY269" fmla="*/ 984616 h 3789197"/>
                <a:gd name="connsiteX270" fmla="*/ 10832050 w 12175516"/>
                <a:gd name="connsiteY270" fmla="*/ 1032801 h 3789197"/>
                <a:gd name="connsiteX271" fmla="*/ 10784499 w 12175516"/>
                <a:gd name="connsiteY271" fmla="*/ 1080986 h 3789197"/>
                <a:gd name="connsiteX272" fmla="*/ 10115619 w 12175516"/>
                <a:gd name="connsiteY272" fmla="*/ 1108882 h 3789197"/>
                <a:gd name="connsiteX273" fmla="*/ 10286802 w 12175516"/>
                <a:gd name="connsiteY273" fmla="*/ 1162773 h 3789197"/>
                <a:gd name="connsiteX274" fmla="*/ 10651357 w 12175516"/>
                <a:gd name="connsiteY274" fmla="*/ 1495628 h 3789197"/>
                <a:gd name="connsiteX275" fmla="*/ 11325309 w 12175516"/>
                <a:gd name="connsiteY275" fmla="*/ 2536671 h 3789197"/>
                <a:gd name="connsiteX276" fmla="*/ 11568769 w 12175516"/>
                <a:gd name="connsiteY276" fmla="*/ 2583588 h 3789197"/>
                <a:gd name="connsiteX277" fmla="*/ 11687963 w 12175516"/>
                <a:gd name="connsiteY277" fmla="*/ 2856846 h 3789197"/>
                <a:gd name="connsiteX278" fmla="*/ 11880067 w 12175516"/>
                <a:gd name="connsiteY278" fmla="*/ 3051487 h 3789197"/>
                <a:gd name="connsiteX279" fmla="*/ 11978973 w 12175516"/>
                <a:gd name="connsiteY279" fmla="*/ 3282900 h 3789197"/>
                <a:gd name="connsiteX280" fmla="*/ 12175516 w 12175516"/>
                <a:gd name="connsiteY280" fmla="*/ 3417310 h 378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75516" h="3789197">
                  <a:moveTo>
                    <a:pt x="0" y="2899959"/>
                  </a:moveTo>
                  <a:cubicBezTo>
                    <a:pt x="0" y="2899959"/>
                    <a:pt x="214295" y="2671715"/>
                    <a:pt x="223805" y="2802955"/>
                  </a:cubicBezTo>
                  <a:cubicBezTo>
                    <a:pt x="233315" y="2934195"/>
                    <a:pt x="25360" y="3270220"/>
                    <a:pt x="244728" y="3170681"/>
                  </a:cubicBezTo>
                  <a:cubicBezTo>
                    <a:pt x="617525" y="3000766"/>
                    <a:pt x="618793" y="3376734"/>
                    <a:pt x="514182" y="3354543"/>
                  </a:cubicBezTo>
                  <a:cubicBezTo>
                    <a:pt x="437466" y="3338059"/>
                    <a:pt x="476141" y="3275292"/>
                    <a:pt x="883175" y="3190969"/>
                  </a:cubicBezTo>
                  <a:cubicBezTo>
                    <a:pt x="910437" y="3185263"/>
                    <a:pt x="907901" y="3144052"/>
                    <a:pt x="881273" y="3136444"/>
                  </a:cubicBezTo>
                  <a:cubicBezTo>
                    <a:pt x="880639" y="3136444"/>
                    <a:pt x="880005" y="3136444"/>
                    <a:pt x="880005" y="3135810"/>
                  </a:cubicBezTo>
                  <a:lnTo>
                    <a:pt x="720869" y="3090161"/>
                  </a:lnTo>
                  <a:cubicBezTo>
                    <a:pt x="707554" y="3086357"/>
                    <a:pt x="656834" y="3078749"/>
                    <a:pt x="657468" y="3059729"/>
                  </a:cubicBezTo>
                  <a:cubicBezTo>
                    <a:pt x="658736" y="3038807"/>
                    <a:pt x="706286" y="3040075"/>
                    <a:pt x="715797" y="3040709"/>
                  </a:cubicBezTo>
                  <a:cubicBezTo>
                    <a:pt x="867959" y="3027395"/>
                    <a:pt x="892051" y="3019786"/>
                    <a:pt x="925654" y="2825780"/>
                  </a:cubicBezTo>
                  <a:cubicBezTo>
                    <a:pt x="930726" y="2801053"/>
                    <a:pt x="923752" y="2775059"/>
                    <a:pt x="911072" y="2752235"/>
                  </a:cubicBezTo>
                  <a:cubicBezTo>
                    <a:pt x="900293" y="2732580"/>
                    <a:pt x="888881" y="2712292"/>
                    <a:pt x="881273" y="2698344"/>
                  </a:cubicBezTo>
                  <a:cubicBezTo>
                    <a:pt x="771589" y="2547449"/>
                    <a:pt x="788708" y="2487219"/>
                    <a:pt x="886979" y="2329350"/>
                  </a:cubicBezTo>
                  <a:cubicBezTo>
                    <a:pt x="896489" y="2312866"/>
                    <a:pt x="905999" y="2296382"/>
                    <a:pt x="916778" y="2283068"/>
                  </a:cubicBezTo>
                  <a:cubicBezTo>
                    <a:pt x="966230" y="2218399"/>
                    <a:pt x="979544" y="2131539"/>
                    <a:pt x="959890" y="2051020"/>
                  </a:cubicBezTo>
                  <a:cubicBezTo>
                    <a:pt x="952282" y="2027562"/>
                    <a:pt x="954184" y="2013614"/>
                    <a:pt x="984617" y="2022490"/>
                  </a:cubicBezTo>
                  <a:lnTo>
                    <a:pt x="1185598" y="2080185"/>
                  </a:lnTo>
                  <a:lnTo>
                    <a:pt x="1386579" y="2137880"/>
                  </a:lnTo>
                  <a:cubicBezTo>
                    <a:pt x="1415109" y="2146122"/>
                    <a:pt x="1409403" y="2158802"/>
                    <a:pt x="1392285" y="2175286"/>
                  </a:cubicBezTo>
                  <a:cubicBezTo>
                    <a:pt x="1332054" y="2234249"/>
                    <a:pt x="1297183" y="2315402"/>
                    <a:pt x="1305425" y="2394019"/>
                  </a:cubicBezTo>
                  <a:cubicBezTo>
                    <a:pt x="1307327" y="2411137"/>
                    <a:pt x="1306693" y="2430158"/>
                    <a:pt x="1306059" y="2449178"/>
                  </a:cubicBezTo>
                  <a:cubicBezTo>
                    <a:pt x="1304791" y="2635577"/>
                    <a:pt x="1287673" y="2695174"/>
                    <a:pt x="1114588" y="2764915"/>
                  </a:cubicBezTo>
                  <a:cubicBezTo>
                    <a:pt x="1095568" y="2773791"/>
                    <a:pt x="1075914" y="2782667"/>
                    <a:pt x="1056260" y="2793445"/>
                  </a:cubicBezTo>
                  <a:cubicBezTo>
                    <a:pt x="1033435" y="2806125"/>
                    <a:pt x="1013781" y="2824512"/>
                    <a:pt x="1004905" y="2847970"/>
                  </a:cubicBezTo>
                  <a:cubicBezTo>
                    <a:pt x="928824" y="3029296"/>
                    <a:pt x="947210" y="3048951"/>
                    <a:pt x="1068940" y="3141516"/>
                  </a:cubicBezTo>
                  <a:lnTo>
                    <a:pt x="1068940" y="3141516"/>
                  </a:lnTo>
                  <a:cubicBezTo>
                    <a:pt x="1077182" y="3146588"/>
                    <a:pt x="1111418" y="3167511"/>
                    <a:pt x="1108248" y="3188433"/>
                  </a:cubicBezTo>
                  <a:cubicBezTo>
                    <a:pt x="1100640" y="3237886"/>
                    <a:pt x="978911" y="3279096"/>
                    <a:pt x="989689" y="3209355"/>
                  </a:cubicBezTo>
                  <a:cubicBezTo>
                    <a:pt x="1004905" y="3115522"/>
                    <a:pt x="1553957" y="3308895"/>
                    <a:pt x="1701047" y="2617824"/>
                  </a:cubicBezTo>
                  <a:cubicBezTo>
                    <a:pt x="1722604" y="2517017"/>
                    <a:pt x="1813901" y="2364855"/>
                    <a:pt x="1940069" y="2250099"/>
                  </a:cubicBezTo>
                  <a:cubicBezTo>
                    <a:pt x="1952749" y="2242491"/>
                    <a:pt x="1957187" y="2236151"/>
                    <a:pt x="1961625" y="2226641"/>
                  </a:cubicBezTo>
                  <a:lnTo>
                    <a:pt x="1966697" y="2223471"/>
                  </a:lnTo>
                  <a:lnTo>
                    <a:pt x="1969867" y="2211424"/>
                  </a:lnTo>
                  <a:cubicBezTo>
                    <a:pt x="1954017" y="2188600"/>
                    <a:pt x="1957187" y="2156900"/>
                    <a:pt x="1923584" y="2155632"/>
                  </a:cubicBezTo>
                  <a:cubicBezTo>
                    <a:pt x="1874132" y="2153096"/>
                    <a:pt x="1854477" y="2092865"/>
                    <a:pt x="1849405" y="2059896"/>
                  </a:cubicBezTo>
                  <a:cubicBezTo>
                    <a:pt x="1833555" y="1966697"/>
                    <a:pt x="1839895" y="1917878"/>
                    <a:pt x="1787906" y="1837993"/>
                  </a:cubicBezTo>
                  <a:cubicBezTo>
                    <a:pt x="1752402" y="1785370"/>
                    <a:pt x="1646522" y="1680125"/>
                    <a:pt x="1614188" y="1626234"/>
                  </a:cubicBezTo>
                  <a:cubicBezTo>
                    <a:pt x="1546349" y="1509576"/>
                    <a:pt x="1477242" y="1396723"/>
                    <a:pt x="1408135" y="1282601"/>
                  </a:cubicBezTo>
                  <a:cubicBezTo>
                    <a:pt x="1389749" y="1252802"/>
                    <a:pt x="1384042" y="1219834"/>
                    <a:pt x="1403063" y="1189402"/>
                  </a:cubicBezTo>
                  <a:cubicBezTo>
                    <a:pt x="1416377" y="1169113"/>
                    <a:pt x="1432227" y="1152629"/>
                    <a:pt x="1448711" y="1142485"/>
                  </a:cubicBezTo>
                  <a:cubicBezTo>
                    <a:pt x="1465196" y="1132341"/>
                    <a:pt x="1486752" y="1126001"/>
                    <a:pt x="1510844" y="1123465"/>
                  </a:cubicBezTo>
                  <a:cubicBezTo>
                    <a:pt x="1548251" y="1119661"/>
                    <a:pt x="1572977" y="1140583"/>
                    <a:pt x="1591364" y="1170381"/>
                  </a:cubicBezTo>
                  <a:cubicBezTo>
                    <a:pt x="1661739" y="1285771"/>
                    <a:pt x="1732748" y="1396723"/>
                    <a:pt x="1802489" y="1510844"/>
                  </a:cubicBezTo>
                  <a:cubicBezTo>
                    <a:pt x="1837993" y="1563467"/>
                    <a:pt x="1881106" y="1706753"/>
                    <a:pt x="1911538" y="1762546"/>
                  </a:cubicBezTo>
                  <a:cubicBezTo>
                    <a:pt x="1958455" y="1845601"/>
                    <a:pt x="2006640" y="1864621"/>
                    <a:pt x="2080819" y="1918512"/>
                  </a:cubicBezTo>
                  <a:cubicBezTo>
                    <a:pt x="2106179" y="1937533"/>
                    <a:pt x="2152462" y="1983181"/>
                    <a:pt x="2132174" y="2028196"/>
                  </a:cubicBezTo>
                  <a:cubicBezTo>
                    <a:pt x="2118859" y="2056726"/>
                    <a:pt x="2147390" y="2066870"/>
                    <a:pt x="2160704" y="2094767"/>
                  </a:cubicBezTo>
                  <a:lnTo>
                    <a:pt x="2172750" y="2097937"/>
                  </a:lnTo>
                  <a:lnTo>
                    <a:pt x="2184162" y="2090963"/>
                  </a:lnTo>
                  <a:lnTo>
                    <a:pt x="2187966" y="2092231"/>
                  </a:lnTo>
                  <a:cubicBezTo>
                    <a:pt x="2307160" y="2045314"/>
                    <a:pt x="2427622" y="2023124"/>
                    <a:pt x="2553790" y="2035804"/>
                  </a:cubicBezTo>
                  <a:cubicBezTo>
                    <a:pt x="2683762" y="2049118"/>
                    <a:pt x="2809296" y="2085891"/>
                    <a:pt x="2917077" y="2158168"/>
                  </a:cubicBezTo>
                  <a:cubicBezTo>
                    <a:pt x="3007107" y="2215229"/>
                    <a:pt x="3086992" y="2284970"/>
                    <a:pt x="3144687" y="2378803"/>
                  </a:cubicBezTo>
                  <a:cubicBezTo>
                    <a:pt x="3163707" y="2404797"/>
                    <a:pt x="3180825" y="2432694"/>
                    <a:pt x="3194139" y="2459956"/>
                  </a:cubicBezTo>
                  <a:cubicBezTo>
                    <a:pt x="3343132" y="2742724"/>
                    <a:pt x="3360250" y="3164341"/>
                    <a:pt x="2979844" y="3464227"/>
                  </a:cubicBezTo>
                  <a:cubicBezTo>
                    <a:pt x="2966530" y="3479443"/>
                    <a:pt x="2945608" y="3481345"/>
                    <a:pt x="2934196" y="3499098"/>
                  </a:cubicBezTo>
                  <a:lnTo>
                    <a:pt x="2896789" y="3521922"/>
                  </a:lnTo>
                  <a:cubicBezTo>
                    <a:pt x="2786471" y="3580885"/>
                    <a:pt x="2667278" y="3620827"/>
                    <a:pt x="2539208" y="3628435"/>
                  </a:cubicBezTo>
                  <a:lnTo>
                    <a:pt x="2539208" y="3628435"/>
                  </a:lnTo>
                  <a:cubicBezTo>
                    <a:pt x="2250733" y="3642384"/>
                    <a:pt x="1981279" y="3506072"/>
                    <a:pt x="1822777" y="3280998"/>
                  </a:cubicBezTo>
                  <a:cubicBezTo>
                    <a:pt x="1775860" y="3215061"/>
                    <a:pt x="1766984" y="3128202"/>
                    <a:pt x="1799953" y="3054023"/>
                  </a:cubicBezTo>
                  <a:cubicBezTo>
                    <a:pt x="1856380" y="2929123"/>
                    <a:pt x="1808829" y="2705318"/>
                    <a:pt x="1701681" y="2852408"/>
                  </a:cubicBezTo>
                  <a:cubicBezTo>
                    <a:pt x="1611018" y="2977308"/>
                    <a:pt x="1909002" y="2951947"/>
                    <a:pt x="1909002" y="2842898"/>
                  </a:cubicBezTo>
                  <a:cubicBezTo>
                    <a:pt x="1909002" y="2520821"/>
                    <a:pt x="2170214" y="2259609"/>
                    <a:pt x="2492291" y="2259609"/>
                  </a:cubicBezTo>
                  <a:cubicBezTo>
                    <a:pt x="2817538" y="2259609"/>
                    <a:pt x="3080652" y="2525259"/>
                    <a:pt x="3075580" y="2851774"/>
                  </a:cubicBezTo>
                  <a:cubicBezTo>
                    <a:pt x="3071141" y="3168779"/>
                    <a:pt x="2810564" y="3426187"/>
                    <a:pt x="2492925" y="3426820"/>
                  </a:cubicBezTo>
                  <a:cubicBezTo>
                    <a:pt x="2279264" y="3427454"/>
                    <a:pt x="2022490" y="3227107"/>
                    <a:pt x="1990155" y="3142150"/>
                  </a:cubicBezTo>
                  <a:cubicBezTo>
                    <a:pt x="1824045" y="2706586"/>
                    <a:pt x="3459789" y="3084455"/>
                    <a:pt x="3193505" y="3461691"/>
                  </a:cubicBezTo>
                  <a:cubicBezTo>
                    <a:pt x="2728142" y="4120427"/>
                    <a:pt x="3920714" y="3554890"/>
                    <a:pt x="3873797" y="3710856"/>
                  </a:cubicBezTo>
                  <a:cubicBezTo>
                    <a:pt x="3834489" y="3842096"/>
                    <a:pt x="3708321" y="3674718"/>
                    <a:pt x="3670914" y="3663306"/>
                  </a:cubicBezTo>
                  <a:cubicBezTo>
                    <a:pt x="3633508" y="3651894"/>
                    <a:pt x="3612586" y="3611317"/>
                    <a:pt x="3623998" y="3574544"/>
                  </a:cubicBezTo>
                  <a:lnTo>
                    <a:pt x="3850973" y="2837826"/>
                  </a:lnTo>
                  <a:cubicBezTo>
                    <a:pt x="3856679" y="2819440"/>
                    <a:pt x="3869359" y="2804857"/>
                    <a:pt x="3885843" y="2795981"/>
                  </a:cubicBezTo>
                  <a:lnTo>
                    <a:pt x="3902962" y="2790909"/>
                  </a:lnTo>
                  <a:lnTo>
                    <a:pt x="4049418" y="2315402"/>
                  </a:lnTo>
                  <a:lnTo>
                    <a:pt x="3949879" y="2284970"/>
                  </a:lnTo>
                  <a:cubicBezTo>
                    <a:pt x="3916276" y="2274825"/>
                    <a:pt x="3896622" y="2238053"/>
                    <a:pt x="3907400" y="2204451"/>
                  </a:cubicBezTo>
                  <a:lnTo>
                    <a:pt x="4011377" y="1865889"/>
                  </a:lnTo>
                  <a:cubicBezTo>
                    <a:pt x="4052588" y="1732114"/>
                    <a:pt x="4195874" y="1655398"/>
                    <a:pt x="4330284" y="1697243"/>
                  </a:cubicBezTo>
                  <a:lnTo>
                    <a:pt x="4330284" y="1697243"/>
                  </a:lnTo>
                  <a:lnTo>
                    <a:pt x="4442504" y="1732114"/>
                  </a:lnTo>
                  <a:cubicBezTo>
                    <a:pt x="4466596" y="1739722"/>
                    <a:pt x="4480544" y="1765716"/>
                    <a:pt x="4472936" y="1789808"/>
                  </a:cubicBezTo>
                  <a:lnTo>
                    <a:pt x="4306826" y="2328082"/>
                  </a:lnTo>
                  <a:cubicBezTo>
                    <a:pt x="4296682" y="2361685"/>
                    <a:pt x="4261177" y="2380705"/>
                    <a:pt x="4227575" y="2369927"/>
                  </a:cubicBezTo>
                  <a:lnTo>
                    <a:pt x="4116623" y="2335690"/>
                  </a:lnTo>
                  <a:lnTo>
                    <a:pt x="3970167" y="2811197"/>
                  </a:lnTo>
                  <a:lnTo>
                    <a:pt x="3980945" y="2825146"/>
                  </a:lnTo>
                  <a:cubicBezTo>
                    <a:pt x="3989187" y="2840996"/>
                    <a:pt x="3991723" y="2860650"/>
                    <a:pt x="3986017" y="2879036"/>
                  </a:cubicBezTo>
                  <a:lnTo>
                    <a:pt x="3781232" y="3550452"/>
                  </a:lnTo>
                  <a:cubicBezTo>
                    <a:pt x="3774258" y="3573276"/>
                    <a:pt x="3792644" y="3595467"/>
                    <a:pt x="3816737" y="3592931"/>
                  </a:cubicBezTo>
                  <a:cubicBezTo>
                    <a:pt x="3816737" y="3592931"/>
                    <a:pt x="4124865" y="3341863"/>
                    <a:pt x="4391783" y="3537138"/>
                  </a:cubicBezTo>
                  <a:cubicBezTo>
                    <a:pt x="4744292" y="3795814"/>
                    <a:pt x="5013112" y="3578349"/>
                    <a:pt x="5117090" y="3537772"/>
                  </a:cubicBezTo>
                  <a:cubicBezTo>
                    <a:pt x="5273056" y="3476907"/>
                    <a:pt x="5331385" y="3624631"/>
                    <a:pt x="5243892" y="3646187"/>
                  </a:cubicBezTo>
                  <a:cubicBezTo>
                    <a:pt x="5148790" y="3669646"/>
                    <a:pt x="5191269" y="3417310"/>
                    <a:pt x="5051153" y="3466129"/>
                  </a:cubicBezTo>
                  <a:cubicBezTo>
                    <a:pt x="5012478" y="3479443"/>
                    <a:pt x="4880604" y="3535870"/>
                    <a:pt x="4844466" y="3542844"/>
                  </a:cubicBezTo>
                  <a:cubicBezTo>
                    <a:pt x="4843198" y="3542844"/>
                    <a:pt x="4841930" y="3543478"/>
                    <a:pt x="4840662" y="3543478"/>
                  </a:cubicBezTo>
                  <a:cubicBezTo>
                    <a:pt x="4831786" y="3541576"/>
                    <a:pt x="4826714" y="3536504"/>
                    <a:pt x="4822275" y="3529530"/>
                  </a:cubicBezTo>
                  <a:cubicBezTo>
                    <a:pt x="4725272" y="3401460"/>
                    <a:pt x="4665675" y="3362786"/>
                    <a:pt x="4611784" y="3208721"/>
                  </a:cubicBezTo>
                  <a:cubicBezTo>
                    <a:pt x="4592130" y="3147222"/>
                    <a:pt x="4555358" y="3012178"/>
                    <a:pt x="4550920" y="2979844"/>
                  </a:cubicBezTo>
                  <a:cubicBezTo>
                    <a:pt x="4547749" y="2974772"/>
                    <a:pt x="4537605" y="2935463"/>
                    <a:pt x="4556625" y="2930391"/>
                  </a:cubicBezTo>
                  <a:lnTo>
                    <a:pt x="5172883" y="2772523"/>
                  </a:lnTo>
                  <a:cubicBezTo>
                    <a:pt x="5189367" y="2780765"/>
                    <a:pt x="5201413" y="2846068"/>
                    <a:pt x="5207753" y="2868892"/>
                  </a:cubicBezTo>
                  <a:lnTo>
                    <a:pt x="5231211" y="2952582"/>
                  </a:lnTo>
                  <a:cubicBezTo>
                    <a:pt x="5246428" y="3012812"/>
                    <a:pt x="5254670" y="3082553"/>
                    <a:pt x="5262278" y="3144686"/>
                  </a:cubicBezTo>
                  <a:cubicBezTo>
                    <a:pt x="5264814" y="3154196"/>
                    <a:pt x="5259108" y="3172583"/>
                    <a:pt x="5281298" y="3162438"/>
                  </a:cubicBezTo>
                  <a:cubicBezTo>
                    <a:pt x="5333287" y="3138980"/>
                    <a:pt x="5378936" y="3106646"/>
                    <a:pt x="5397322" y="3049585"/>
                  </a:cubicBezTo>
                  <a:lnTo>
                    <a:pt x="5397322" y="3049585"/>
                  </a:lnTo>
                  <a:cubicBezTo>
                    <a:pt x="5410002" y="3011544"/>
                    <a:pt x="5396054" y="2977308"/>
                    <a:pt x="5363085" y="2951947"/>
                  </a:cubicBezTo>
                  <a:cubicBezTo>
                    <a:pt x="5347235" y="2939901"/>
                    <a:pt x="5273056" y="2901227"/>
                    <a:pt x="5273056" y="2901227"/>
                  </a:cubicBezTo>
                  <a:cubicBezTo>
                    <a:pt x="5252134" y="2886011"/>
                    <a:pt x="5278128" y="2840362"/>
                    <a:pt x="5302221" y="2850506"/>
                  </a:cubicBezTo>
                  <a:lnTo>
                    <a:pt x="5378936" y="2889181"/>
                  </a:lnTo>
                  <a:lnTo>
                    <a:pt x="5378936" y="2889181"/>
                  </a:lnTo>
                  <a:cubicBezTo>
                    <a:pt x="5458187" y="2924685"/>
                    <a:pt x="5493692" y="3012812"/>
                    <a:pt x="5450579" y="3088259"/>
                  </a:cubicBezTo>
                  <a:cubicBezTo>
                    <a:pt x="5416342" y="3157366"/>
                    <a:pt x="5362451" y="3204283"/>
                    <a:pt x="5290174" y="3229009"/>
                  </a:cubicBezTo>
                  <a:cubicBezTo>
                    <a:pt x="5271154" y="3235984"/>
                    <a:pt x="5262912" y="3275292"/>
                    <a:pt x="5266716" y="3300652"/>
                  </a:cubicBezTo>
                  <a:cubicBezTo>
                    <a:pt x="5274958" y="3354543"/>
                    <a:pt x="5169712" y="3338059"/>
                    <a:pt x="5210923" y="3419212"/>
                  </a:cubicBezTo>
                  <a:cubicBezTo>
                    <a:pt x="5263546" y="3521922"/>
                    <a:pt x="5865855" y="3339327"/>
                    <a:pt x="5754903" y="3438232"/>
                  </a:cubicBezTo>
                  <a:cubicBezTo>
                    <a:pt x="5550118" y="3620827"/>
                    <a:pt x="5539974" y="3163072"/>
                    <a:pt x="5711157" y="2832754"/>
                  </a:cubicBezTo>
                  <a:cubicBezTo>
                    <a:pt x="5714327" y="2827048"/>
                    <a:pt x="5713692" y="2820073"/>
                    <a:pt x="5710522" y="2814367"/>
                  </a:cubicBezTo>
                  <a:cubicBezTo>
                    <a:pt x="5576113" y="2593732"/>
                    <a:pt x="5283834" y="1992691"/>
                    <a:pt x="5240088" y="1900126"/>
                  </a:cubicBezTo>
                  <a:cubicBezTo>
                    <a:pt x="5226139" y="1867157"/>
                    <a:pt x="5225505" y="1846869"/>
                    <a:pt x="5247062" y="1833555"/>
                  </a:cubicBezTo>
                  <a:lnTo>
                    <a:pt x="5247062" y="1833555"/>
                  </a:lnTo>
                  <a:lnTo>
                    <a:pt x="5247062" y="1833555"/>
                  </a:lnTo>
                  <a:lnTo>
                    <a:pt x="5247062" y="1833555"/>
                  </a:lnTo>
                  <a:cubicBezTo>
                    <a:pt x="5254036" y="1829117"/>
                    <a:pt x="5264180" y="1825947"/>
                    <a:pt x="5276226" y="1823411"/>
                  </a:cubicBezTo>
                  <a:lnTo>
                    <a:pt x="5642684" y="1751768"/>
                  </a:lnTo>
                  <a:cubicBezTo>
                    <a:pt x="5695306" y="1741624"/>
                    <a:pt x="5718765" y="1771422"/>
                    <a:pt x="5733981" y="1816437"/>
                  </a:cubicBezTo>
                  <a:cubicBezTo>
                    <a:pt x="5844299" y="2049118"/>
                    <a:pt x="5916575" y="2274192"/>
                    <a:pt x="6032599" y="2486585"/>
                  </a:cubicBezTo>
                  <a:cubicBezTo>
                    <a:pt x="6104242" y="2615923"/>
                    <a:pt x="6180324" y="2749699"/>
                    <a:pt x="6255137" y="2876500"/>
                  </a:cubicBezTo>
                  <a:cubicBezTo>
                    <a:pt x="6333754" y="3010910"/>
                    <a:pt x="6413005" y="3137712"/>
                    <a:pt x="6477674" y="3280364"/>
                  </a:cubicBezTo>
                  <a:cubicBezTo>
                    <a:pt x="6497328" y="3323477"/>
                    <a:pt x="6506204" y="3360883"/>
                    <a:pt x="6468164" y="3395754"/>
                  </a:cubicBezTo>
                  <a:cubicBezTo>
                    <a:pt x="6432659" y="3431259"/>
                    <a:pt x="6406031" y="3416676"/>
                    <a:pt x="6377500" y="3402728"/>
                  </a:cubicBezTo>
                  <a:cubicBezTo>
                    <a:pt x="6324878" y="3372296"/>
                    <a:pt x="6291909" y="3360249"/>
                    <a:pt x="6312197" y="3292410"/>
                  </a:cubicBezTo>
                  <a:cubicBezTo>
                    <a:pt x="6319171" y="3271488"/>
                    <a:pt x="6269719" y="3206185"/>
                    <a:pt x="6257673" y="3187165"/>
                  </a:cubicBezTo>
                  <a:cubicBezTo>
                    <a:pt x="6163839" y="3039441"/>
                    <a:pt x="6087124" y="2932927"/>
                    <a:pt x="6044012" y="2760477"/>
                  </a:cubicBezTo>
                  <a:cubicBezTo>
                    <a:pt x="6028795" y="2693906"/>
                    <a:pt x="6002801" y="2689468"/>
                    <a:pt x="5947642" y="2731946"/>
                  </a:cubicBezTo>
                  <a:cubicBezTo>
                    <a:pt x="5928622" y="2746529"/>
                    <a:pt x="5911503" y="2758575"/>
                    <a:pt x="5894385" y="2769987"/>
                  </a:cubicBezTo>
                  <a:cubicBezTo>
                    <a:pt x="5846834" y="2801687"/>
                    <a:pt x="5842397" y="2870160"/>
                    <a:pt x="5884875" y="2908201"/>
                  </a:cubicBezTo>
                  <a:lnTo>
                    <a:pt x="5884875" y="2908201"/>
                  </a:lnTo>
                  <a:cubicBezTo>
                    <a:pt x="5922282" y="2941803"/>
                    <a:pt x="5980611" y="2937365"/>
                    <a:pt x="6012311" y="2898057"/>
                  </a:cubicBezTo>
                  <a:cubicBezTo>
                    <a:pt x="6127701" y="2756039"/>
                    <a:pt x="6303321" y="2474538"/>
                    <a:pt x="6364186" y="2630505"/>
                  </a:cubicBezTo>
                  <a:cubicBezTo>
                    <a:pt x="6438365" y="2820707"/>
                    <a:pt x="6812431" y="2499265"/>
                    <a:pt x="6607012" y="2413040"/>
                  </a:cubicBezTo>
                  <a:cubicBezTo>
                    <a:pt x="6507473" y="2370561"/>
                    <a:pt x="6480844" y="2811831"/>
                    <a:pt x="6587992" y="3123130"/>
                  </a:cubicBezTo>
                  <a:cubicBezTo>
                    <a:pt x="6710356" y="3478175"/>
                    <a:pt x="6839693" y="3795814"/>
                    <a:pt x="6605109" y="3784402"/>
                  </a:cubicBezTo>
                  <a:cubicBezTo>
                    <a:pt x="6378768" y="3773624"/>
                    <a:pt x="6775658" y="3444573"/>
                    <a:pt x="6793411" y="3417944"/>
                  </a:cubicBezTo>
                  <a:cubicBezTo>
                    <a:pt x="6882172" y="3283534"/>
                    <a:pt x="6820673" y="2917077"/>
                    <a:pt x="6801019" y="2814367"/>
                  </a:cubicBezTo>
                  <a:cubicBezTo>
                    <a:pt x="6798482" y="2799785"/>
                    <a:pt x="6782632" y="2792177"/>
                    <a:pt x="6769318" y="2798517"/>
                  </a:cubicBezTo>
                  <a:cubicBezTo>
                    <a:pt x="6663439" y="2853042"/>
                    <a:pt x="6612718" y="2979844"/>
                    <a:pt x="6655830" y="3094600"/>
                  </a:cubicBezTo>
                  <a:cubicBezTo>
                    <a:pt x="6686897" y="3178289"/>
                    <a:pt x="6790875" y="3227107"/>
                    <a:pt x="6892950" y="3235984"/>
                  </a:cubicBezTo>
                  <a:cubicBezTo>
                    <a:pt x="6955083" y="3241056"/>
                    <a:pt x="6998195" y="3175753"/>
                    <a:pt x="6969031" y="3120594"/>
                  </a:cubicBezTo>
                  <a:cubicBezTo>
                    <a:pt x="6935429" y="3056559"/>
                    <a:pt x="6897388" y="2966530"/>
                    <a:pt x="6880270" y="2863186"/>
                  </a:cubicBezTo>
                  <a:cubicBezTo>
                    <a:pt x="6807992" y="2421916"/>
                    <a:pt x="7104075" y="2000933"/>
                    <a:pt x="7545346" y="1931826"/>
                  </a:cubicBezTo>
                  <a:cubicBezTo>
                    <a:pt x="7797682" y="1892518"/>
                    <a:pt x="8041141" y="1975573"/>
                    <a:pt x="8214859" y="2137246"/>
                  </a:cubicBezTo>
                  <a:cubicBezTo>
                    <a:pt x="8245292" y="2165142"/>
                    <a:pt x="8283967" y="2182260"/>
                    <a:pt x="8324543" y="2187332"/>
                  </a:cubicBezTo>
                  <a:lnTo>
                    <a:pt x="8326445" y="2187332"/>
                  </a:lnTo>
                  <a:cubicBezTo>
                    <a:pt x="8348001" y="2189868"/>
                    <a:pt x="8369558" y="2187966"/>
                    <a:pt x="8391114" y="2184162"/>
                  </a:cubicBezTo>
                  <a:cubicBezTo>
                    <a:pt x="8507772" y="2160704"/>
                    <a:pt x="8626331" y="2227909"/>
                    <a:pt x="8664372" y="2343933"/>
                  </a:cubicBezTo>
                  <a:cubicBezTo>
                    <a:pt x="8696706" y="2442204"/>
                    <a:pt x="8671346" y="2532233"/>
                    <a:pt x="8598435" y="2586124"/>
                  </a:cubicBezTo>
                  <a:cubicBezTo>
                    <a:pt x="8565467" y="2610217"/>
                    <a:pt x="8518550" y="2596268"/>
                    <a:pt x="8503333" y="2558228"/>
                  </a:cubicBezTo>
                  <a:lnTo>
                    <a:pt x="8396186" y="2281166"/>
                  </a:lnTo>
                  <a:cubicBezTo>
                    <a:pt x="8375898" y="2235517"/>
                    <a:pt x="8328347" y="2248831"/>
                    <a:pt x="8346100" y="2298284"/>
                  </a:cubicBezTo>
                  <a:cubicBezTo>
                    <a:pt x="8367022" y="2357881"/>
                    <a:pt x="8450076" y="2521455"/>
                    <a:pt x="8462757" y="2620360"/>
                  </a:cubicBezTo>
                  <a:cubicBezTo>
                    <a:pt x="8518550" y="3048951"/>
                    <a:pt x="8219932" y="3447109"/>
                    <a:pt x="7793243" y="3514314"/>
                  </a:cubicBezTo>
                  <a:cubicBezTo>
                    <a:pt x="7587824" y="3546648"/>
                    <a:pt x="7377967" y="3497195"/>
                    <a:pt x="7215027" y="3391316"/>
                  </a:cubicBezTo>
                  <a:cubicBezTo>
                    <a:pt x="7191568" y="3376100"/>
                    <a:pt x="7099637" y="3279730"/>
                    <a:pt x="7161136" y="3208087"/>
                  </a:cubicBezTo>
                  <a:cubicBezTo>
                    <a:pt x="7276526" y="3072409"/>
                    <a:pt x="7440734" y="3195407"/>
                    <a:pt x="7381137" y="3231546"/>
                  </a:cubicBezTo>
                  <a:cubicBezTo>
                    <a:pt x="7317736" y="3269586"/>
                    <a:pt x="7354509" y="3167511"/>
                    <a:pt x="7271454" y="3098404"/>
                  </a:cubicBezTo>
                  <a:cubicBezTo>
                    <a:pt x="7195373" y="3035003"/>
                    <a:pt x="7133873" y="2921515"/>
                    <a:pt x="7116755" y="2812465"/>
                  </a:cubicBezTo>
                  <a:cubicBezTo>
                    <a:pt x="7067302" y="2503069"/>
                    <a:pt x="7281598" y="2212059"/>
                    <a:pt x="7594164" y="2169580"/>
                  </a:cubicBezTo>
                  <a:cubicBezTo>
                    <a:pt x="7897221" y="2128369"/>
                    <a:pt x="8179355" y="2341396"/>
                    <a:pt x="8223736" y="2643819"/>
                  </a:cubicBezTo>
                  <a:cubicBezTo>
                    <a:pt x="8268116" y="2946241"/>
                    <a:pt x="8059527" y="3223303"/>
                    <a:pt x="7757739" y="3277194"/>
                  </a:cubicBezTo>
                  <a:cubicBezTo>
                    <a:pt x="7684828" y="3290508"/>
                    <a:pt x="7489553" y="3300652"/>
                    <a:pt x="7543443" y="3180191"/>
                  </a:cubicBezTo>
                  <a:cubicBezTo>
                    <a:pt x="7594164" y="3066069"/>
                    <a:pt x="8405696" y="3544746"/>
                    <a:pt x="8405696" y="3544746"/>
                  </a:cubicBezTo>
                  <a:cubicBezTo>
                    <a:pt x="8713190" y="3715928"/>
                    <a:pt x="9305989" y="3544746"/>
                    <a:pt x="9238150" y="3310797"/>
                  </a:cubicBezTo>
                  <a:cubicBezTo>
                    <a:pt x="9238150" y="3310797"/>
                    <a:pt x="9059360" y="2986818"/>
                    <a:pt x="8963624" y="3078115"/>
                  </a:cubicBezTo>
                  <a:cubicBezTo>
                    <a:pt x="8713190" y="3317771"/>
                    <a:pt x="9596366" y="3459155"/>
                    <a:pt x="9846166" y="3491489"/>
                  </a:cubicBezTo>
                  <a:cubicBezTo>
                    <a:pt x="9978039" y="3508608"/>
                    <a:pt x="10161902" y="3493391"/>
                    <a:pt x="10123227" y="3303189"/>
                  </a:cubicBezTo>
                  <a:cubicBezTo>
                    <a:pt x="10108646" y="3231546"/>
                    <a:pt x="10004668" y="3216329"/>
                    <a:pt x="9983111" y="3224571"/>
                  </a:cubicBezTo>
                  <a:cubicBezTo>
                    <a:pt x="9975504" y="3227107"/>
                    <a:pt x="9953947" y="3249298"/>
                    <a:pt x="9958385" y="3260076"/>
                  </a:cubicBezTo>
                  <a:cubicBezTo>
                    <a:pt x="9969797" y="3286070"/>
                    <a:pt x="9971065" y="3307627"/>
                    <a:pt x="9991354" y="3328549"/>
                  </a:cubicBezTo>
                  <a:cubicBezTo>
                    <a:pt x="9996425" y="3342497"/>
                    <a:pt x="10014178" y="3352641"/>
                    <a:pt x="10026224" y="3360883"/>
                  </a:cubicBezTo>
                  <a:cubicBezTo>
                    <a:pt x="10092161" y="3411604"/>
                    <a:pt x="10144150" y="3492758"/>
                    <a:pt x="10198675" y="3554890"/>
                  </a:cubicBezTo>
                  <a:cubicBezTo>
                    <a:pt x="10219597" y="3578349"/>
                    <a:pt x="10221499" y="3604977"/>
                    <a:pt x="10198041" y="3625899"/>
                  </a:cubicBezTo>
                  <a:cubicBezTo>
                    <a:pt x="10182190" y="3638580"/>
                    <a:pt x="10168876" y="3654430"/>
                    <a:pt x="10148588" y="3661404"/>
                  </a:cubicBezTo>
                  <a:cubicBezTo>
                    <a:pt x="10135274" y="3667110"/>
                    <a:pt x="10121960" y="3660770"/>
                    <a:pt x="10110547" y="3653162"/>
                  </a:cubicBezTo>
                  <a:cubicBezTo>
                    <a:pt x="10059826" y="3594833"/>
                    <a:pt x="10000864" y="3525726"/>
                    <a:pt x="9955849" y="3462325"/>
                  </a:cubicBezTo>
                  <a:cubicBezTo>
                    <a:pt x="9939365" y="3408434"/>
                    <a:pt x="9902593" y="3373563"/>
                    <a:pt x="9858212" y="3343131"/>
                  </a:cubicBezTo>
                  <a:cubicBezTo>
                    <a:pt x="9852506" y="3339961"/>
                    <a:pt x="9845532" y="3341863"/>
                    <a:pt x="9839192" y="3345667"/>
                  </a:cubicBezTo>
                  <a:cubicBezTo>
                    <a:pt x="9794811" y="3369126"/>
                    <a:pt x="9765646" y="3363419"/>
                    <a:pt x="9733312" y="3324111"/>
                  </a:cubicBezTo>
                  <a:lnTo>
                    <a:pt x="8944604" y="2362319"/>
                  </a:lnTo>
                  <a:cubicBezTo>
                    <a:pt x="8914806" y="2326180"/>
                    <a:pt x="8916708" y="2291944"/>
                    <a:pt x="8948408" y="2257707"/>
                  </a:cubicBezTo>
                  <a:cubicBezTo>
                    <a:pt x="8953480" y="2252001"/>
                    <a:pt x="8957284" y="2248831"/>
                    <a:pt x="8953480" y="2239955"/>
                  </a:cubicBezTo>
                  <a:cubicBezTo>
                    <a:pt x="8930656" y="2187966"/>
                    <a:pt x="8902759" y="2142318"/>
                    <a:pt x="8850771" y="2116323"/>
                  </a:cubicBezTo>
                  <a:cubicBezTo>
                    <a:pt x="8842528" y="2109983"/>
                    <a:pt x="8838091" y="2099205"/>
                    <a:pt x="8827947" y="2094133"/>
                  </a:cubicBezTo>
                  <a:lnTo>
                    <a:pt x="8732845" y="1974305"/>
                  </a:lnTo>
                  <a:cubicBezTo>
                    <a:pt x="8722700" y="1959723"/>
                    <a:pt x="8702412" y="1938800"/>
                    <a:pt x="8693536" y="1924852"/>
                  </a:cubicBezTo>
                  <a:lnTo>
                    <a:pt x="8693536" y="1924852"/>
                  </a:lnTo>
                  <a:cubicBezTo>
                    <a:pt x="8689098" y="1885544"/>
                    <a:pt x="8732211" y="1850673"/>
                    <a:pt x="8764546" y="1841797"/>
                  </a:cubicBezTo>
                  <a:cubicBezTo>
                    <a:pt x="8782298" y="1837359"/>
                    <a:pt x="8806390" y="1855111"/>
                    <a:pt x="8817168" y="1870328"/>
                  </a:cubicBezTo>
                  <a:lnTo>
                    <a:pt x="8937630" y="2016784"/>
                  </a:lnTo>
                  <a:cubicBezTo>
                    <a:pt x="8949042" y="2030732"/>
                    <a:pt x="8949042" y="2052922"/>
                    <a:pt x="8958552" y="2068138"/>
                  </a:cubicBezTo>
                  <a:cubicBezTo>
                    <a:pt x="8963624" y="2082087"/>
                    <a:pt x="8971233" y="2091597"/>
                    <a:pt x="8983913" y="2099205"/>
                  </a:cubicBezTo>
                  <a:cubicBezTo>
                    <a:pt x="9000397" y="2123297"/>
                    <a:pt x="9026391" y="2139147"/>
                    <a:pt x="9052385" y="2152462"/>
                  </a:cubicBezTo>
                  <a:cubicBezTo>
                    <a:pt x="9062530" y="2158802"/>
                    <a:pt x="9068236" y="2149292"/>
                    <a:pt x="9075210" y="2146756"/>
                  </a:cubicBezTo>
                  <a:cubicBezTo>
                    <a:pt x="9103106" y="2135343"/>
                    <a:pt x="9131003" y="2138513"/>
                    <a:pt x="9156997" y="2154998"/>
                  </a:cubicBezTo>
                  <a:cubicBezTo>
                    <a:pt x="9175383" y="2169580"/>
                    <a:pt x="9187430" y="2190502"/>
                    <a:pt x="9202646" y="2208888"/>
                  </a:cubicBezTo>
                  <a:lnTo>
                    <a:pt x="9952679" y="3123764"/>
                  </a:lnTo>
                  <a:cubicBezTo>
                    <a:pt x="10073775" y="3271488"/>
                    <a:pt x="10462422" y="3114254"/>
                    <a:pt x="10380001" y="3002034"/>
                  </a:cubicBezTo>
                  <a:cubicBezTo>
                    <a:pt x="10312796" y="2911371"/>
                    <a:pt x="10105476" y="3015982"/>
                    <a:pt x="10308359" y="3294947"/>
                  </a:cubicBezTo>
                  <a:lnTo>
                    <a:pt x="10492855" y="3492758"/>
                  </a:lnTo>
                  <a:lnTo>
                    <a:pt x="10496659" y="3496561"/>
                  </a:lnTo>
                  <a:cubicBezTo>
                    <a:pt x="10523287" y="3521288"/>
                    <a:pt x="10771819" y="3759675"/>
                    <a:pt x="10877065" y="3542210"/>
                  </a:cubicBezTo>
                  <a:cubicBezTo>
                    <a:pt x="10988016" y="3313967"/>
                    <a:pt x="10657064" y="3439501"/>
                    <a:pt x="10670378" y="3281632"/>
                  </a:cubicBezTo>
                  <a:cubicBezTo>
                    <a:pt x="10683692" y="3123764"/>
                    <a:pt x="10794010" y="3167511"/>
                    <a:pt x="10713490" y="3050219"/>
                  </a:cubicBezTo>
                  <a:cubicBezTo>
                    <a:pt x="10632971" y="2933561"/>
                    <a:pt x="10220865" y="1840529"/>
                    <a:pt x="10220865" y="1840529"/>
                  </a:cubicBezTo>
                  <a:lnTo>
                    <a:pt x="10155562" y="1694707"/>
                  </a:lnTo>
                  <a:lnTo>
                    <a:pt x="9991988" y="1758742"/>
                  </a:lnTo>
                  <a:cubicBezTo>
                    <a:pt x="9874062" y="1804391"/>
                    <a:pt x="9770084" y="1840529"/>
                    <a:pt x="9723168" y="1839895"/>
                  </a:cubicBezTo>
                  <a:cubicBezTo>
                    <a:pt x="9622360" y="1834189"/>
                    <a:pt x="9417575" y="1727041"/>
                    <a:pt x="9264778" y="1670615"/>
                  </a:cubicBezTo>
                  <a:cubicBezTo>
                    <a:pt x="9208986" y="1652862"/>
                    <a:pt x="9037804" y="1416377"/>
                    <a:pt x="8924316" y="1289575"/>
                  </a:cubicBezTo>
                  <a:cubicBezTo>
                    <a:pt x="8946506" y="1252168"/>
                    <a:pt x="8976304" y="1268019"/>
                    <a:pt x="8982644" y="1257241"/>
                  </a:cubicBezTo>
                  <a:cubicBezTo>
                    <a:pt x="8989619" y="1246462"/>
                    <a:pt x="8946506" y="1236318"/>
                    <a:pt x="8964893" y="1226808"/>
                  </a:cubicBezTo>
                  <a:cubicBezTo>
                    <a:pt x="9035267" y="1173551"/>
                    <a:pt x="9049215" y="1205886"/>
                    <a:pt x="9082818" y="1200180"/>
                  </a:cubicBezTo>
                  <a:cubicBezTo>
                    <a:pt x="9098668" y="1189402"/>
                    <a:pt x="9111982" y="1185597"/>
                    <a:pt x="9122761" y="1186865"/>
                  </a:cubicBezTo>
                  <a:lnTo>
                    <a:pt x="9122761" y="1186865"/>
                  </a:lnTo>
                  <a:cubicBezTo>
                    <a:pt x="9155095" y="1188768"/>
                    <a:pt x="9168409" y="1228710"/>
                    <a:pt x="9176017" y="1217932"/>
                  </a:cubicBezTo>
                  <a:cubicBezTo>
                    <a:pt x="9241954" y="1161505"/>
                    <a:pt x="9355442" y="1312399"/>
                    <a:pt x="9415673" y="1377068"/>
                  </a:cubicBezTo>
                  <a:cubicBezTo>
                    <a:pt x="9344664" y="1392918"/>
                    <a:pt x="9241320" y="1443639"/>
                    <a:pt x="9224836" y="1501334"/>
                  </a:cubicBezTo>
                  <a:cubicBezTo>
                    <a:pt x="9220398" y="1536839"/>
                    <a:pt x="9142415" y="1664274"/>
                    <a:pt x="9846166" y="1595801"/>
                  </a:cubicBezTo>
                  <a:lnTo>
                    <a:pt x="9880402" y="1588193"/>
                  </a:lnTo>
                  <a:lnTo>
                    <a:pt x="9847433" y="1560297"/>
                  </a:lnTo>
                  <a:cubicBezTo>
                    <a:pt x="9586856" y="1575513"/>
                    <a:pt x="9216594" y="1607848"/>
                    <a:pt x="9295845" y="1493726"/>
                  </a:cubicBezTo>
                  <a:cubicBezTo>
                    <a:pt x="9335154" y="1436665"/>
                    <a:pt x="9569103" y="1392918"/>
                    <a:pt x="9758672" y="1381506"/>
                  </a:cubicBezTo>
                  <a:cubicBezTo>
                    <a:pt x="9894350" y="1345368"/>
                    <a:pt x="10132737" y="1265483"/>
                    <a:pt x="10018616" y="1250266"/>
                  </a:cubicBezTo>
                  <a:lnTo>
                    <a:pt x="9803053" y="1185597"/>
                  </a:lnTo>
                  <a:cubicBezTo>
                    <a:pt x="9796712" y="1183695"/>
                    <a:pt x="9789739" y="1183061"/>
                    <a:pt x="9783398" y="1183695"/>
                  </a:cubicBezTo>
                  <a:cubicBezTo>
                    <a:pt x="9650256" y="1197644"/>
                    <a:pt x="9695271" y="1299719"/>
                    <a:pt x="9792909" y="1287673"/>
                  </a:cubicBezTo>
                  <a:cubicBezTo>
                    <a:pt x="9884206" y="1276895"/>
                    <a:pt x="10053486" y="1080986"/>
                    <a:pt x="9876598" y="1080986"/>
                  </a:cubicBezTo>
                  <a:lnTo>
                    <a:pt x="8814632" y="1078450"/>
                  </a:lnTo>
                  <a:cubicBezTo>
                    <a:pt x="8788004" y="1078450"/>
                    <a:pt x="8767081" y="1056894"/>
                    <a:pt x="8767081" y="1030265"/>
                  </a:cubicBezTo>
                  <a:cubicBezTo>
                    <a:pt x="8767081" y="1003637"/>
                    <a:pt x="8788638" y="982080"/>
                    <a:pt x="8814632" y="982080"/>
                  </a:cubicBezTo>
                  <a:cubicBezTo>
                    <a:pt x="8814632" y="982080"/>
                    <a:pt x="9820171" y="1016317"/>
                    <a:pt x="9830315" y="964328"/>
                  </a:cubicBezTo>
                  <a:cubicBezTo>
                    <a:pt x="9840459" y="912339"/>
                    <a:pt x="9801785" y="912339"/>
                    <a:pt x="9772621" y="912339"/>
                  </a:cubicBezTo>
                  <a:lnTo>
                    <a:pt x="8834287" y="912339"/>
                  </a:lnTo>
                  <a:lnTo>
                    <a:pt x="8883105" y="789342"/>
                  </a:lnTo>
                  <a:cubicBezTo>
                    <a:pt x="8964893" y="618793"/>
                    <a:pt x="9092962" y="471069"/>
                    <a:pt x="9258438" y="365823"/>
                  </a:cubicBezTo>
                  <a:cubicBezTo>
                    <a:pt x="9382705" y="287206"/>
                    <a:pt x="9529161" y="244728"/>
                    <a:pt x="9678153" y="230779"/>
                  </a:cubicBezTo>
                  <a:lnTo>
                    <a:pt x="9709854" y="229511"/>
                  </a:lnTo>
                  <a:lnTo>
                    <a:pt x="9709854" y="159136"/>
                  </a:lnTo>
                  <a:lnTo>
                    <a:pt x="9695905" y="159136"/>
                  </a:lnTo>
                  <a:cubicBezTo>
                    <a:pt x="9657864" y="159136"/>
                    <a:pt x="9627432" y="128070"/>
                    <a:pt x="9627432" y="90029"/>
                  </a:cubicBezTo>
                  <a:lnTo>
                    <a:pt x="9627432" y="69107"/>
                  </a:lnTo>
                  <a:cubicBezTo>
                    <a:pt x="9627432" y="31066"/>
                    <a:pt x="9657864" y="0"/>
                    <a:pt x="9695905" y="0"/>
                  </a:cubicBezTo>
                  <a:lnTo>
                    <a:pt x="9903860" y="0"/>
                  </a:lnTo>
                  <a:lnTo>
                    <a:pt x="9903860" y="0"/>
                  </a:lnTo>
                  <a:cubicBezTo>
                    <a:pt x="9941901" y="0"/>
                    <a:pt x="9972334" y="31066"/>
                    <a:pt x="9972334" y="69107"/>
                  </a:cubicBezTo>
                  <a:lnTo>
                    <a:pt x="9972334" y="90029"/>
                  </a:lnTo>
                  <a:cubicBezTo>
                    <a:pt x="9972334" y="128070"/>
                    <a:pt x="9941901" y="159136"/>
                    <a:pt x="9903860" y="159136"/>
                  </a:cubicBezTo>
                  <a:lnTo>
                    <a:pt x="9889912" y="159136"/>
                  </a:lnTo>
                  <a:lnTo>
                    <a:pt x="9889912" y="234583"/>
                  </a:lnTo>
                  <a:lnTo>
                    <a:pt x="9972334" y="241558"/>
                  </a:lnTo>
                  <a:cubicBezTo>
                    <a:pt x="10114351" y="262480"/>
                    <a:pt x="10244323" y="307495"/>
                    <a:pt x="10341327" y="368993"/>
                  </a:cubicBezTo>
                  <a:cubicBezTo>
                    <a:pt x="10499829" y="469167"/>
                    <a:pt x="10662135" y="657468"/>
                    <a:pt x="10750263" y="886345"/>
                  </a:cubicBezTo>
                  <a:cubicBezTo>
                    <a:pt x="10754067" y="895221"/>
                    <a:pt x="10754067" y="905365"/>
                    <a:pt x="10750897" y="914875"/>
                  </a:cubicBezTo>
                  <a:lnTo>
                    <a:pt x="10750897" y="914875"/>
                  </a:lnTo>
                  <a:lnTo>
                    <a:pt x="9943168" y="919314"/>
                  </a:lnTo>
                  <a:cubicBezTo>
                    <a:pt x="9913370" y="921216"/>
                    <a:pt x="9927318" y="952916"/>
                    <a:pt x="9927318" y="958622"/>
                  </a:cubicBezTo>
                  <a:cubicBezTo>
                    <a:pt x="9927318" y="1012513"/>
                    <a:pt x="10784499" y="984616"/>
                    <a:pt x="10784499" y="984616"/>
                  </a:cubicBezTo>
                  <a:lnTo>
                    <a:pt x="10784499" y="984616"/>
                  </a:lnTo>
                  <a:cubicBezTo>
                    <a:pt x="10811127" y="984616"/>
                    <a:pt x="10832050" y="1006173"/>
                    <a:pt x="10832050" y="1032801"/>
                  </a:cubicBezTo>
                  <a:cubicBezTo>
                    <a:pt x="10832050" y="1059430"/>
                    <a:pt x="10810494" y="1080986"/>
                    <a:pt x="10784499" y="1080986"/>
                  </a:cubicBezTo>
                  <a:lnTo>
                    <a:pt x="10115619" y="1108882"/>
                  </a:lnTo>
                  <a:lnTo>
                    <a:pt x="10286802" y="1162773"/>
                  </a:lnTo>
                  <a:cubicBezTo>
                    <a:pt x="10508705" y="1229344"/>
                    <a:pt x="10556256" y="1362486"/>
                    <a:pt x="10651357" y="1495628"/>
                  </a:cubicBezTo>
                  <a:lnTo>
                    <a:pt x="11325309" y="2536671"/>
                  </a:lnTo>
                  <a:cubicBezTo>
                    <a:pt x="11325309" y="2536671"/>
                    <a:pt x="11507904" y="2442838"/>
                    <a:pt x="11568769" y="2583588"/>
                  </a:cubicBezTo>
                  <a:lnTo>
                    <a:pt x="11687963" y="2856846"/>
                  </a:lnTo>
                  <a:cubicBezTo>
                    <a:pt x="11687963" y="2856846"/>
                    <a:pt x="11803352" y="2868258"/>
                    <a:pt x="11880067" y="3051487"/>
                  </a:cubicBezTo>
                  <a:cubicBezTo>
                    <a:pt x="11928252" y="3166243"/>
                    <a:pt x="11940933" y="3226473"/>
                    <a:pt x="11978973" y="3282900"/>
                  </a:cubicBezTo>
                  <a:cubicBezTo>
                    <a:pt x="12131769" y="3509242"/>
                    <a:pt x="12175516" y="3417310"/>
                    <a:pt x="12175516" y="3417310"/>
                  </a:cubicBezTo>
                </a:path>
              </a:pathLst>
            </a:custGeom>
            <a:noFill/>
            <a:ln w="25089" cap="flat">
              <a:solidFill>
                <a:schemeClr val="accent4"/>
              </a:solidFill>
              <a:prstDash val="solid"/>
              <a:miter/>
            </a:ln>
          </p:spPr>
          <p:txBody>
            <a:bodyPr rtlCol="0" anchor="ctr"/>
            <a:lstStyle/>
            <a:p>
              <a:endParaRPr lang="en-US"/>
            </a:p>
          </p:txBody>
        </p:sp>
      </p:grpSp>
      <p:sp>
        <p:nvSpPr>
          <p:cNvPr id="22" name="Freeform: Shape 21">
            <a:extLst>
              <a:ext uri="{FF2B5EF4-FFF2-40B4-BE49-F238E27FC236}">
                <a16:creationId xmlns:a16="http://schemas.microsoft.com/office/drawing/2014/main" id="{10B37CFA-1358-4554-9B13-1028155D96A6}"/>
              </a:ext>
            </a:extLst>
          </p:cNvPr>
          <p:cNvSpPr/>
          <p:nvPr/>
        </p:nvSpPr>
        <p:spPr>
          <a:xfrm rot="2879166">
            <a:off x="7282419" y="1925769"/>
            <a:ext cx="1163025" cy="685573"/>
          </a:xfrm>
          <a:custGeom>
            <a:avLst/>
            <a:gdLst>
              <a:gd name="connsiteX0" fmla="*/ 868939 w 904875"/>
              <a:gd name="connsiteY0" fmla="*/ 28667 h 533400"/>
              <a:gd name="connsiteX1" fmla="*/ 444124 w 904875"/>
              <a:gd name="connsiteY1" fmla="*/ 5807 h 533400"/>
              <a:gd name="connsiteX2" fmla="*/ 179329 w 904875"/>
              <a:gd name="connsiteY2" fmla="*/ 1997 h 533400"/>
              <a:gd name="connsiteX3" fmla="*/ 259 w 904875"/>
              <a:gd name="connsiteY3" fmla="*/ 147730 h 533400"/>
              <a:gd name="connsiteX4" fmla="*/ 100272 w 904875"/>
              <a:gd name="connsiteY4" fmla="*/ 314417 h 533400"/>
              <a:gd name="connsiteX5" fmla="*/ 284104 w 904875"/>
              <a:gd name="connsiteY5" fmla="*/ 344897 h 533400"/>
              <a:gd name="connsiteX6" fmla="*/ 311727 w 904875"/>
              <a:gd name="connsiteY6" fmla="*/ 366805 h 533400"/>
              <a:gd name="connsiteX7" fmla="*/ 233622 w 904875"/>
              <a:gd name="connsiteY7" fmla="*/ 422050 h 533400"/>
              <a:gd name="connsiteX8" fmla="*/ 207904 w 904875"/>
              <a:gd name="connsiteY8" fmla="*/ 511585 h 533400"/>
              <a:gd name="connsiteX9" fmla="*/ 279342 w 904875"/>
              <a:gd name="connsiteY9" fmla="*/ 532540 h 533400"/>
              <a:gd name="connsiteX10" fmla="*/ 465079 w 904875"/>
              <a:gd name="connsiteY10" fmla="*/ 459197 h 533400"/>
              <a:gd name="connsiteX11" fmla="*/ 817504 w 904875"/>
              <a:gd name="connsiteY11" fmla="*/ 433480 h 533400"/>
              <a:gd name="connsiteX12" fmla="*/ 831792 w 904875"/>
              <a:gd name="connsiteY12" fmla="*/ 407762 h 533400"/>
              <a:gd name="connsiteX13" fmla="*/ 831792 w 904875"/>
              <a:gd name="connsiteY13" fmla="*/ 103915 h 533400"/>
              <a:gd name="connsiteX14" fmla="*/ 835602 w 904875"/>
              <a:gd name="connsiteY14" fmla="*/ 94390 h 533400"/>
              <a:gd name="connsiteX15" fmla="*/ 869892 w 904875"/>
              <a:gd name="connsiteY15" fmla="*/ 94390 h 533400"/>
              <a:gd name="connsiteX16" fmla="*/ 912754 w 904875"/>
              <a:gd name="connsiteY16" fmla="*/ 62005 h 533400"/>
              <a:gd name="connsiteX17" fmla="*/ 868939 w 904875"/>
              <a:gd name="connsiteY17" fmla="*/ 28667 h 533400"/>
              <a:gd name="connsiteX18" fmla="*/ 875607 w 904875"/>
              <a:gd name="connsiteY18" fmla="*/ 80102 h 533400"/>
              <a:gd name="connsiteX19" fmla="*/ 832744 w 904875"/>
              <a:gd name="connsiteY19" fmla="*/ 80102 h 533400"/>
              <a:gd name="connsiteX20" fmla="*/ 832744 w 904875"/>
              <a:gd name="connsiteY20" fmla="*/ 42955 h 533400"/>
              <a:gd name="connsiteX21" fmla="*/ 875607 w 904875"/>
              <a:gd name="connsiteY21" fmla="*/ 42955 h 533400"/>
              <a:gd name="connsiteX22" fmla="*/ 896562 w 904875"/>
              <a:gd name="connsiteY22" fmla="*/ 62005 h 533400"/>
              <a:gd name="connsiteX23" fmla="*/ 875607 w 904875"/>
              <a:gd name="connsiteY23" fmla="*/ 80102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4875" h="533400">
                <a:moveTo>
                  <a:pt x="868939" y="28667"/>
                </a:moveTo>
                <a:cubicBezTo>
                  <a:pt x="868939" y="28667"/>
                  <a:pt x="507942" y="9617"/>
                  <a:pt x="444124" y="5807"/>
                </a:cubicBezTo>
                <a:cubicBezTo>
                  <a:pt x="384117" y="1997"/>
                  <a:pt x="230764" y="-2765"/>
                  <a:pt x="179329" y="1997"/>
                </a:cubicBezTo>
                <a:cubicBezTo>
                  <a:pt x="126942" y="7712"/>
                  <a:pt x="4069" y="61052"/>
                  <a:pt x="259" y="147730"/>
                </a:cubicBezTo>
                <a:cubicBezTo>
                  <a:pt x="-4503" y="252505"/>
                  <a:pt x="57409" y="303940"/>
                  <a:pt x="100272" y="314417"/>
                </a:cubicBezTo>
                <a:cubicBezTo>
                  <a:pt x="126942" y="321085"/>
                  <a:pt x="275532" y="341087"/>
                  <a:pt x="284104" y="344897"/>
                </a:cubicBezTo>
                <a:cubicBezTo>
                  <a:pt x="292677" y="348707"/>
                  <a:pt x="310774" y="355375"/>
                  <a:pt x="311727" y="366805"/>
                </a:cubicBezTo>
                <a:cubicBezTo>
                  <a:pt x="312679" y="378235"/>
                  <a:pt x="253624" y="402047"/>
                  <a:pt x="233622" y="422050"/>
                </a:cubicBezTo>
                <a:cubicBezTo>
                  <a:pt x="213619" y="441100"/>
                  <a:pt x="195522" y="480152"/>
                  <a:pt x="207904" y="511585"/>
                </a:cubicBezTo>
                <a:cubicBezTo>
                  <a:pt x="214572" y="528730"/>
                  <a:pt x="251719" y="537302"/>
                  <a:pt x="279342" y="532540"/>
                </a:cubicBezTo>
                <a:cubicBezTo>
                  <a:pt x="306964" y="527777"/>
                  <a:pt x="418407" y="479200"/>
                  <a:pt x="465079" y="459197"/>
                </a:cubicBezTo>
                <a:cubicBezTo>
                  <a:pt x="509847" y="440147"/>
                  <a:pt x="653674" y="419192"/>
                  <a:pt x="817504" y="433480"/>
                </a:cubicBezTo>
                <a:cubicBezTo>
                  <a:pt x="831792" y="434432"/>
                  <a:pt x="831792" y="407762"/>
                  <a:pt x="831792" y="407762"/>
                </a:cubicBezTo>
                <a:lnTo>
                  <a:pt x="831792" y="103915"/>
                </a:lnTo>
                <a:cubicBezTo>
                  <a:pt x="831792" y="103915"/>
                  <a:pt x="830839" y="97247"/>
                  <a:pt x="835602" y="94390"/>
                </a:cubicBezTo>
                <a:lnTo>
                  <a:pt x="869892" y="94390"/>
                </a:lnTo>
                <a:cubicBezTo>
                  <a:pt x="893704" y="94390"/>
                  <a:pt x="912754" y="85817"/>
                  <a:pt x="912754" y="62005"/>
                </a:cubicBezTo>
                <a:cubicBezTo>
                  <a:pt x="911802" y="37240"/>
                  <a:pt x="892752" y="28667"/>
                  <a:pt x="868939" y="28667"/>
                </a:cubicBezTo>
                <a:close/>
                <a:moveTo>
                  <a:pt x="875607" y="80102"/>
                </a:moveTo>
                <a:cubicBezTo>
                  <a:pt x="875607" y="80102"/>
                  <a:pt x="832744" y="80102"/>
                  <a:pt x="832744" y="80102"/>
                </a:cubicBezTo>
                <a:lnTo>
                  <a:pt x="832744" y="42955"/>
                </a:lnTo>
                <a:cubicBezTo>
                  <a:pt x="832744" y="42955"/>
                  <a:pt x="875607" y="42955"/>
                  <a:pt x="875607" y="42955"/>
                </a:cubicBezTo>
                <a:cubicBezTo>
                  <a:pt x="887037" y="42955"/>
                  <a:pt x="896562" y="51527"/>
                  <a:pt x="896562" y="62005"/>
                </a:cubicBezTo>
                <a:cubicBezTo>
                  <a:pt x="896562" y="71530"/>
                  <a:pt x="887037" y="80102"/>
                  <a:pt x="875607" y="80102"/>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5A7C1A3-B0EC-4628-B7E5-49E45F639ADE}"/>
              </a:ext>
            </a:extLst>
          </p:cNvPr>
          <p:cNvSpPr/>
          <p:nvPr/>
        </p:nvSpPr>
        <p:spPr>
          <a:xfrm rot="20611030">
            <a:off x="4687243" y="3136208"/>
            <a:ext cx="888939" cy="666705"/>
          </a:xfrm>
          <a:custGeom>
            <a:avLst/>
            <a:gdLst>
              <a:gd name="connsiteX0" fmla="*/ 392516 w 419100"/>
              <a:gd name="connsiteY0" fmla="*/ 78105 h 314325"/>
              <a:gd name="connsiteX1" fmla="*/ 323936 w 419100"/>
              <a:gd name="connsiteY1" fmla="*/ 51435 h 314325"/>
              <a:gd name="connsiteX2" fmla="*/ 316316 w 419100"/>
              <a:gd name="connsiteY2" fmla="*/ 48577 h 314325"/>
              <a:gd name="connsiteX3" fmla="*/ 311553 w 419100"/>
              <a:gd name="connsiteY3" fmla="*/ 0 h 314325"/>
              <a:gd name="connsiteX4" fmla="*/ 9611 w 419100"/>
              <a:gd name="connsiteY4" fmla="*/ 0 h 314325"/>
              <a:gd name="connsiteX5" fmla="*/ 1038 w 419100"/>
              <a:gd name="connsiteY5" fmla="*/ 21908 h 314325"/>
              <a:gd name="connsiteX6" fmla="*/ 1991 w 419100"/>
              <a:gd name="connsiteY6" fmla="*/ 134302 h 314325"/>
              <a:gd name="connsiteX7" fmla="*/ 61046 w 419100"/>
              <a:gd name="connsiteY7" fmla="*/ 306705 h 314325"/>
              <a:gd name="connsiteX8" fmla="*/ 67713 w 419100"/>
              <a:gd name="connsiteY8" fmla="*/ 315278 h 314325"/>
              <a:gd name="connsiteX9" fmla="*/ 238211 w 419100"/>
              <a:gd name="connsiteY9" fmla="*/ 316230 h 314325"/>
              <a:gd name="connsiteX10" fmla="*/ 253451 w 419100"/>
              <a:gd name="connsiteY10" fmla="*/ 306705 h 314325"/>
              <a:gd name="connsiteX11" fmla="*/ 292503 w 419100"/>
              <a:gd name="connsiteY11" fmla="*/ 241935 h 314325"/>
              <a:gd name="connsiteX12" fmla="*/ 311553 w 419100"/>
              <a:gd name="connsiteY12" fmla="*/ 223838 h 314325"/>
              <a:gd name="connsiteX13" fmla="*/ 402041 w 419100"/>
              <a:gd name="connsiteY13" fmla="*/ 178118 h 314325"/>
              <a:gd name="connsiteX14" fmla="*/ 392516 w 419100"/>
              <a:gd name="connsiteY14" fmla="*/ 78105 h 314325"/>
              <a:gd name="connsiteX15" fmla="*/ 382038 w 419100"/>
              <a:gd name="connsiteY15" fmla="*/ 154305 h 314325"/>
              <a:gd name="connsiteX16" fmla="*/ 315363 w 419100"/>
              <a:gd name="connsiteY16" fmla="*/ 192405 h 314325"/>
              <a:gd name="connsiteX17" fmla="*/ 308696 w 419100"/>
              <a:gd name="connsiteY17" fmla="*/ 181927 h 314325"/>
              <a:gd name="connsiteX18" fmla="*/ 316316 w 419100"/>
              <a:gd name="connsiteY18" fmla="*/ 93345 h 314325"/>
              <a:gd name="connsiteX19" fmla="*/ 324888 w 419100"/>
              <a:gd name="connsiteY19" fmla="*/ 85725 h 314325"/>
              <a:gd name="connsiteX20" fmla="*/ 376323 w 419100"/>
              <a:gd name="connsiteY20" fmla="*/ 105727 h 314325"/>
              <a:gd name="connsiteX21" fmla="*/ 382038 w 419100"/>
              <a:gd name="connsiteY21" fmla="*/ 154305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9100" h="314325">
                <a:moveTo>
                  <a:pt x="392516" y="78105"/>
                </a:moveTo>
                <a:cubicBezTo>
                  <a:pt x="377276" y="66675"/>
                  <a:pt x="353463" y="51435"/>
                  <a:pt x="323936" y="51435"/>
                </a:cubicBezTo>
                <a:cubicBezTo>
                  <a:pt x="321078" y="51435"/>
                  <a:pt x="317268" y="53340"/>
                  <a:pt x="316316" y="48577"/>
                </a:cubicBezTo>
                <a:cubicBezTo>
                  <a:pt x="311553" y="42863"/>
                  <a:pt x="318221" y="5715"/>
                  <a:pt x="311553" y="0"/>
                </a:cubicBezTo>
                <a:cubicBezTo>
                  <a:pt x="214398" y="0"/>
                  <a:pt x="106766" y="0"/>
                  <a:pt x="9611" y="0"/>
                </a:cubicBezTo>
                <a:cubicBezTo>
                  <a:pt x="86" y="0"/>
                  <a:pt x="86" y="19050"/>
                  <a:pt x="1038" y="21908"/>
                </a:cubicBezTo>
                <a:cubicBezTo>
                  <a:pt x="-867" y="37148"/>
                  <a:pt x="86" y="103823"/>
                  <a:pt x="1991" y="134302"/>
                </a:cubicBezTo>
                <a:cubicBezTo>
                  <a:pt x="8658" y="211455"/>
                  <a:pt x="31518" y="236220"/>
                  <a:pt x="61046" y="306705"/>
                </a:cubicBezTo>
                <a:cubicBezTo>
                  <a:pt x="61998" y="310515"/>
                  <a:pt x="63903" y="313373"/>
                  <a:pt x="67713" y="315278"/>
                </a:cubicBezTo>
                <a:cubicBezTo>
                  <a:pt x="124863" y="319088"/>
                  <a:pt x="181061" y="316230"/>
                  <a:pt x="238211" y="316230"/>
                </a:cubicBezTo>
                <a:cubicBezTo>
                  <a:pt x="244878" y="316230"/>
                  <a:pt x="251546" y="314325"/>
                  <a:pt x="253451" y="306705"/>
                </a:cubicBezTo>
                <a:cubicBezTo>
                  <a:pt x="275359" y="269557"/>
                  <a:pt x="280121" y="264795"/>
                  <a:pt x="292503" y="241935"/>
                </a:cubicBezTo>
                <a:cubicBezTo>
                  <a:pt x="297266" y="232410"/>
                  <a:pt x="302028" y="224790"/>
                  <a:pt x="311553" y="223838"/>
                </a:cubicBezTo>
                <a:cubicBezTo>
                  <a:pt x="347748" y="220980"/>
                  <a:pt x="378228" y="205740"/>
                  <a:pt x="402041" y="178118"/>
                </a:cubicBezTo>
                <a:cubicBezTo>
                  <a:pt x="430616" y="148590"/>
                  <a:pt x="424901" y="103823"/>
                  <a:pt x="392516" y="78105"/>
                </a:cubicBezTo>
                <a:close/>
                <a:moveTo>
                  <a:pt x="382038" y="154305"/>
                </a:moveTo>
                <a:cubicBezTo>
                  <a:pt x="366798" y="178118"/>
                  <a:pt x="342034" y="187643"/>
                  <a:pt x="315363" y="192405"/>
                </a:cubicBezTo>
                <a:cubicBezTo>
                  <a:pt x="303934" y="194310"/>
                  <a:pt x="308696" y="186690"/>
                  <a:pt x="308696" y="181927"/>
                </a:cubicBezTo>
                <a:cubicBezTo>
                  <a:pt x="312506" y="152400"/>
                  <a:pt x="316316" y="122873"/>
                  <a:pt x="316316" y="93345"/>
                </a:cubicBezTo>
                <a:cubicBezTo>
                  <a:pt x="316316" y="86677"/>
                  <a:pt x="318221" y="84773"/>
                  <a:pt x="324888" y="85725"/>
                </a:cubicBezTo>
                <a:cubicBezTo>
                  <a:pt x="343938" y="87630"/>
                  <a:pt x="361084" y="92393"/>
                  <a:pt x="376323" y="105727"/>
                </a:cubicBezTo>
                <a:cubicBezTo>
                  <a:pt x="390611" y="118110"/>
                  <a:pt x="392516" y="138113"/>
                  <a:pt x="382038" y="154305"/>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4B71338-6993-4ED7-9580-B6BD69D199AD}"/>
              </a:ext>
            </a:extLst>
          </p:cNvPr>
          <p:cNvSpPr/>
          <p:nvPr/>
        </p:nvSpPr>
        <p:spPr>
          <a:xfrm rot="20703363">
            <a:off x="10432167" y="3237012"/>
            <a:ext cx="1016719" cy="905036"/>
          </a:xfrm>
          <a:custGeom>
            <a:avLst/>
            <a:gdLst>
              <a:gd name="connsiteX0" fmla="*/ 149541 w 455455"/>
              <a:gd name="connsiteY0" fmla="*/ 388280 h 405425"/>
              <a:gd name="connsiteX1" fmla="*/ 294322 w 455455"/>
              <a:gd name="connsiteY1" fmla="*/ 388280 h 405425"/>
              <a:gd name="connsiteX2" fmla="*/ 302894 w 455455"/>
              <a:gd name="connsiteY2" fmla="*/ 396852 h 405425"/>
              <a:gd name="connsiteX3" fmla="*/ 294322 w 455455"/>
              <a:gd name="connsiteY3" fmla="*/ 405425 h 405425"/>
              <a:gd name="connsiteX4" fmla="*/ 149541 w 455455"/>
              <a:gd name="connsiteY4" fmla="*/ 405425 h 405425"/>
              <a:gd name="connsiteX5" fmla="*/ 140969 w 455455"/>
              <a:gd name="connsiteY5" fmla="*/ 396852 h 405425"/>
              <a:gd name="connsiteX6" fmla="*/ 149541 w 455455"/>
              <a:gd name="connsiteY6" fmla="*/ 388280 h 405425"/>
              <a:gd name="connsiteX7" fmla="*/ 25717 w 455455"/>
              <a:gd name="connsiteY7" fmla="*/ 210162 h 405425"/>
              <a:gd name="connsiteX8" fmla="*/ 415289 w 455455"/>
              <a:gd name="connsiteY8" fmla="*/ 210162 h 405425"/>
              <a:gd name="connsiteX9" fmla="*/ 417194 w 455455"/>
              <a:gd name="connsiteY9" fmla="*/ 233022 h 405425"/>
              <a:gd name="connsiteX10" fmla="*/ 359092 w 455455"/>
              <a:gd name="connsiteY10" fmla="*/ 336844 h 405425"/>
              <a:gd name="connsiteX11" fmla="*/ 295274 w 455455"/>
              <a:gd name="connsiteY11" fmla="*/ 376850 h 405425"/>
              <a:gd name="connsiteX12" fmla="*/ 279082 w 455455"/>
              <a:gd name="connsiteY12" fmla="*/ 380659 h 405425"/>
              <a:gd name="connsiteX13" fmla="*/ 160972 w 455455"/>
              <a:gd name="connsiteY13" fmla="*/ 380659 h 405425"/>
              <a:gd name="connsiteX14" fmla="*/ 144779 w 455455"/>
              <a:gd name="connsiteY14" fmla="*/ 376850 h 405425"/>
              <a:gd name="connsiteX15" fmla="*/ 99059 w 455455"/>
              <a:gd name="connsiteY15" fmla="*/ 353989 h 405425"/>
              <a:gd name="connsiteX16" fmla="*/ 32384 w 455455"/>
              <a:gd name="connsiteY16" fmla="*/ 263502 h 405425"/>
              <a:gd name="connsiteX17" fmla="*/ 25717 w 455455"/>
              <a:gd name="connsiteY17" fmla="*/ 233022 h 405425"/>
              <a:gd name="connsiteX18" fmla="*/ 25717 w 455455"/>
              <a:gd name="connsiteY18" fmla="*/ 210162 h 405425"/>
              <a:gd name="connsiteX19" fmla="*/ 374809 w 455455"/>
              <a:gd name="connsiteY19" fmla="*/ 492 h 405425"/>
              <a:gd name="connsiteX20" fmla="*/ 395288 w 455455"/>
              <a:gd name="connsiteY20" fmla="*/ 6326 h 405425"/>
              <a:gd name="connsiteX21" fmla="*/ 444817 w 455455"/>
              <a:gd name="connsiteY21" fmla="*/ 35854 h 405425"/>
              <a:gd name="connsiteX22" fmla="*/ 454342 w 455455"/>
              <a:gd name="connsiteY22" fmla="*/ 53951 h 405425"/>
              <a:gd name="connsiteX23" fmla="*/ 432435 w 455455"/>
              <a:gd name="connsiteY23" fmla="*/ 74907 h 405425"/>
              <a:gd name="connsiteX24" fmla="*/ 414338 w 455455"/>
              <a:gd name="connsiteY24" fmla="*/ 87289 h 405425"/>
              <a:gd name="connsiteX25" fmla="*/ 360045 w 455455"/>
              <a:gd name="connsiteY25" fmla="*/ 174919 h 405425"/>
              <a:gd name="connsiteX26" fmla="*/ 412432 w 455455"/>
              <a:gd name="connsiteY26" fmla="*/ 174919 h 405425"/>
              <a:gd name="connsiteX27" fmla="*/ 423863 w 455455"/>
              <a:gd name="connsiteY27" fmla="*/ 174919 h 405425"/>
              <a:gd name="connsiteX28" fmla="*/ 441007 w 455455"/>
              <a:gd name="connsiteY28" fmla="*/ 189206 h 405425"/>
              <a:gd name="connsiteX29" fmla="*/ 423863 w 455455"/>
              <a:gd name="connsiteY29" fmla="*/ 202542 h 405425"/>
              <a:gd name="connsiteX30" fmla="*/ 264795 w 455455"/>
              <a:gd name="connsiteY30" fmla="*/ 202542 h 405425"/>
              <a:gd name="connsiteX31" fmla="*/ 17145 w 455455"/>
              <a:gd name="connsiteY31" fmla="*/ 202542 h 405425"/>
              <a:gd name="connsiteX32" fmla="*/ 0 w 455455"/>
              <a:gd name="connsiteY32" fmla="*/ 188254 h 405425"/>
              <a:gd name="connsiteX33" fmla="*/ 16192 w 455455"/>
              <a:gd name="connsiteY33" fmla="*/ 174919 h 405425"/>
              <a:gd name="connsiteX34" fmla="*/ 254317 w 455455"/>
              <a:gd name="connsiteY34" fmla="*/ 174919 h 405425"/>
              <a:gd name="connsiteX35" fmla="*/ 279082 w 455455"/>
              <a:gd name="connsiteY35" fmla="*/ 161584 h 405425"/>
              <a:gd name="connsiteX36" fmla="*/ 359092 w 455455"/>
              <a:gd name="connsiteY36" fmla="*/ 45379 h 405425"/>
              <a:gd name="connsiteX37" fmla="*/ 360045 w 455455"/>
              <a:gd name="connsiteY37" fmla="*/ 30139 h 405425"/>
              <a:gd name="connsiteX38" fmla="*/ 360045 w 455455"/>
              <a:gd name="connsiteY38" fmla="*/ 16804 h 405425"/>
              <a:gd name="connsiteX39" fmla="*/ 374809 w 455455"/>
              <a:gd name="connsiteY39" fmla="*/ 492 h 40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55455" h="405425">
                <a:moveTo>
                  <a:pt x="149541" y="388280"/>
                </a:moveTo>
                <a:lnTo>
                  <a:pt x="294322" y="388280"/>
                </a:lnTo>
                <a:cubicBezTo>
                  <a:pt x="299084" y="388280"/>
                  <a:pt x="302894" y="392090"/>
                  <a:pt x="302894" y="396852"/>
                </a:cubicBezTo>
                <a:cubicBezTo>
                  <a:pt x="302894" y="402568"/>
                  <a:pt x="299084" y="405425"/>
                  <a:pt x="294322" y="405425"/>
                </a:cubicBezTo>
                <a:lnTo>
                  <a:pt x="149541" y="405425"/>
                </a:lnTo>
                <a:cubicBezTo>
                  <a:pt x="144779" y="405425"/>
                  <a:pt x="140969" y="401615"/>
                  <a:pt x="140969" y="396852"/>
                </a:cubicBezTo>
                <a:cubicBezTo>
                  <a:pt x="140969" y="392090"/>
                  <a:pt x="144779" y="388280"/>
                  <a:pt x="149541" y="388280"/>
                </a:cubicBezTo>
                <a:close/>
                <a:moveTo>
                  <a:pt x="25717" y="210162"/>
                </a:moveTo>
                <a:cubicBezTo>
                  <a:pt x="154304" y="210162"/>
                  <a:pt x="285749" y="210162"/>
                  <a:pt x="415289" y="210162"/>
                </a:cubicBezTo>
                <a:cubicBezTo>
                  <a:pt x="419099" y="217782"/>
                  <a:pt x="418147" y="225402"/>
                  <a:pt x="417194" y="233022"/>
                </a:cubicBezTo>
                <a:cubicBezTo>
                  <a:pt x="409574" y="273027"/>
                  <a:pt x="389572" y="308269"/>
                  <a:pt x="359092" y="336844"/>
                </a:cubicBezTo>
                <a:cubicBezTo>
                  <a:pt x="340042" y="353989"/>
                  <a:pt x="319087" y="367325"/>
                  <a:pt x="295274" y="376850"/>
                </a:cubicBezTo>
                <a:cubicBezTo>
                  <a:pt x="290512" y="381612"/>
                  <a:pt x="284797" y="380659"/>
                  <a:pt x="279082" y="380659"/>
                </a:cubicBezTo>
                <a:cubicBezTo>
                  <a:pt x="240029" y="380659"/>
                  <a:pt x="200977" y="380659"/>
                  <a:pt x="160972" y="380659"/>
                </a:cubicBezTo>
                <a:cubicBezTo>
                  <a:pt x="155257" y="380659"/>
                  <a:pt x="149542" y="381612"/>
                  <a:pt x="144779" y="376850"/>
                </a:cubicBezTo>
                <a:cubicBezTo>
                  <a:pt x="127634" y="373039"/>
                  <a:pt x="113347" y="363514"/>
                  <a:pt x="99059" y="353989"/>
                </a:cubicBezTo>
                <a:cubicBezTo>
                  <a:pt x="66674" y="331129"/>
                  <a:pt x="44767" y="300650"/>
                  <a:pt x="32384" y="263502"/>
                </a:cubicBezTo>
                <a:cubicBezTo>
                  <a:pt x="29527" y="253977"/>
                  <a:pt x="26669" y="243500"/>
                  <a:pt x="25717" y="233022"/>
                </a:cubicBezTo>
                <a:cubicBezTo>
                  <a:pt x="24764" y="225402"/>
                  <a:pt x="23812" y="217782"/>
                  <a:pt x="25717" y="210162"/>
                </a:cubicBezTo>
                <a:close/>
                <a:moveTo>
                  <a:pt x="374809" y="492"/>
                </a:moveTo>
                <a:cubicBezTo>
                  <a:pt x="380286" y="-1056"/>
                  <a:pt x="386715" y="1087"/>
                  <a:pt x="395288" y="6326"/>
                </a:cubicBezTo>
                <a:cubicBezTo>
                  <a:pt x="411480" y="15851"/>
                  <a:pt x="429578" y="26329"/>
                  <a:pt x="444817" y="35854"/>
                </a:cubicBezTo>
                <a:cubicBezTo>
                  <a:pt x="451485" y="39664"/>
                  <a:pt x="458153" y="45379"/>
                  <a:pt x="454342" y="53951"/>
                </a:cubicBezTo>
                <a:cubicBezTo>
                  <a:pt x="450532" y="63476"/>
                  <a:pt x="443865" y="73954"/>
                  <a:pt x="432435" y="74907"/>
                </a:cubicBezTo>
                <a:cubicBezTo>
                  <a:pt x="422910" y="74907"/>
                  <a:pt x="419100" y="79669"/>
                  <a:pt x="414338" y="87289"/>
                </a:cubicBezTo>
                <a:cubicBezTo>
                  <a:pt x="396240" y="118722"/>
                  <a:pt x="380047" y="141582"/>
                  <a:pt x="360045" y="174919"/>
                </a:cubicBezTo>
                <a:cubicBezTo>
                  <a:pt x="381953" y="174919"/>
                  <a:pt x="392430" y="174919"/>
                  <a:pt x="412432" y="174919"/>
                </a:cubicBezTo>
                <a:cubicBezTo>
                  <a:pt x="416242" y="174919"/>
                  <a:pt x="420053" y="174919"/>
                  <a:pt x="423863" y="174919"/>
                </a:cubicBezTo>
                <a:cubicBezTo>
                  <a:pt x="432435" y="175872"/>
                  <a:pt x="441007" y="178729"/>
                  <a:pt x="441007" y="189206"/>
                </a:cubicBezTo>
                <a:cubicBezTo>
                  <a:pt x="441007" y="199684"/>
                  <a:pt x="433388" y="202542"/>
                  <a:pt x="423863" y="202542"/>
                </a:cubicBezTo>
                <a:cubicBezTo>
                  <a:pt x="370522" y="202542"/>
                  <a:pt x="318135" y="202542"/>
                  <a:pt x="264795" y="202542"/>
                </a:cubicBezTo>
                <a:cubicBezTo>
                  <a:pt x="181928" y="202542"/>
                  <a:pt x="100013" y="202542"/>
                  <a:pt x="17145" y="202542"/>
                </a:cubicBezTo>
                <a:cubicBezTo>
                  <a:pt x="6667" y="202542"/>
                  <a:pt x="0" y="199684"/>
                  <a:pt x="0" y="188254"/>
                </a:cubicBezTo>
                <a:cubicBezTo>
                  <a:pt x="0" y="176824"/>
                  <a:pt x="6667" y="174919"/>
                  <a:pt x="16192" y="174919"/>
                </a:cubicBezTo>
                <a:cubicBezTo>
                  <a:pt x="92392" y="174919"/>
                  <a:pt x="177165" y="174919"/>
                  <a:pt x="254317" y="174919"/>
                </a:cubicBezTo>
                <a:cubicBezTo>
                  <a:pt x="265747" y="174919"/>
                  <a:pt x="272415" y="172062"/>
                  <a:pt x="279082" y="161584"/>
                </a:cubicBezTo>
                <a:cubicBezTo>
                  <a:pt x="306705" y="119674"/>
                  <a:pt x="329565" y="86336"/>
                  <a:pt x="359092" y="45379"/>
                </a:cubicBezTo>
                <a:cubicBezTo>
                  <a:pt x="362903" y="39664"/>
                  <a:pt x="362903" y="35854"/>
                  <a:pt x="360045" y="30139"/>
                </a:cubicBezTo>
                <a:cubicBezTo>
                  <a:pt x="359092" y="26329"/>
                  <a:pt x="359092" y="21567"/>
                  <a:pt x="360045" y="16804"/>
                </a:cubicBezTo>
                <a:cubicBezTo>
                  <a:pt x="364808" y="7279"/>
                  <a:pt x="369332" y="2040"/>
                  <a:pt x="374809" y="492"/>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70" name="Title 69">
            <a:extLst>
              <a:ext uri="{FF2B5EF4-FFF2-40B4-BE49-F238E27FC236}">
                <a16:creationId xmlns:a16="http://schemas.microsoft.com/office/drawing/2014/main" id="{30E50A71-54F1-48A7-9225-86B5ADDF1160}"/>
              </a:ext>
            </a:extLst>
          </p:cNvPr>
          <p:cNvSpPr>
            <a:spLocks noGrp="1"/>
          </p:cNvSpPr>
          <p:nvPr>
            <p:ph type="title" idx="4294967295"/>
          </p:nvPr>
        </p:nvSpPr>
        <p:spPr>
          <a:xfrm>
            <a:off x="-148" y="4942837"/>
            <a:ext cx="12192000" cy="751121"/>
          </a:xfrm>
          <a:prstGeom prst="rect">
            <a:avLst/>
          </a:prstGeom>
        </p:spPr>
        <p:txBody>
          <a:bodyPr/>
          <a:lstStyle/>
          <a:p>
            <a:pPr algn="ctr"/>
            <a:r>
              <a:rPr lang="en-US" dirty="0">
                <a:solidFill>
                  <a:schemeClr val="bg1"/>
                </a:solidFill>
              </a:rPr>
              <a:t>Analysis of Yelp Business and Reviews</a:t>
            </a:r>
          </a:p>
        </p:txBody>
      </p:sp>
      <p:sp>
        <p:nvSpPr>
          <p:cNvPr id="71" name="Text Placeholder 70">
            <a:extLst>
              <a:ext uri="{FF2B5EF4-FFF2-40B4-BE49-F238E27FC236}">
                <a16:creationId xmlns:a16="http://schemas.microsoft.com/office/drawing/2014/main" id="{F22A5FB1-81A5-44D0-B011-D7CC62E70751}"/>
              </a:ext>
            </a:extLst>
          </p:cNvPr>
          <p:cNvSpPr>
            <a:spLocks noGrp="1"/>
          </p:cNvSpPr>
          <p:nvPr>
            <p:ph type="body" sz="quarter" idx="4294967295"/>
          </p:nvPr>
        </p:nvSpPr>
        <p:spPr>
          <a:xfrm>
            <a:off x="-148" y="5768548"/>
            <a:ext cx="12192000" cy="432048"/>
          </a:xfrm>
          <a:prstGeom prst="rect">
            <a:avLst/>
          </a:prstGeom>
        </p:spPr>
        <p:txBody>
          <a:bodyPr/>
          <a:lstStyle/>
          <a:p>
            <a:pPr marL="0" indent="0" algn="ctr">
              <a:buNone/>
            </a:pPr>
            <a:r>
              <a:rPr lang="en-US" altLang="ko-KR" dirty="0">
                <a:solidFill>
                  <a:schemeClr val="bg1"/>
                </a:solidFill>
              </a:rPr>
              <a:t>To Help New &amp; Old Businesses Gain Leverage Over Competitors</a:t>
            </a:r>
            <a:endParaRPr lang="ko-KR" altLang="en-US" dirty="0">
              <a:solidFill>
                <a:schemeClr val="bg1"/>
              </a:solidFill>
            </a:endParaRPr>
          </a:p>
        </p:txBody>
      </p:sp>
    </p:spTree>
    <p:extLst>
      <p:ext uri="{BB962C8B-B14F-4D97-AF65-F5344CB8AC3E}">
        <p14:creationId xmlns:p14="http://schemas.microsoft.com/office/powerpoint/2010/main" val="354466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그룹 103">
            <a:extLst>
              <a:ext uri="{FF2B5EF4-FFF2-40B4-BE49-F238E27FC236}">
                <a16:creationId xmlns:a16="http://schemas.microsoft.com/office/drawing/2014/main" id="{72FDD397-FB05-421B-B10A-6F77A9F8C4AF}"/>
              </a:ext>
            </a:extLst>
          </p:cNvPr>
          <p:cNvGrpSpPr/>
          <p:nvPr/>
        </p:nvGrpSpPr>
        <p:grpSpPr>
          <a:xfrm rot="21227384">
            <a:off x="5245015" y="3895516"/>
            <a:ext cx="608087" cy="1288523"/>
            <a:chOff x="-287118" y="4952296"/>
            <a:chExt cx="1609427" cy="3410347"/>
          </a:xfrm>
          <a:solidFill>
            <a:schemeClr val="accent2"/>
          </a:solidFill>
        </p:grpSpPr>
        <p:sp>
          <p:nvSpPr>
            <p:cNvPr id="32" name="자유형: 도형 104">
              <a:extLst>
                <a:ext uri="{FF2B5EF4-FFF2-40B4-BE49-F238E27FC236}">
                  <a16:creationId xmlns:a16="http://schemas.microsoft.com/office/drawing/2014/main" id="{3F8F34BB-6F05-4907-B338-0E5D4D1F3166}"/>
                </a:ext>
              </a:extLst>
            </p:cNvPr>
            <p:cNvSpPr/>
            <p:nvPr/>
          </p:nvSpPr>
          <p:spPr>
            <a:xfrm>
              <a:off x="-16779" y="5815886"/>
              <a:ext cx="976601" cy="2546757"/>
            </a:xfrm>
            <a:custGeom>
              <a:avLst/>
              <a:gdLst>
                <a:gd name="connsiteX0" fmla="*/ 245997 w 976601"/>
                <a:gd name="connsiteY0" fmla="*/ 1541896 h 2546757"/>
                <a:gd name="connsiteX1" fmla="*/ 191997 w 976601"/>
                <a:gd name="connsiteY1" fmla="*/ 1595896 h 2546757"/>
                <a:gd name="connsiteX2" fmla="*/ 245997 w 976601"/>
                <a:gd name="connsiteY2" fmla="*/ 1649896 h 2546757"/>
                <a:gd name="connsiteX3" fmla="*/ 353997 w 976601"/>
                <a:gd name="connsiteY3" fmla="*/ 1649896 h 2546757"/>
                <a:gd name="connsiteX4" fmla="*/ 407997 w 976601"/>
                <a:gd name="connsiteY4" fmla="*/ 1595896 h 2546757"/>
                <a:gd name="connsiteX5" fmla="*/ 353997 w 976601"/>
                <a:gd name="connsiteY5" fmla="*/ 1541896 h 2546757"/>
                <a:gd name="connsiteX6" fmla="*/ 510373 w 976601"/>
                <a:gd name="connsiteY6" fmla="*/ 50 h 2546757"/>
                <a:gd name="connsiteX7" fmla="*/ 885380 w 976601"/>
                <a:gd name="connsiteY7" fmla="*/ 214523 h 2546757"/>
                <a:gd name="connsiteX8" fmla="*/ 975808 w 976601"/>
                <a:gd name="connsiteY8" fmla="*/ 584318 h 2546757"/>
                <a:gd name="connsiteX9" fmla="*/ 976601 w 976601"/>
                <a:gd name="connsiteY9" fmla="*/ 731372 h 2546757"/>
                <a:gd name="connsiteX10" fmla="*/ 948804 w 976601"/>
                <a:gd name="connsiteY10" fmla="*/ 719858 h 2546757"/>
                <a:gd name="connsiteX11" fmla="*/ 696804 w 976601"/>
                <a:gd name="connsiteY11" fmla="*/ 719858 h 2546757"/>
                <a:gd name="connsiteX12" fmla="*/ 642804 w 976601"/>
                <a:gd name="connsiteY12" fmla="*/ 773858 h 2546757"/>
                <a:gd name="connsiteX13" fmla="*/ 696804 w 976601"/>
                <a:gd name="connsiteY13" fmla="*/ 827858 h 2546757"/>
                <a:gd name="connsiteX14" fmla="*/ 948804 w 976601"/>
                <a:gd name="connsiteY14" fmla="*/ 827858 h 2546757"/>
                <a:gd name="connsiteX15" fmla="*/ 972918 w 976601"/>
                <a:gd name="connsiteY15" fmla="*/ 817870 h 2546757"/>
                <a:gd name="connsiteX16" fmla="*/ 966749 w 976601"/>
                <a:gd name="connsiteY16" fmla="*/ 921008 h 2546757"/>
                <a:gd name="connsiteX17" fmla="*/ 806380 w 976601"/>
                <a:gd name="connsiteY17" fmla="*/ 921008 h 2546757"/>
                <a:gd name="connsiteX18" fmla="*/ 752380 w 976601"/>
                <a:gd name="connsiteY18" fmla="*/ 975008 h 2546757"/>
                <a:gd name="connsiteX19" fmla="*/ 806380 w 976601"/>
                <a:gd name="connsiteY19" fmla="*/ 1029008 h 2546757"/>
                <a:gd name="connsiteX20" fmla="*/ 955051 w 976601"/>
                <a:gd name="connsiteY20" fmla="*/ 1029008 h 2546757"/>
                <a:gd name="connsiteX21" fmla="*/ 933789 w 976601"/>
                <a:gd name="connsiteY21" fmla="*/ 1208993 h 2546757"/>
                <a:gd name="connsiteX22" fmla="*/ 843059 w 976601"/>
                <a:gd name="connsiteY22" fmla="*/ 1688156 h 2546757"/>
                <a:gd name="connsiteX23" fmla="*/ 810682 w 976601"/>
                <a:gd name="connsiteY23" fmla="*/ 1817456 h 2546757"/>
                <a:gd name="connsiteX24" fmla="*/ 806987 w 976601"/>
                <a:gd name="connsiteY24" fmla="*/ 1811976 h 2546757"/>
                <a:gd name="connsiteX25" fmla="*/ 768803 w 976601"/>
                <a:gd name="connsiteY25" fmla="*/ 1796159 h 2546757"/>
                <a:gd name="connsiteX26" fmla="*/ 660803 w 976601"/>
                <a:gd name="connsiteY26" fmla="*/ 1796159 h 2546757"/>
                <a:gd name="connsiteX27" fmla="*/ 606803 w 976601"/>
                <a:gd name="connsiteY27" fmla="*/ 1850159 h 2546757"/>
                <a:gd name="connsiteX28" fmla="*/ 660803 w 976601"/>
                <a:gd name="connsiteY28" fmla="*/ 1904159 h 2546757"/>
                <a:gd name="connsiteX29" fmla="*/ 768803 w 976601"/>
                <a:gd name="connsiteY29" fmla="*/ 1904159 h 2546757"/>
                <a:gd name="connsiteX30" fmla="*/ 791304 w 976601"/>
                <a:gd name="connsiteY30" fmla="*/ 1894839 h 2546757"/>
                <a:gd name="connsiteX31" fmla="*/ 786712 w 976601"/>
                <a:gd name="connsiteY31" fmla="*/ 1913180 h 2546757"/>
                <a:gd name="connsiteX32" fmla="*/ 505236 w 976601"/>
                <a:gd name="connsiteY32" fmla="*/ 2546757 h 2546757"/>
                <a:gd name="connsiteX33" fmla="*/ 104544 w 976601"/>
                <a:gd name="connsiteY33" fmla="*/ 193975 h 2546757"/>
                <a:gd name="connsiteX34" fmla="*/ 510373 w 976601"/>
                <a:gd name="connsiteY34" fmla="*/ 50 h 254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76601" h="2546757">
                  <a:moveTo>
                    <a:pt x="245997" y="1541896"/>
                  </a:moveTo>
                  <a:cubicBezTo>
                    <a:pt x="216174" y="1541896"/>
                    <a:pt x="191997" y="1566073"/>
                    <a:pt x="191997" y="1595896"/>
                  </a:cubicBezTo>
                  <a:cubicBezTo>
                    <a:pt x="191997" y="1625719"/>
                    <a:pt x="216174" y="1649896"/>
                    <a:pt x="245997" y="1649896"/>
                  </a:cubicBezTo>
                  <a:lnTo>
                    <a:pt x="353997" y="1649896"/>
                  </a:lnTo>
                  <a:cubicBezTo>
                    <a:pt x="383820" y="1649896"/>
                    <a:pt x="407997" y="1625719"/>
                    <a:pt x="407997" y="1595896"/>
                  </a:cubicBezTo>
                  <a:cubicBezTo>
                    <a:pt x="407997" y="1566073"/>
                    <a:pt x="383820" y="1541896"/>
                    <a:pt x="353997" y="1541896"/>
                  </a:cubicBezTo>
                  <a:close/>
                  <a:moveTo>
                    <a:pt x="510373" y="50"/>
                  </a:moveTo>
                  <a:cubicBezTo>
                    <a:pt x="645650" y="2191"/>
                    <a:pt x="775789" y="72397"/>
                    <a:pt x="885380" y="214523"/>
                  </a:cubicBezTo>
                  <a:cubicBezTo>
                    <a:pt x="940604" y="292864"/>
                    <a:pt x="968376" y="423579"/>
                    <a:pt x="975808" y="584318"/>
                  </a:cubicBezTo>
                  <a:lnTo>
                    <a:pt x="976601" y="731372"/>
                  </a:lnTo>
                  <a:lnTo>
                    <a:pt x="948804" y="719858"/>
                  </a:lnTo>
                  <a:lnTo>
                    <a:pt x="696804" y="719858"/>
                  </a:lnTo>
                  <a:cubicBezTo>
                    <a:pt x="666981" y="719858"/>
                    <a:pt x="642804" y="744035"/>
                    <a:pt x="642804" y="773858"/>
                  </a:cubicBezTo>
                  <a:cubicBezTo>
                    <a:pt x="642804" y="803681"/>
                    <a:pt x="666981" y="827858"/>
                    <a:pt x="696804" y="827858"/>
                  </a:cubicBezTo>
                  <a:lnTo>
                    <a:pt x="948804" y="827858"/>
                  </a:lnTo>
                  <a:lnTo>
                    <a:pt x="972918" y="817870"/>
                  </a:lnTo>
                  <a:lnTo>
                    <a:pt x="966749" y="921008"/>
                  </a:lnTo>
                  <a:lnTo>
                    <a:pt x="806380" y="921008"/>
                  </a:lnTo>
                  <a:cubicBezTo>
                    <a:pt x="776557" y="921008"/>
                    <a:pt x="752380" y="945185"/>
                    <a:pt x="752380" y="975008"/>
                  </a:cubicBezTo>
                  <a:cubicBezTo>
                    <a:pt x="752380" y="1004831"/>
                    <a:pt x="776557" y="1029008"/>
                    <a:pt x="806380" y="1029008"/>
                  </a:cubicBezTo>
                  <a:lnTo>
                    <a:pt x="955051" y="1029008"/>
                  </a:lnTo>
                  <a:lnTo>
                    <a:pt x="933789" y="1208993"/>
                  </a:lnTo>
                  <a:cubicBezTo>
                    <a:pt x="910261" y="1369418"/>
                    <a:pt x="878795" y="1532982"/>
                    <a:pt x="843059" y="1688156"/>
                  </a:cubicBezTo>
                  <a:lnTo>
                    <a:pt x="810682" y="1817456"/>
                  </a:lnTo>
                  <a:lnTo>
                    <a:pt x="806987" y="1811976"/>
                  </a:lnTo>
                  <a:cubicBezTo>
                    <a:pt x="797215" y="1802204"/>
                    <a:pt x="783715" y="1796159"/>
                    <a:pt x="768803" y="1796159"/>
                  </a:cubicBezTo>
                  <a:lnTo>
                    <a:pt x="660803" y="1796159"/>
                  </a:lnTo>
                  <a:cubicBezTo>
                    <a:pt x="630980" y="1796159"/>
                    <a:pt x="606803" y="1820336"/>
                    <a:pt x="606803" y="1850159"/>
                  </a:cubicBezTo>
                  <a:cubicBezTo>
                    <a:pt x="606803" y="1879982"/>
                    <a:pt x="630980" y="1904159"/>
                    <a:pt x="660803" y="1904159"/>
                  </a:cubicBezTo>
                  <a:lnTo>
                    <a:pt x="768803" y="1904159"/>
                  </a:lnTo>
                  <a:lnTo>
                    <a:pt x="791304" y="1894839"/>
                  </a:lnTo>
                  <a:lnTo>
                    <a:pt x="786712" y="1913180"/>
                  </a:lnTo>
                  <a:cubicBezTo>
                    <a:pt x="688992" y="2272925"/>
                    <a:pt x="576055" y="2544183"/>
                    <a:pt x="505236" y="2546757"/>
                  </a:cubicBezTo>
                  <a:cubicBezTo>
                    <a:pt x="310027" y="2543332"/>
                    <a:pt x="-224230" y="639190"/>
                    <a:pt x="104544" y="193975"/>
                  </a:cubicBezTo>
                  <a:cubicBezTo>
                    <a:pt x="234684" y="63836"/>
                    <a:pt x="375097" y="-2091"/>
                    <a:pt x="510373"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105">
              <a:extLst>
                <a:ext uri="{FF2B5EF4-FFF2-40B4-BE49-F238E27FC236}">
                  <a16:creationId xmlns:a16="http://schemas.microsoft.com/office/drawing/2014/main" id="{DD59D5C2-A7E2-486E-A093-B6A59E14DE7B}"/>
                </a:ext>
              </a:extLst>
            </p:cNvPr>
            <p:cNvSpPr/>
            <p:nvPr/>
          </p:nvSpPr>
          <p:spPr>
            <a:xfrm>
              <a:off x="339044" y="4952296"/>
              <a:ext cx="339180" cy="883340"/>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자유형: 도형 106">
              <a:extLst>
                <a:ext uri="{FF2B5EF4-FFF2-40B4-BE49-F238E27FC236}">
                  <a16:creationId xmlns:a16="http://schemas.microsoft.com/office/drawing/2014/main" id="{9F9920C3-3087-403A-B352-57F7C114722A}"/>
                </a:ext>
              </a:extLst>
            </p:cNvPr>
            <p:cNvSpPr/>
            <p:nvPr/>
          </p:nvSpPr>
          <p:spPr>
            <a:xfrm rot="3314848">
              <a:off x="782588" y="5196133"/>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도형 107">
              <a:extLst>
                <a:ext uri="{FF2B5EF4-FFF2-40B4-BE49-F238E27FC236}">
                  <a16:creationId xmlns:a16="http://schemas.microsoft.com/office/drawing/2014/main" id="{72827ED6-8A0A-4B34-B285-EF1D93C0E17C}"/>
                </a:ext>
              </a:extLst>
            </p:cNvPr>
            <p:cNvSpPr/>
            <p:nvPr/>
          </p:nvSpPr>
          <p:spPr>
            <a:xfrm rot="18285152" flipH="1">
              <a:off x="-46881" y="5188454"/>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Group 46">
            <a:extLst>
              <a:ext uri="{FF2B5EF4-FFF2-40B4-BE49-F238E27FC236}">
                <a16:creationId xmlns:a16="http://schemas.microsoft.com/office/drawing/2014/main" id="{3A5011DF-A658-4AE1-8421-792D63314273}"/>
              </a:ext>
            </a:extLst>
          </p:cNvPr>
          <p:cNvGrpSpPr/>
          <p:nvPr/>
        </p:nvGrpSpPr>
        <p:grpSpPr>
          <a:xfrm rot="20007842">
            <a:off x="4584631" y="3946789"/>
            <a:ext cx="761067" cy="1530882"/>
            <a:chOff x="3253539" y="3991723"/>
            <a:chExt cx="288620" cy="580558"/>
          </a:xfrm>
        </p:grpSpPr>
        <p:sp>
          <p:nvSpPr>
            <p:cNvPr id="48" name="Freeform: Shape 47">
              <a:extLst>
                <a:ext uri="{FF2B5EF4-FFF2-40B4-BE49-F238E27FC236}">
                  <a16:creationId xmlns:a16="http://schemas.microsoft.com/office/drawing/2014/main" id="{CEC3A36D-CF23-4EDC-95A4-0BAA55528A52}"/>
                </a:ext>
              </a:extLst>
            </p:cNvPr>
            <p:cNvSpPr/>
            <p:nvPr/>
          </p:nvSpPr>
          <p:spPr>
            <a:xfrm>
              <a:off x="3253539" y="3991723"/>
              <a:ext cx="288620" cy="580558"/>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chemeClr val="accent3"/>
            </a:solidFill>
            <a:ln w="330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5D2AC76-ED08-4744-B094-B6E80482ECB6}"/>
                </a:ext>
              </a:extLst>
            </p:cNvPr>
            <p:cNvSpPr/>
            <p:nvPr/>
          </p:nvSpPr>
          <p:spPr>
            <a:xfrm>
              <a:off x="3256884" y="3991723"/>
              <a:ext cx="155921" cy="155921"/>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chemeClr val="accent1"/>
            </a:solidFill>
            <a:ln w="3309"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Customer Concerns</a:t>
            </a:r>
          </a:p>
        </p:txBody>
      </p:sp>
      <p:grpSp>
        <p:nvGrpSpPr>
          <p:cNvPr id="3" name="Group 2">
            <a:extLst>
              <a:ext uri="{FF2B5EF4-FFF2-40B4-BE49-F238E27FC236}">
                <a16:creationId xmlns:a16="http://schemas.microsoft.com/office/drawing/2014/main" id="{B7C5A1F5-CA5C-40A9-AF1F-FE0C6C3358C8}"/>
              </a:ext>
            </a:extLst>
          </p:cNvPr>
          <p:cNvGrpSpPr/>
          <p:nvPr/>
        </p:nvGrpSpPr>
        <p:grpSpPr>
          <a:xfrm rot="19652038">
            <a:off x="5536755" y="2265030"/>
            <a:ext cx="1668669" cy="2905785"/>
            <a:chOff x="2755505" y="1879063"/>
            <a:chExt cx="552450" cy="962025"/>
          </a:xfrm>
          <a:solidFill>
            <a:schemeClr val="accent4"/>
          </a:solidFill>
        </p:grpSpPr>
        <p:sp>
          <p:nvSpPr>
            <p:cNvPr id="4" name="Freeform: Shape 3">
              <a:extLst>
                <a:ext uri="{FF2B5EF4-FFF2-40B4-BE49-F238E27FC236}">
                  <a16:creationId xmlns:a16="http://schemas.microsoft.com/office/drawing/2014/main" id="{05B2ABAA-448A-470D-A8CC-C29CC544DBC8}"/>
                </a:ext>
              </a:extLst>
            </p:cNvPr>
            <p:cNvSpPr/>
            <p:nvPr/>
          </p:nvSpPr>
          <p:spPr>
            <a:xfrm>
              <a:off x="2755505" y="1879063"/>
              <a:ext cx="552450" cy="962025"/>
            </a:xfrm>
            <a:custGeom>
              <a:avLst/>
              <a:gdLst>
                <a:gd name="connsiteX0" fmla="*/ 407432 w 552450"/>
                <a:gd name="connsiteY0" fmla="*/ 33338 h 962025"/>
                <a:gd name="connsiteX1" fmla="*/ 281702 w 552450"/>
                <a:gd name="connsiteY1" fmla="*/ 0 h 962025"/>
                <a:gd name="connsiteX2" fmla="*/ 266462 w 552450"/>
                <a:gd name="connsiteY2" fmla="*/ 0 h 962025"/>
                <a:gd name="connsiteX3" fmla="*/ 246459 w 552450"/>
                <a:gd name="connsiteY3" fmla="*/ 1905 h 962025"/>
                <a:gd name="connsiteX4" fmla="*/ 714 w 552450"/>
                <a:gd name="connsiteY4" fmla="*/ 260985 h 962025"/>
                <a:gd name="connsiteX5" fmla="*/ 714 w 552450"/>
                <a:gd name="connsiteY5" fmla="*/ 294322 h 962025"/>
                <a:gd name="connsiteX6" fmla="*/ 28337 w 552450"/>
                <a:gd name="connsiteY6" fmla="*/ 401003 h 962025"/>
                <a:gd name="connsiteX7" fmla="*/ 114062 w 552450"/>
                <a:gd name="connsiteY7" fmla="*/ 502920 h 962025"/>
                <a:gd name="connsiteX8" fmla="*/ 233124 w 552450"/>
                <a:gd name="connsiteY8" fmla="*/ 552450 h 962025"/>
                <a:gd name="connsiteX9" fmla="*/ 234077 w 552450"/>
                <a:gd name="connsiteY9" fmla="*/ 553403 h 962025"/>
                <a:gd name="connsiteX10" fmla="*/ 238839 w 552450"/>
                <a:gd name="connsiteY10" fmla="*/ 553403 h 962025"/>
                <a:gd name="connsiteX11" fmla="*/ 241697 w 552450"/>
                <a:gd name="connsiteY11" fmla="*/ 556260 h 962025"/>
                <a:gd name="connsiteX12" fmla="*/ 237887 w 552450"/>
                <a:gd name="connsiteY12" fmla="*/ 581025 h 962025"/>
                <a:gd name="connsiteX13" fmla="*/ 233124 w 552450"/>
                <a:gd name="connsiteY13" fmla="*/ 622935 h 962025"/>
                <a:gd name="connsiteX14" fmla="*/ 255032 w 552450"/>
                <a:gd name="connsiteY14" fmla="*/ 700087 h 962025"/>
                <a:gd name="connsiteX15" fmla="*/ 241697 w 552450"/>
                <a:gd name="connsiteY15" fmla="*/ 794385 h 962025"/>
                <a:gd name="connsiteX16" fmla="*/ 242649 w 552450"/>
                <a:gd name="connsiteY16" fmla="*/ 933450 h 962025"/>
                <a:gd name="connsiteX17" fmla="*/ 257889 w 552450"/>
                <a:gd name="connsiteY17" fmla="*/ 962025 h 962025"/>
                <a:gd name="connsiteX18" fmla="*/ 279797 w 552450"/>
                <a:gd name="connsiteY18" fmla="*/ 967740 h 962025"/>
                <a:gd name="connsiteX19" fmla="*/ 301704 w 552450"/>
                <a:gd name="connsiteY19" fmla="*/ 962025 h 962025"/>
                <a:gd name="connsiteX20" fmla="*/ 316944 w 552450"/>
                <a:gd name="connsiteY20" fmla="*/ 933450 h 962025"/>
                <a:gd name="connsiteX21" fmla="*/ 317897 w 552450"/>
                <a:gd name="connsiteY21" fmla="*/ 794385 h 962025"/>
                <a:gd name="connsiteX22" fmla="*/ 304562 w 552450"/>
                <a:gd name="connsiteY22" fmla="*/ 700087 h 962025"/>
                <a:gd name="connsiteX23" fmla="*/ 326469 w 552450"/>
                <a:gd name="connsiteY23" fmla="*/ 622935 h 962025"/>
                <a:gd name="connsiteX24" fmla="*/ 321707 w 552450"/>
                <a:gd name="connsiteY24" fmla="*/ 581025 h 962025"/>
                <a:gd name="connsiteX25" fmla="*/ 317897 w 552450"/>
                <a:gd name="connsiteY25" fmla="*/ 556260 h 962025"/>
                <a:gd name="connsiteX26" fmla="*/ 320754 w 552450"/>
                <a:gd name="connsiteY26" fmla="*/ 553403 h 962025"/>
                <a:gd name="connsiteX27" fmla="*/ 322659 w 552450"/>
                <a:gd name="connsiteY27" fmla="*/ 553403 h 962025"/>
                <a:gd name="connsiteX28" fmla="*/ 333137 w 552450"/>
                <a:gd name="connsiteY28" fmla="*/ 550545 h 962025"/>
                <a:gd name="connsiteX29" fmla="*/ 556022 w 552450"/>
                <a:gd name="connsiteY29" fmla="*/ 316230 h 962025"/>
                <a:gd name="connsiteX30" fmla="*/ 407432 w 552450"/>
                <a:gd name="connsiteY30" fmla="*/ 33338 h 962025"/>
                <a:gd name="connsiteX31" fmla="*/ 277892 w 552450"/>
                <a:gd name="connsiteY31" fmla="*/ 939165 h 962025"/>
                <a:gd name="connsiteX32" fmla="*/ 263604 w 552450"/>
                <a:gd name="connsiteY32" fmla="*/ 924878 h 962025"/>
                <a:gd name="connsiteX33" fmla="*/ 277892 w 552450"/>
                <a:gd name="connsiteY33" fmla="*/ 910590 h 962025"/>
                <a:gd name="connsiteX34" fmla="*/ 292179 w 552450"/>
                <a:gd name="connsiteY34" fmla="*/ 924878 h 962025"/>
                <a:gd name="connsiteX35" fmla="*/ 277892 w 552450"/>
                <a:gd name="connsiteY35" fmla="*/ 939165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2450" h="962025">
                  <a:moveTo>
                    <a:pt x="407432" y="33338"/>
                  </a:moveTo>
                  <a:cubicBezTo>
                    <a:pt x="368379" y="12382"/>
                    <a:pt x="325517" y="2857"/>
                    <a:pt x="281702" y="0"/>
                  </a:cubicBezTo>
                  <a:cubicBezTo>
                    <a:pt x="276939" y="0"/>
                    <a:pt x="271224" y="0"/>
                    <a:pt x="266462" y="0"/>
                  </a:cubicBezTo>
                  <a:cubicBezTo>
                    <a:pt x="259794" y="2857"/>
                    <a:pt x="253127" y="0"/>
                    <a:pt x="246459" y="1905"/>
                  </a:cubicBezTo>
                  <a:cubicBezTo>
                    <a:pt x="110252" y="18097"/>
                    <a:pt x="9287" y="124778"/>
                    <a:pt x="714" y="260985"/>
                  </a:cubicBezTo>
                  <a:cubicBezTo>
                    <a:pt x="-238" y="271462"/>
                    <a:pt x="-238" y="282893"/>
                    <a:pt x="714" y="294322"/>
                  </a:cubicBezTo>
                  <a:cubicBezTo>
                    <a:pt x="714" y="332422"/>
                    <a:pt x="12144" y="367665"/>
                    <a:pt x="28337" y="401003"/>
                  </a:cubicBezTo>
                  <a:cubicBezTo>
                    <a:pt x="47387" y="441960"/>
                    <a:pt x="77867" y="475297"/>
                    <a:pt x="114062" y="502920"/>
                  </a:cubicBezTo>
                  <a:cubicBezTo>
                    <a:pt x="149304" y="529590"/>
                    <a:pt x="189309" y="544830"/>
                    <a:pt x="233124" y="552450"/>
                  </a:cubicBezTo>
                  <a:cubicBezTo>
                    <a:pt x="233124" y="552450"/>
                    <a:pt x="234077" y="553403"/>
                    <a:pt x="234077" y="553403"/>
                  </a:cubicBezTo>
                  <a:lnTo>
                    <a:pt x="238839" y="553403"/>
                  </a:lnTo>
                  <a:cubicBezTo>
                    <a:pt x="239792" y="554355"/>
                    <a:pt x="240744" y="555308"/>
                    <a:pt x="241697" y="556260"/>
                  </a:cubicBezTo>
                  <a:cubicBezTo>
                    <a:pt x="240744" y="566737"/>
                    <a:pt x="247412" y="575310"/>
                    <a:pt x="237887" y="581025"/>
                  </a:cubicBezTo>
                  <a:cubicBezTo>
                    <a:pt x="223599" y="590550"/>
                    <a:pt x="229314" y="612458"/>
                    <a:pt x="233124" y="622935"/>
                  </a:cubicBezTo>
                  <a:cubicBezTo>
                    <a:pt x="245507" y="652462"/>
                    <a:pt x="255984" y="666750"/>
                    <a:pt x="255032" y="700087"/>
                  </a:cubicBezTo>
                  <a:cubicBezTo>
                    <a:pt x="254079" y="721995"/>
                    <a:pt x="240744" y="772478"/>
                    <a:pt x="241697" y="794385"/>
                  </a:cubicBezTo>
                  <a:cubicBezTo>
                    <a:pt x="241697" y="841058"/>
                    <a:pt x="242649" y="886778"/>
                    <a:pt x="242649" y="933450"/>
                  </a:cubicBezTo>
                  <a:cubicBezTo>
                    <a:pt x="242649" y="945833"/>
                    <a:pt x="246459" y="956310"/>
                    <a:pt x="257889" y="962025"/>
                  </a:cubicBezTo>
                  <a:cubicBezTo>
                    <a:pt x="265509" y="965835"/>
                    <a:pt x="273129" y="967740"/>
                    <a:pt x="279797" y="967740"/>
                  </a:cubicBezTo>
                  <a:cubicBezTo>
                    <a:pt x="286464" y="967740"/>
                    <a:pt x="294084" y="965835"/>
                    <a:pt x="301704" y="962025"/>
                  </a:cubicBezTo>
                  <a:cubicBezTo>
                    <a:pt x="313134" y="956310"/>
                    <a:pt x="316944" y="945833"/>
                    <a:pt x="316944" y="933450"/>
                  </a:cubicBezTo>
                  <a:cubicBezTo>
                    <a:pt x="316944" y="886778"/>
                    <a:pt x="316944" y="841058"/>
                    <a:pt x="317897" y="794385"/>
                  </a:cubicBezTo>
                  <a:cubicBezTo>
                    <a:pt x="317897" y="772478"/>
                    <a:pt x="305514" y="721995"/>
                    <a:pt x="304562" y="700087"/>
                  </a:cubicBezTo>
                  <a:cubicBezTo>
                    <a:pt x="303609" y="666750"/>
                    <a:pt x="314087" y="653415"/>
                    <a:pt x="326469" y="622935"/>
                  </a:cubicBezTo>
                  <a:cubicBezTo>
                    <a:pt x="331232" y="612458"/>
                    <a:pt x="335994" y="590550"/>
                    <a:pt x="321707" y="581025"/>
                  </a:cubicBezTo>
                  <a:cubicBezTo>
                    <a:pt x="312182" y="574358"/>
                    <a:pt x="318849" y="565785"/>
                    <a:pt x="317897" y="556260"/>
                  </a:cubicBezTo>
                  <a:cubicBezTo>
                    <a:pt x="318849" y="555308"/>
                    <a:pt x="319802" y="554355"/>
                    <a:pt x="320754" y="553403"/>
                  </a:cubicBezTo>
                  <a:lnTo>
                    <a:pt x="322659" y="553403"/>
                  </a:lnTo>
                  <a:cubicBezTo>
                    <a:pt x="325517" y="551498"/>
                    <a:pt x="328374" y="550545"/>
                    <a:pt x="333137" y="550545"/>
                  </a:cubicBezTo>
                  <a:cubicBezTo>
                    <a:pt x="451247" y="527685"/>
                    <a:pt x="537924" y="435293"/>
                    <a:pt x="556022" y="316230"/>
                  </a:cubicBezTo>
                  <a:cubicBezTo>
                    <a:pt x="569357" y="202883"/>
                    <a:pt x="511254" y="89535"/>
                    <a:pt x="407432" y="33338"/>
                  </a:cubicBezTo>
                  <a:close/>
                  <a:moveTo>
                    <a:pt x="277892" y="939165"/>
                  </a:moveTo>
                  <a:cubicBezTo>
                    <a:pt x="269319" y="939165"/>
                    <a:pt x="263604" y="932498"/>
                    <a:pt x="263604" y="924878"/>
                  </a:cubicBezTo>
                  <a:cubicBezTo>
                    <a:pt x="263604" y="916305"/>
                    <a:pt x="270272" y="910590"/>
                    <a:pt x="277892" y="910590"/>
                  </a:cubicBezTo>
                  <a:cubicBezTo>
                    <a:pt x="286464" y="910590"/>
                    <a:pt x="292179" y="917258"/>
                    <a:pt x="292179" y="924878"/>
                  </a:cubicBezTo>
                  <a:cubicBezTo>
                    <a:pt x="292179" y="932498"/>
                    <a:pt x="285512" y="939165"/>
                    <a:pt x="277892" y="939165"/>
                  </a:cubicBezTo>
                  <a:close/>
                </a:path>
              </a:pathLst>
            </a:custGeom>
            <a:grp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3C606A2B-0655-45A8-9E66-AF71422961D8}"/>
                </a:ext>
              </a:extLst>
            </p:cNvPr>
            <p:cNvSpPr/>
            <p:nvPr/>
          </p:nvSpPr>
          <p:spPr>
            <a:xfrm>
              <a:off x="2801939" y="1928593"/>
              <a:ext cx="457200" cy="457200"/>
            </a:xfrm>
            <a:custGeom>
              <a:avLst/>
              <a:gdLst>
                <a:gd name="connsiteX0" fmla="*/ 230505 w 457200"/>
                <a:gd name="connsiteY0" fmla="*/ 0 h 457200"/>
                <a:gd name="connsiteX1" fmla="*/ 0 w 457200"/>
                <a:gd name="connsiteY1" fmla="*/ 225742 h 457200"/>
                <a:gd name="connsiteX2" fmla="*/ 229552 w 457200"/>
                <a:gd name="connsiteY2" fmla="*/ 459105 h 457200"/>
                <a:gd name="connsiteX3" fmla="*/ 459105 w 457200"/>
                <a:gd name="connsiteY3" fmla="*/ 229552 h 457200"/>
                <a:gd name="connsiteX4" fmla="*/ 230505 w 457200"/>
                <a:gd name="connsiteY4" fmla="*/ 0 h 457200"/>
                <a:gd name="connsiteX5" fmla="*/ 230505 w 457200"/>
                <a:gd name="connsiteY5" fmla="*/ 442913 h 457200"/>
                <a:gd name="connsiteX6" fmla="*/ 16192 w 457200"/>
                <a:gd name="connsiteY6" fmla="*/ 225742 h 457200"/>
                <a:gd name="connsiteX7" fmla="*/ 230505 w 457200"/>
                <a:gd name="connsiteY7" fmla="*/ 16192 h 457200"/>
                <a:gd name="connsiteX8" fmla="*/ 443865 w 457200"/>
                <a:gd name="connsiteY8" fmla="*/ 229552 h 457200"/>
                <a:gd name="connsiteX9" fmla="*/ 230505 w 457200"/>
                <a:gd name="connsiteY9" fmla="*/ 44291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457200">
                  <a:moveTo>
                    <a:pt x="230505" y="0"/>
                  </a:moveTo>
                  <a:cubicBezTo>
                    <a:pt x="103822" y="0"/>
                    <a:pt x="0" y="100965"/>
                    <a:pt x="0" y="225742"/>
                  </a:cubicBezTo>
                  <a:cubicBezTo>
                    <a:pt x="0" y="356235"/>
                    <a:pt x="100965" y="459105"/>
                    <a:pt x="229552" y="459105"/>
                  </a:cubicBezTo>
                  <a:cubicBezTo>
                    <a:pt x="356235" y="459105"/>
                    <a:pt x="459105" y="356235"/>
                    <a:pt x="459105" y="229552"/>
                  </a:cubicBezTo>
                  <a:cubicBezTo>
                    <a:pt x="459105" y="102870"/>
                    <a:pt x="357188" y="0"/>
                    <a:pt x="230505" y="0"/>
                  </a:cubicBezTo>
                  <a:close/>
                  <a:moveTo>
                    <a:pt x="230505" y="442913"/>
                  </a:moveTo>
                  <a:cubicBezTo>
                    <a:pt x="110490" y="442913"/>
                    <a:pt x="16192" y="346710"/>
                    <a:pt x="16192" y="225742"/>
                  </a:cubicBezTo>
                  <a:cubicBezTo>
                    <a:pt x="16192" y="110490"/>
                    <a:pt x="113347" y="15240"/>
                    <a:pt x="230505" y="16192"/>
                  </a:cubicBezTo>
                  <a:cubicBezTo>
                    <a:pt x="347663" y="16192"/>
                    <a:pt x="442913" y="111442"/>
                    <a:pt x="443865" y="229552"/>
                  </a:cubicBezTo>
                  <a:cubicBezTo>
                    <a:pt x="444817" y="345757"/>
                    <a:pt x="347663" y="442913"/>
                    <a:pt x="230505" y="442913"/>
                  </a:cubicBezTo>
                  <a:close/>
                </a:path>
              </a:pathLst>
            </a:custGeom>
            <a:solidFill>
              <a:schemeClr val="bg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7742FB30-3E3B-4189-8B3A-BFFCAA2027B3}"/>
              </a:ext>
            </a:extLst>
          </p:cNvPr>
          <p:cNvGrpSpPr/>
          <p:nvPr/>
        </p:nvGrpSpPr>
        <p:grpSpPr>
          <a:xfrm>
            <a:off x="5800329" y="2945615"/>
            <a:ext cx="700565" cy="635820"/>
            <a:chOff x="6587475" y="3356075"/>
            <a:chExt cx="700565" cy="635820"/>
          </a:xfrm>
        </p:grpSpPr>
        <p:sp>
          <p:nvSpPr>
            <p:cNvPr id="6" name="Oval 5">
              <a:extLst>
                <a:ext uri="{FF2B5EF4-FFF2-40B4-BE49-F238E27FC236}">
                  <a16:creationId xmlns:a16="http://schemas.microsoft.com/office/drawing/2014/main" id="{CD867C7D-F13E-4D33-A2B4-B046B8C7A520}"/>
                </a:ext>
              </a:extLst>
            </p:cNvPr>
            <p:cNvSpPr/>
            <p:nvPr/>
          </p:nvSpPr>
          <p:spPr>
            <a:xfrm>
              <a:off x="6587475" y="3356075"/>
              <a:ext cx="700565" cy="635820"/>
            </a:xfrm>
            <a:custGeom>
              <a:avLst/>
              <a:gdLst>
                <a:gd name="connsiteX0" fmla="*/ 0 w 1412340"/>
                <a:gd name="connsiteY0" fmla="*/ 706170 h 1412340"/>
                <a:gd name="connsiteX1" fmla="*/ 706170 w 1412340"/>
                <a:gd name="connsiteY1" fmla="*/ 0 h 1412340"/>
                <a:gd name="connsiteX2" fmla="*/ 1412340 w 1412340"/>
                <a:gd name="connsiteY2" fmla="*/ 706170 h 1412340"/>
                <a:gd name="connsiteX3" fmla="*/ 706170 w 1412340"/>
                <a:gd name="connsiteY3" fmla="*/ 1412340 h 1412340"/>
                <a:gd name="connsiteX4" fmla="*/ 0 w 1412340"/>
                <a:gd name="connsiteY4" fmla="*/ 706170 h 1412340"/>
                <a:gd name="connsiteX0" fmla="*/ 0 w 1440106"/>
                <a:gd name="connsiteY0" fmla="*/ 723095 h 1429265"/>
                <a:gd name="connsiteX1" fmla="*/ 706170 w 1440106"/>
                <a:gd name="connsiteY1" fmla="*/ 16925 h 1429265"/>
                <a:gd name="connsiteX2" fmla="*/ 1240325 w 1440106"/>
                <a:gd name="connsiteY2" fmla="*/ 261368 h 1429265"/>
                <a:gd name="connsiteX3" fmla="*/ 1412340 w 1440106"/>
                <a:gd name="connsiteY3" fmla="*/ 723095 h 1429265"/>
                <a:gd name="connsiteX4" fmla="*/ 706170 w 1440106"/>
                <a:gd name="connsiteY4" fmla="*/ 1429265 h 1429265"/>
                <a:gd name="connsiteX5" fmla="*/ 0 w 1440106"/>
                <a:gd name="connsiteY5" fmla="*/ 723095 h 1429265"/>
                <a:gd name="connsiteX0" fmla="*/ 23086 w 1463192"/>
                <a:gd name="connsiteY0" fmla="*/ 723095 h 1450970"/>
                <a:gd name="connsiteX1" fmla="*/ 729256 w 1463192"/>
                <a:gd name="connsiteY1" fmla="*/ 16925 h 1450970"/>
                <a:gd name="connsiteX2" fmla="*/ 1263411 w 1463192"/>
                <a:gd name="connsiteY2" fmla="*/ 261368 h 1450970"/>
                <a:gd name="connsiteX3" fmla="*/ 1435426 w 1463192"/>
                <a:gd name="connsiteY3" fmla="*/ 723095 h 1450970"/>
                <a:gd name="connsiteX4" fmla="*/ 729256 w 1463192"/>
                <a:gd name="connsiteY4" fmla="*/ 1429265 h 1450970"/>
                <a:gd name="connsiteX5" fmla="*/ 222263 w 1463192"/>
                <a:gd name="connsiteY5" fmla="*/ 1221036 h 1450970"/>
                <a:gd name="connsiteX6" fmla="*/ 23086 w 1463192"/>
                <a:gd name="connsiteY6" fmla="*/ 723095 h 1450970"/>
                <a:gd name="connsiteX0" fmla="*/ 23086 w 1438966"/>
                <a:gd name="connsiteY0" fmla="*/ 723095 h 1431250"/>
                <a:gd name="connsiteX1" fmla="*/ 729256 w 1438966"/>
                <a:gd name="connsiteY1" fmla="*/ 16925 h 1431250"/>
                <a:gd name="connsiteX2" fmla="*/ 1263411 w 1438966"/>
                <a:gd name="connsiteY2" fmla="*/ 261368 h 1431250"/>
                <a:gd name="connsiteX3" fmla="*/ 1435426 w 1438966"/>
                <a:gd name="connsiteY3" fmla="*/ 723095 h 1431250"/>
                <a:gd name="connsiteX4" fmla="*/ 1136663 w 1438966"/>
                <a:gd name="connsiteY4" fmla="*/ 1112394 h 1431250"/>
                <a:gd name="connsiteX5" fmla="*/ 729256 w 1438966"/>
                <a:gd name="connsiteY5" fmla="*/ 1429265 h 1431250"/>
                <a:gd name="connsiteX6" fmla="*/ 222263 w 1438966"/>
                <a:gd name="connsiteY6" fmla="*/ 1221036 h 1431250"/>
                <a:gd name="connsiteX7" fmla="*/ 23086 w 1438966"/>
                <a:gd name="connsiteY7" fmla="*/ 723095 h 1431250"/>
                <a:gd name="connsiteX0" fmla="*/ 23086 w 1438966"/>
                <a:gd name="connsiteY0" fmla="*/ 723095 h 1432175"/>
                <a:gd name="connsiteX1" fmla="*/ 729256 w 1438966"/>
                <a:gd name="connsiteY1" fmla="*/ 16925 h 1432175"/>
                <a:gd name="connsiteX2" fmla="*/ 1263411 w 1438966"/>
                <a:gd name="connsiteY2" fmla="*/ 261368 h 1432175"/>
                <a:gd name="connsiteX3" fmla="*/ 1435426 w 1438966"/>
                <a:gd name="connsiteY3" fmla="*/ 723095 h 1432175"/>
                <a:gd name="connsiteX4" fmla="*/ 1109503 w 1438966"/>
                <a:gd name="connsiteY4" fmla="*/ 1085233 h 1432175"/>
                <a:gd name="connsiteX5" fmla="*/ 729256 w 1438966"/>
                <a:gd name="connsiteY5" fmla="*/ 1429265 h 1432175"/>
                <a:gd name="connsiteX6" fmla="*/ 222263 w 1438966"/>
                <a:gd name="connsiteY6" fmla="*/ 1221036 h 1432175"/>
                <a:gd name="connsiteX7" fmla="*/ 23086 w 1438966"/>
                <a:gd name="connsiteY7" fmla="*/ 723095 h 1432175"/>
                <a:gd name="connsiteX0" fmla="*/ 23086 w 1492024"/>
                <a:gd name="connsiteY0" fmla="*/ 723095 h 1432175"/>
                <a:gd name="connsiteX1" fmla="*/ 729256 w 1492024"/>
                <a:gd name="connsiteY1" fmla="*/ 16925 h 1432175"/>
                <a:gd name="connsiteX2" fmla="*/ 1263411 w 1492024"/>
                <a:gd name="connsiteY2" fmla="*/ 261368 h 1432175"/>
                <a:gd name="connsiteX3" fmla="*/ 1489747 w 1492024"/>
                <a:gd name="connsiteY3" fmla="*/ 723095 h 1432175"/>
                <a:gd name="connsiteX4" fmla="*/ 1109503 w 1492024"/>
                <a:gd name="connsiteY4" fmla="*/ 1085233 h 1432175"/>
                <a:gd name="connsiteX5" fmla="*/ 729256 w 1492024"/>
                <a:gd name="connsiteY5" fmla="*/ 1429265 h 1432175"/>
                <a:gd name="connsiteX6" fmla="*/ 222263 w 1492024"/>
                <a:gd name="connsiteY6" fmla="*/ 1221036 h 1432175"/>
                <a:gd name="connsiteX7" fmla="*/ 23086 w 1492024"/>
                <a:gd name="connsiteY7" fmla="*/ 723095 h 1432175"/>
                <a:gd name="connsiteX0" fmla="*/ 23086 w 1491219"/>
                <a:gd name="connsiteY0" fmla="*/ 719305 h 1428385"/>
                <a:gd name="connsiteX1" fmla="*/ 729256 w 1491219"/>
                <a:gd name="connsiteY1" fmla="*/ 13135 h 1428385"/>
                <a:gd name="connsiteX2" fmla="*/ 1181929 w 1491219"/>
                <a:gd name="connsiteY2" fmla="*/ 293792 h 1428385"/>
                <a:gd name="connsiteX3" fmla="*/ 1489747 w 1491219"/>
                <a:gd name="connsiteY3" fmla="*/ 719305 h 1428385"/>
                <a:gd name="connsiteX4" fmla="*/ 1109503 w 1491219"/>
                <a:gd name="connsiteY4" fmla="*/ 1081443 h 1428385"/>
                <a:gd name="connsiteX5" fmla="*/ 729256 w 1491219"/>
                <a:gd name="connsiteY5" fmla="*/ 1425475 h 1428385"/>
                <a:gd name="connsiteX6" fmla="*/ 222263 w 1491219"/>
                <a:gd name="connsiteY6" fmla="*/ 1217246 h 1428385"/>
                <a:gd name="connsiteX7" fmla="*/ 23086 w 1491219"/>
                <a:gd name="connsiteY7" fmla="*/ 719305 h 1428385"/>
                <a:gd name="connsiteX0" fmla="*/ 23086 w 1491662"/>
                <a:gd name="connsiteY0" fmla="*/ 719305 h 1428385"/>
                <a:gd name="connsiteX1" fmla="*/ 729256 w 1491662"/>
                <a:gd name="connsiteY1" fmla="*/ 13135 h 1428385"/>
                <a:gd name="connsiteX2" fmla="*/ 1181929 w 1491662"/>
                <a:gd name="connsiteY2" fmla="*/ 293792 h 1428385"/>
                <a:gd name="connsiteX3" fmla="*/ 1489747 w 1491662"/>
                <a:gd name="connsiteY3" fmla="*/ 719305 h 1428385"/>
                <a:gd name="connsiteX4" fmla="*/ 1109503 w 1491662"/>
                <a:gd name="connsiteY4" fmla="*/ 1081443 h 1428385"/>
                <a:gd name="connsiteX5" fmla="*/ 729256 w 1491662"/>
                <a:gd name="connsiteY5" fmla="*/ 1425475 h 1428385"/>
                <a:gd name="connsiteX6" fmla="*/ 222263 w 1491662"/>
                <a:gd name="connsiteY6" fmla="*/ 1217246 h 1428385"/>
                <a:gd name="connsiteX7" fmla="*/ 23086 w 1491662"/>
                <a:gd name="connsiteY7" fmla="*/ 719305 h 1428385"/>
                <a:gd name="connsiteX0" fmla="*/ 23086 w 1491662"/>
                <a:gd name="connsiteY0" fmla="*/ 715831 h 1424911"/>
                <a:gd name="connsiteX1" fmla="*/ 729256 w 1491662"/>
                <a:gd name="connsiteY1" fmla="*/ 9661 h 1424911"/>
                <a:gd name="connsiteX2" fmla="*/ 1181929 w 1491662"/>
                <a:gd name="connsiteY2" fmla="*/ 290318 h 1424911"/>
                <a:gd name="connsiteX3" fmla="*/ 1489747 w 1491662"/>
                <a:gd name="connsiteY3" fmla="*/ 715831 h 1424911"/>
                <a:gd name="connsiteX4" fmla="*/ 1109503 w 1491662"/>
                <a:gd name="connsiteY4" fmla="*/ 1077969 h 1424911"/>
                <a:gd name="connsiteX5" fmla="*/ 729256 w 1491662"/>
                <a:gd name="connsiteY5" fmla="*/ 1422001 h 1424911"/>
                <a:gd name="connsiteX6" fmla="*/ 222263 w 1491662"/>
                <a:gd name="connsiteY6" fmla="*/ 1213772 h 1424911"/>
                <a:gd name="connsiteX7" fmla="*/ 23086 w 1491662"/>
                <a:gd name="connsiteY7" fmla="*/ 715831 h 1424911"/>
                <a:gd name="connsiteX0" fmla="*/ 11335 w 1479911"/>
                <a:gd name="connsiteY0" fmla="*/ 602287 h 1311367"/>
                <a:gd name="connsiteX1" fmla="*/ 518329 w 1479911"/>
                <a:gd name="connsiteY1" fmla="*/ 13812 h 1311367"/>
                <a:gd name="connsiteX2" fmla="*/ 1170178 w 1479911"/>
                <a:gd name="connsiteY2" fmla="*/ 176774 h 1311367"/>
                <a:gd name="connsiteX3" fmla="*/ 1477996 w 1479911"/>
                <a:gd name="connsiteY3" fmla="*/ 602287 h 1311367"/>
                <a:gd name="connsiteX4" fmla="*/ 1097752 w 1479911"/>
                <a:gd name="connsiteY4" fmla="*/ 964425 h 1311367"/>
                <a:gd name="connsiteX5" fmla="*/ 717505 w 1479911"/>
                <a:gd name="connsiteY5" fmla="*/ 1308457 h 1311367"/>
                <a:gd name="connsiteX6" fmla="*/ 210512 w 1479911"/>
                <a:gd name="connsiteY6" fmla="*/ 1100228 h 1311367"/>
                <a:gd name="connsiteX7" fmla="*/ 11335 w 1479911"/>
                <a:gd name="connsiteY7" fmla="*/ 602287 h 1311367"/>
                <a:gd name="connsiteX0" fmla="*/ 17558 w 1486134"/>
                <a:gd name="connsiteY0" fmla="*/ 645596 h 1354676"/>
                <a:gd name="connsiteX1" fmla="*/ 633193 w 1486134"/>
                <a:gd name="connsiteY1" fmla="*/ 11853 h 1354676"/>
                <a:gd name="connsiteX2" fmla="*/ 1176401 w 1486134"/>
                <a:gd name="connsiteY2" fmla="*/ 220083 h 1354676"/>
                <a:gd name="connsiteX3" fmla="*/ 1484219 w 1486134"/>
                <a:gd name="connsiteY3" fmla="*/ 645596 h 1354676"/>
                <a:gd name="connsiteX4" fmla="*/ 1103975 w 1486134"/>
                <a:gd name="connsiteY4" fmla="*/ 1007734 h 1354676"/>
                <a:gd name="connsiteX5" fmla="*/ 723728 w 1486134"/>
                <a:gd name="connsiteY5" fmla="*/ 1351766 h 1354676"/>
                <a:gd name="connsiteX6" fmla="*/ 216735 w 1486134"/>
                <a:gd name="connsiteY6" fmla="*/ 1143537 h 1354676"/>
                <a:gd name="connsiteX7" fmla="*/ 17558 w 1486134"/>
                <a:gd name="connsiteY7" fmla="*/ 645596 h 1354676"/>
                <a:gd name="connsiteX0" fmla="*/ 17558 w 1486134"/>
                <a:gd name="connsiteY0" fmla="*/ 659413 h 1368493"/>
                <a:gd name="connsiteX1" fmla="*/ 633193 w 1486134"/>
                <a:gd name="connsiteY1" fmla="*/ 25670 h 1368493"/>
                <a:gd name="connsiteX2" fmla="*/ 1176401 w 1486134"/>
                <a:gd name="connsiteY2" fmla="*/ 233900 h 1368493"/>
                <a:gd name="connsiteX3" fmla="*/ 1484219 w 1486134"/>
                <a:gd name="connsiteY3" fmla="*/ 659413 h 1368493"/>
                <a:gd name="connsiteX4" fmla="*/ 1103975 w 1486134"/>
                <a:gd name="connsiteY4" fmla="*/ 1021551 h 1368493"/>
                <a:gd name="connsiteX5" fmla="*/ 723728 w 1486134"/>
                <a:gd name="connsiteY5" fmla="*/ 1365583 h 1368493"/>
                <a:gd name="connsiteX6" fmla="*/ 216735 w 1486134"/>
                <a:gd name="connsiteY6" fmla="*/ 1157354 h 1368493"/>
                <a:gd name="connsiteX7" fmla="*/ 17558 w 1486134"/>
                <a:gd name="connsiteY7" fmla="*/ 659413 h 1368493"/>
                <a:gd name="connsiteX0" fmla="*/ 11272 w 1479848"/>
                <a:gd name="connsiteY0" fmla="*/ 659413 h 1366902"/>
                <a:gd name="connsiteX1" fmla="*/ 626907 w 1479848"/>
                <a:gd name="connsiteY1" fmla="*/ 25670 h 1366902"/>
                <a:gd name="connsiteX2" fmla="*/ 1170115 w 1479848"/>
                <a:gd name="connsiteY2" fmla="*/ 233900 h 1366902"/>
                <a:gd name="connsiteX3" fmla="*/ 1477933 w 1479848"/>
                <a:gd name="connsiteY3" fmla="*/ 659413 h 1366902"/>
                <a:gd name="connsiteX4" fmla="*/ 1097689 w 1479848"/>
                <a:gd name="connsiteY4" fmla="*/ 1021551 h 1366902"/>
                <a:gd name="connsiteX5" fmla="*/ 717442 w 1479848"/>
                <a:gd name="connsiteY5" fmla="*/ 1365583 h 1366902"/>
                <a:gd name="connsiteX6" fmla="*/ 264770 w 1479848"/>
                <a:gd name="connsiteY6" fmla="*/ 1121140 h 1366902"/>
                <a:gd name="connsiteX7" fmla="*/ 11272 w 1479848"/>
                <a:gd name="connsiteY7" fmla="*/ 659413 h 1366902"/>
                <a:gd name="connsiteX0" fmla="*/ 18522 w 1387510"/>
                <a:gd name="connsiteY0" fmla="*/ 429299 h 1345017"/>
                <a:gd name="connsiteX1" fmla="*/ 534569 w 1387510"/>
                <a:gd name="connsiteY1" fmla="*/ 3785 h 1345017"/>
                <a:gd name="connsiteX2" fmla="*/ 1077777 w 1387510"/>
                <a:gd name="connsiteY2" fmla="*/ 212015 h 1345017"/>
                <a:gd name="connsiteX3" fmla="*/ 1385595 w 1387510"/>
                <a:gd name="connsiteY3" fmla="*/ 637528 h 1345017"/>
                <a:gd name="connsiteX4" fmla="*/ 1005351 w 1387510"/>
                <a:gd name="connsiteY4" fmla="*/ 999666 h 1345017"/>
                <a:gd name="connsiteX5" fmla="*/ 625104 w 1387510"/>
                <a:gd name="connsiteY5" fmla="*/ 1343698 h 1345017"/>
                <a:gd name="connsiteX6" fmla="*/ 172432 w 1387510"/>
                <a:gd name="connsiteY6" fmla="*/ 1099255 h 1345017"/>
                <a:gd name="connsiteX7" fmla="*/ 18522 w 1387510"/>
                <a:gd name="connsiteY7" fmla="*/ 429299 h 1345017"/>
                <a:gd name="connsiteX0" fmla="*/ 18522 w 1387510"/>
                <a:gd name="connsiteY0" fmla="*/ 429299 h 1300270"/>
                <a:gd name="connsiteX1" fmla="*/ 534569 w 1387510"/>
                <a:gd name="connsiteY1" fmla="*/ 3785 h 1300270"/>
                <a:gd name="connsiteX2" fmla="*/ 1077777 w 1387510"/>
                <a:gd name="connsiteY2" fmla="*/ 212015 h 1300270"/>
                <a:gd name="connsiteX3" fmla="*/ 1385595 w 1387510"/>
                <a:gd name="connsiteY3" fmla="*/ 637528 h 1300270"/>
                <a:gd name="connsiteX4" fmla="*/ 1005351 w 1387510"/>
                <a:gd name="connsiteY4" fmla="*/ 999666 h 1300270"/>
                <a:gd name="connsiteX5" fmla="*/ 634157 w 1387510"/>
                <a:gd name="connsiteY5" fmla="*/ 1298431 h 1300270"/>
                <a:gd name="connsiteX6" fmla="*/ 172432 w 1387510"/>
                <a:gd name="connsiteY6" fmla="*/ 1099255 h 1300270"/>
                <a:gd name="connsiteX7" fmla="*/ 18522 w 1387510"/>
                <a:gd name="connsiteY7" fmla="*/ 429299 h 1300270"/>
                <a:gd name="connsiteX0" fmla="*/ 18522 w 1389168"/>
                <a:gd name="connsiteY0" fmla="*/ 429299 h 1300270"/>
                <a:gd name="connsiteX1" fmla="*/ 534569 w 1389168"/>
                <a:gd name="connsiteY1" fmla="*/ 3785 h 1300270"/>
                <a:gd name="connsiteX2" fmla="*/ 1077777 w 1389168"/>
                <a:gd name="connsiteY2" fmla="*/ 212015 h 1300270"/>
                <a:gd name="connsiteX3" fmla="*/ 1385595 w 1389168"/>
                <a:gd name="connsiteY3" fmla="*/ 637528 h 1300270"/>
                <a:gd name="connsiteX4" fmla="*/ 1005351 w 1389168"/>
                <a:gd name="connsiteY4" fmla="*/ 999666 h 1300270"/>
                <a:gd name="connsiteX5" fmla="*/ 634157 w 1389168"/>
                <a:gd name="connsiteY5" fmla="*/ 1298431 h 1300270"/>
                <a:gd name="connsiteX6" fmla="*/ 172432 w 1389168"/>
                <a:gd name="connsiteY6" fmla="*/ 1099255 h 1300270"/>
                <a:gd name="connsiteX7" fmla="*/ 18522 w 1389168"/>
                <a:gd name="connsiteY7" fmla="*/ 429299 h 1300270"/>
                <a:gd name="connsiteX0" fmla="*/ 18522 w 1389168"/>
                <a:gd name="connsiteY0" fmla="*/ 429299 h 1300270"/>
                <a:gd name="connsiteX1" fmla="*/ 534569 w 1389168"/>
                <a:gd name="connsiteY1" fmla="*/ 3785 h 1300270"/>
                <a:gd name="connsiteX2" fmla="*/ 1077777 w 1389168"/>
                <a:gd name="connsiteY2" fmla="*/ 212015 h 1300270"/>
                <a:gd name="connsiteX3" fmla="*/ 1385595 w 1389168"/>
                <a:gd name="connsiteY3" fmla="*/ 637528 h 1300270"/>
                <a:gd name="connsiteX4" fmla="*/ 1005351 w 1389168"/>
                <a:gd name="connsiteY4" fmla="*/ 999666 h 1300270"/>
                <a:gd name="connsiteX5" fmla="*/ 634157 w 1389168"/>
                <a:gd name="connsiteY5" fmla="*/ 1298431 h 1300270"/>
                <a:gd name="connsiteX6" fmla="*/ 172432 w 1389168"/>
                <a:gd name="connsiteY6" fmla="*/ 1099255 h 1300270"/>
                <a:gd name="connsiteX7" fmla="*/ 18522 w 1389168"/>
                <a:gd name="connsiteY7" fmla="*/ 429299 h 1300270"/>
                <a:gd name="connsiteX0" fmla="*/ 18522 w 1389168"/>
                <a:gd name="connsiteY0" fmla="*/ 429299 h 1298451"/>
                <a:gd name="connsiteX1" fmla="*/ 534569 w 1389168"/>
                <a:gd name="connsiteY1" fmla="*/ 3785 h 1298451"/>
                <a:gd name="connsiteX2" fmla="*/ 1077777 w 1389168"/>
                <a:gd name="connsiteY2" fmla="*/ 212015 h 1298451"/>
                <a:gd name="connsiteX3" fmla="*/ 1385595 w 1389168"/>
                <a:gd name="connsiteY3" fmla="*/ 637528 h 1298451"/>
                <a:gd name="connsiteX4" fmla="*/ 1005351 w 1389168"/>
                <a:gd name="connsiteY4" fmla="*/ 1090200 h 1298451"/>
                <a:gd name="connsiteX5" fmla="*/ 634157 w 1389168"/>
                <a:gd name="connsiteY5" fmla="*/ 1298431 h 1298451"/>
                <a:gd name="connsiteX6" fmla="*/ 172432 w 1389168"/>
                <a:gd name="connsiteY6" fmla="*/ 1099255 h 1298451"/>
                <a:gd name="connsiteX7" fmla="*/ 18522 w 1389168"/>
                <a:gd name="connsiteY7" fmla="*/ 429299 h 1298451"/>
                <a:gd name="connsiteX0" fmla="*/ 18522 w 1389168"/>
                <a:gd name="connsiteY0" fmla="*/ 429299 h 1298451"/>
                <a:gd name="connsiteX1" fmla="*/ 534569 w 1389168"/>
                <a:gd name="connsiteY1" fmla="*/ 3785 h 1298451"/>
                <a:gd name="connsiteX2" fmla="*/ 1077777 w 1389168"/>
                <a:gd name="connsiteY2" fmla="*/ 212015 h 1298451"/>
                <a:gd name="connsiteX3" fmla="*/ 1385595 w 1389168"/>
                <a:gd name="connsiteY3" fmla="*/ 637528 h 1298451"/>
                <a:gd name="connsiteX4" fmla="*/ 1005351 w 1389168"/>
                <a:gd name="connsiteY4" fmla="*/ 1090200 h 1298451"/>
                <a:gd name="connsiteX5" fmla="*/ 570782 w 1389168"/>
                <a:gd name="connsiteY5" fmla="*/ 1298431 h 1298451"/>
                <a:gd name="connsiteX6" fmla="*/ 172432 w 1389168"/>
                <a:gd name="connsiteY6" fmla="*/ 1099255 h 1298451"/>
                <a:gd name="connsiteX7" fmla="*/ 18522 w 1389168"/>
                <a:gd name="connsiteY7" fmla="*/ 429299 h 1298451"/>
                <a:gd name="connsiteX0" fmla="*/ 44205 w 1414851"/>
                <a:gd name="connsiteY0" fmla="*/ 429299 h 1298451"/>
                <a:gd name="connsiteX1" fmla="*/ 560252 w 1414851"/>
                <a:gd name="connsiteY1" fmla="*/ 3785 h 1298451"/>
                <a:gd name="connsiteX2" fmla="*/ 1103460 w 1414851"/>
                <a:gd name="connsiteY2" fmla="*/ 212015 h 1298451"/>
                <a:gd name="connsiteX3" fmla="*/ 1411278 w 1414851"/>
                <a:gd name="connsiteY3" fmla="*/ 637528 h 1298451"/>
                <a:gd name="connsiteX4" fmla="*/ 1031034 w 1414851"/>
                <a:gd name="connsiteY4" fmla="*/ 1090200 h 1298451"/>
                <a:gd name="connsiteX5" fmla="*/ 596465 w 1414851"/>
                <a:gd name="connsiteY5" fmla="*/ 1298431 h 1298451"/>
                <a:gd name="connsiteX6" fmla="*/ 107580 w 1414851"/>
                <a:gd name="connsiteY6" fmla="*/ 1099255 h 1298451"/>
                <a:gd name="connsiteX7" fmla="*/ 44205 w 1414851"/>
                <a:gd name="connsiteY7" fmla="*/ 429299 h 1298451"/>
                <a:gd name="connsiteX0" fmla="*/ 44205 w 1414851"/>
                <a:gd name="connsiteY0" fmla="*/ 429299 h 1298473"/>
                <a:gd name="connsiteX1" fmla="*/ 560252 w 1414851"/>
                <a:gd name="connsiteY1" fmla="*/ 3785 h 1298473"/>
                <a:gd name="connsiteX2" fmla="*/ 1103460 w 1414851"/>
                <a:gd name="connsiteY2" fmla="*/ 212015 h 1298473"/>
                <a:gd name="connsiteX3" fmla="*/ 1411278 w 1414851"/>
                <a:gd name="connsiteY3" fmla="*/ 637528 h 1298473"/>
                <a:gd name="connsiteX4" fmla="*/ 1031034 w 1414851"/>
                <a:gd name="connsiteY4" fmla="*/ 1090200 h 1298473"/>
                <a:gd name="connsiteX5" fmla="*/ 596465 w 1414851"/>
                <a:gd name="connsiteY5" fmla="*/ 1298431 h 1298473"/>
                <a:gd name="connsiteX6" fmla="*/ 107580 w 1414851"/>
                <a:gd name="connsiteY6" fmla="*/ 1099255 h 1298473"/>
                <a:gd name="connsiteX7" fmla="*/ 44205 w 1414851"/>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695" h="1298473">
                  <a:moveTo>
                    <a:pt x="60049" y="429299"/>
                  </a:moveTo>
                  <a:cubicBezTo>
                    <a:pt x="171708" y="165240"/>
                    <a:pt x="263752" y="39999"/>
                    <a:pt x="576096" y="3785"/>
                  </a:cubicBezTo>
                  <a:cubicBezTo>
                    <a:pt x="888440" y="-32429"/>
                    <a:pt x="874861" y="202962"/>
                    <a:pt x="1119304" y="212015"/>
                  </a:cubicBezTo>
                  <a:cubicBezTo>
                    <a:pt x="1291320" y="248229"/>
                    <a:pt x="1457300" y="368941"/>
                    <a:pt x="1427122" y="637528"/>
                  </a:cubicBezTo>
                  <a:cubicBezTo>
                    <a:pt x="1369783" y="933275"/>
                    <a:pt x="1164573" y="972505"/>
                    <a:pt x="1046878" y="1090200"/>
                  </a:cubicBezTo>
                  <a:cubicBezTo>
                    <a:pt x="929183" y="1207895"/>
                    <a:pt x="766218" y="1296922"/>
                    <a:pt x="612309" y="1298431"/>
                  </a:cubicBezTo>
                  <a:cubicBezTo>
                    <a:pt x="458400" y="1299940"/>
                    <a:pt x="268279" y="1262218"/>
                    <a:pt x="123424" y="1099255"/>
                  </a:cubicBezTo>
                  <a:cubicBezTo>
                    <a:pt x="5729" y="981560"/>
                    <a:pt x="-51610" y="693358"/>
                    <a:pt x="60049" y="4292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C800CA-36A5-4932-A4A6-FBB31170CF04}"/>
                </a:ext>
              </a:extLst>
            </p:cNvPr>
            <p:cNvSpPr/>
            <p:nvPr/>
          </p:nvSpPr>
          <p:spPr>
            <a:xfrm>
              <a:off x="6706673" y="3557473"/>
              <a:ext cx="258243" cy="2582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1610606-5664-46F0-939A-99DA66C37ACF}"/>
              </a:ext>
            </a:extLst>
          </p:cNvPr>
          <p:cNvGrpSpPr/>
          <p:nvPr/>
        </p:nvGrpSpPr>
        <p:grpSpPr>
          <a:xfrm rot="2435546">
            <a:off x="4107648" y="2064887"/>
            <a:ext cx="614469" cy="2263684"/>
            <a:chOff x="3996689" y="2386001"/>
            <a:chExt cx="728344" cy="2683192"/>
          </a:xfrm>
        </p:grpSpPr>
        <p:sp>
          <p:nvSpPr>
            <p:cNvPr id="12" name="Freeform: Shape 11">
              <a:extLst>
                <a:ext uri="{FF2B5EF4-FFF2-40B4-BE49-F238E27FC236}">
                  <a16:creationId xmlns:a16="http://schemas.microsoft.com/office/drawing/2014/main" id="{CA9DAA3D-D543-46A8-B3AE-C3BC51EE5A5C}"/>
                </a:ext>
              </a:extLst>
            </p:cNvPr>
            <p:cNvSpPr/>
            <p:nvPr/>
          </p:nvSpPr>
          <p:spPr>
            <a:xfrm>
              <a:off x="3996689" y="2386001"/>
              <a:ext cx="728344" cy="1631633"/>
            </a:xfrm>
            <a:custGeom>
              <a:avLst/>
              <a:gdLst>
                <a:gd name="connsiteX0" fmla="*/ 590643 w 728344"/>
                <a:gd name="connsiteY0" fmla="*/ 141923 h 1631633"/>
                <a:gd name="connsiteX1" fmla="*/ 562068 w 728344"/>
                <a:gd name="connsiteY1" fmla="*/ 165735 h 1631633"/>
                <a:gd name="connsiteX2" fmla="*/ 562068 w 728344"/>
                <a:gd name="connsiteY2" fmla="*/ 782955 h 1631633"/>
                <a:gd name="connsiteX3" fmla="*/ 590643 w 728344"/>
                <a:gd name="connsiteY3" fmla="*/ 806768 h 1631633"/>
                <a:gd name="connsiteX4" fmla="*/ 619218 w 728344"/>
                <a:gd name="connsiteY4" fmla="*/ 782955 h 1631633"/>
                <a:gd name="connsiteX5" fmla="*/ 619218 w 728344"/>
                <a:gd name="connsiteY5" fmla="*/ 165735 h 1631633"/>
                <a:gd name="connsiteX6" fmla="*/ 590643 w 728344"/>
                <a:gd name="connsiteY6" fmla="*/ 141923 h 1631633"/>
                <a:gd name="connsiteX7" fmla="*/ 479201 w 728344"/>
                <a:gd name="connsiteY7" fmla="*/ 141923 h 1631633"/>
                <a:gd name="connsiteX8" fmla="*/ 450626 w 728344"/>
                <a:gd name="connsiteY8" fmla="*/ 165735 h 1631633"/>
                <a:gd name="connsiteX9" fmla="*/ 450626 w 728344"/>
                <a:gd name="connsiteY9" fmla="*/ 782955 h 1631633"/>
                <a:gd name="connsiteX10" fmla="*/ 479201 w 728344"/>
                <a:gd name="connsiteY10" fmla="*/ 806768 h 1631633"/>
                <a:gd name="connsiteX11" fmla="*/ 507776 w 728344"/>
                <a:gd name="connsiteY11" fmla="*/ 782955 h 1631633"/>
                <a:gd name="connsiteX12" fmla="*/ 507776 w 728344"/>
                <a:gd name="connsiteY12" fmla="*/ 165735 h 1631633"/>
                <a:gd name="connsiteX13" fmla="*/ 479201 w 728344"/>
                <a:gd name="connsiteY13" fmla="*/ 141923 h 1631633"/>
                <a:gd name="connsiteX14" fmla="*/ 367758 w 728344"/>
                <a:gd name="connsiteY14" fmla="*/ 141923 h 1631633"/>
                <a:gd name="connsiteX15" fmla="*/ 339183 w 728344"/>
                <a:gd name="connsiteY15" fmla="*/ 165735 h 1631633"/>
                <a:gd name="connsiteX16" fmla="*/ 339183 w 728344"/>
                <a:gd name="connsiteY16" fmla="*/ 782955 h 1631633"/>
                <a:gd name="connsiteX17" fmla="*/ 367758 w 728344"/>
                <a:gd name="connsiteY17" fmla="*/ 806768 h 1631633"/>
                <a:gd name="connsiteX18" fmla="*/ 396333 w 728344"/>
                <a:gd name="connsiteY18" fmla="*/ 782955 h 1631633"/>
                <a:gd name="connsiteX19" fmla="*/ 396333 w 728344"/>
                <a:gd name="connsiteY19" fmla="*/ 165735 h 1631633"/>
                <a:gd name="connsiteX20" fmla="*/ 367758 w 728344"/>
                <a:gd name="connsiteY20" fmla="*/ 141923 h 1631633"/>
                <a:gd name="connsiteX21" fmla="*/ 256315 w 728344"/>
                <a:gd name="connsiteY21" fmla="*/ 141923 h 1631633"/>
                <a:gd name="connsiteX22" fmla="*/ 227740 w 728344"/>
                <a:gd name="connsiteY22" fmla="*/ 165735 h 1631633"/>
                <a:gd name="connsiteX23" fmla="*/ 227740 w 728344"/>
                <a:gd name="connsiteY23" fmla="*/ 782955 h 1631633"/>
                <a:gd name="connsiteX24" fmla="*/ 256315 w 728344"/>
                <a:gd name="connsiteY24" fmla="*/ 806768 h 1631633"/>
                <a:gd name="connsiteX25" fmla="*/ 284890 w 728344"/>
                <a:gd name="connsiteY25" fmla="*/ 782955 h 1631633"/>
                <a:gd name="connsiteX26" fmla="*/ 284890 w 728344"/>
                <a:gd name="connsiteY26" fmla="*/ 165735 h 1631633"/>
                <a:gd name="connsiteX27" fmla="*/ 256315 w 728344"/>
                <a:gd name="connsiteY27" fmla="*/ 141923 h 1631633"/>
                <a:gd name="connsiteX28" fmla="*/ 144873 w 728344"/>
                <a:gd name="connsiteY28" fmla="*/ 141923 h 1631633"/>
                <a:gd name="connsiteX29" fmla="*/ 116298 w 728344"/>
                <a:gd name="connsiteY29" fmla="*/ 165735 h 1631633"/>
                <a:gd name="connsiteX30" fmla="*/ 116298 w 728344"/>
                <a:gd name="connsiteY30" fmla="*/ 782955 h 1631633"/>
                <a:gd name="connsiteX31" fmla="*/ 144873 w 728344"/>
                <a:gd name="connsiteY31" fmla="*/ 806768 h 1631633"/>
                <a:gd name="connsiteX32" fmla="*/ 173448 w 728344"/>
                <a:gd name="connsiteY32" fmla="*/ 782955 h 1631633"/>
                <a:gd name="connsiteX33" fmla="*/ 173448 w 728344"/>
                <a:gd name="connsiteY33" fmla="*/ 165735 h 1631633"/>
                <a:gd name="connsiteX34" fmla="*/ 144873 w 728344"/>
                <a:gd name="connsiteY34" fmla="*/ 141923 h 1631633"/>
                <a:gd name="connsiteX35" fmla="*/ 229646 w 728344"/>
                <a:gd name="connsiteY35" fmla="*/ 0 h 1631633"/>
                <a:gd name="connsiteX36" fmla="*/ 499203 w 728344"/>
                <a:gd name="connsiteY36" fmla="*/ 0 h 1631633"/>
                <a:gd name="connsiteX37" fmla="*/ 726851 w 728344"/>
                <a:gd name="connsiteY37" fmla="*/ 228600 h 1631633"/>
                <a:gd name="connsiteX38" fmla="*/ 688751 w 728344"/>
                <a:gd name="connsiteY38" fmla="*/ 783908 h 1631633"/>
                <a:gd name="connsiteX39" fmla="*/ 583976 w 728344"/>
                <a:gd name="connsiteY39" fmla="*/ 888683 h 1631633"/>
                <a:gd name="connsiteX40" fmla="*/ 412526 w 728344"/>
                <a:gd name="connsiteY40" fmla="*/ 888683 h 1631633"/>
                <a:gd name="connsiteX41" fmla="*/ 412526 w 728344"/>
                <a:gd name="connsiteY41" fmla="*/ 1631633 h 1631633"/>
                <a:gd name="connsiteX42" fmla="*/ 322038 w 728344"/>
                <a:gd name="connsiteY42" fmla="*/ 1631633 h 1631633"/>
                <a:gd name="connsiteX43" fmla="*/ 322038 w 728344"/>
                <a:gd name="connsiteY43" fmla="*/ 888683 h 1631633"/>
                <a:gd name="connsiteX44" fmla="*/ 143921 w 728344"/>
                <a:gd name="connsiteY44" fmla="*/ 888683 h 1631633"/>
                <a:gd name="connsiteX45" fmla="*/ 39146 w 728344"/>
                <a:gd name="connsiteY45" fmla="*/ 783908 h 1631633"/>
                <a:gd name="connsiteX46" fmla="*/ 1046 w 728344"/>
                <a:gd name="connsiteY46" fmla="*/ 228600 h 1631633"/>
                <a:gd name="connsiteX47" fmla="*/ 229646 w 728344"/>
                <a:gd name="connsiteY47" fmla="*/ 0 h 163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28344" h="1631633">
                  <a:moveTo>
                    <a:pt x="590643" y="141923"/>
                  </a:moveTo>
                  <a:cubicBezTo>
                    <a:pt x="575403" y="141923"/>
                    <a:pt x="562068" y="152400"/>
                    <a:pt x="562068" y="165735"/>
                  </a:cubicBezTo>
                  <a:lnTo>
                    <a:pt x="562068" y="782955"/>
                  </a:lnTo>
                  <a:cubicBezTo>
                    <a:pt x="562068" y="796290"/>
                    <a:pt x="574451" y="806768"/>
                    <a:pt x="590643" y="806768"/>
                  </a:cubicBezTo>
                  <a:cubicBezTo>
                    <a:pt x="605883" y="806768"/>
                    <a:pt x="619218" y="796290"/>
                    <a:pt x="619218" y="782955"/>
                  </a:cubicBezTo>
                  <a:lnTo>
                    <a:pt x="619218" y="165735"/>
                  </a:lnTo>
                  <a:cubicBezTo>
                    <a:pt x="619218" y="152400"/>
                    <a:pt x="606835" y="141923"/>
                    <a:pt x="590643" y="141923"/>
                  </a:cubicBezTo>
                  <a:close/>
                  <a:moveTo>
                    <a:pt x="479201" y="141923"/>
                  </a:moveTo>
                  <a:cubicBezTo>
                    <a:pt x="463960" y="141923"/>
                    <a:pt x="450626" y="152400"/>
                    <a:pt x="450626" y="165735"/>
                  </a:cubicBezTo>
                  <a:lnTo>
                    <a:pt x="450626" y="782955"/>
                  </a:lnTo>
                  <a:cubicBezTo>
                    <a:pt x="450626" y="796290"/>
                    <a:pt x="463008" y="806768"/>
                    <a:pt x="479201" y="806768"/>
                  </a:cubicBezTo>
                  <a:cubicBezTo>
                    <a:pt x="494440" y="806768"/>
                    <a:pt x="507776" y="796290"/>
                    <a:pt x="507776" y="782955"/>
                  </a:cubicBezTo>
                  <a:lnTo>
                    <a:pt x="507776" y="165735"/>
                  </a:lnTo>
                  <a:cubicBezTo>
                    <a:pt x="507776" y="152400"/>
                    <a:pt x="495393" y="141923"/>
                    <a:pt x="479201" y="141923"/>
                  </a:cubicBezTo>
                  <a:close/>
                  <a:moveTo>
                    <a:pt x="367758" y="141923"/>
                  </a:moveTo>
                  <a:cubicBezTo>
                    <a:pt x="352518" y="141923"/>
                    <a:pt x="339183" y="152400"/>
                    <a:pt x="339183" y="165735"/>
                  </a:cubicBezTo>
                  <a:lnTo>
                    <a:pt x="339183" y="782955"/>
                  </a:lnTo>
                  <a:cubicBezTo>
                    <a:pt x="339183" y="796290"/>
                    <a:pt x="351565" y="806768"/>
                    <a:pt x="367758" y="806768"/>
                  </a:cubicBezTo>
                  <a:cubicBezTo>
                    <a:pt x="382998" y="806768"/>
                    <a:pt x="396333" y="796290"/>
                    <a:pt x="396333" y="782955"/>
                  </a:cubicBezTo>
                  <a:lnTo>
                    <a:pt x="396333" y="165735"/>
                  </a:lnTo>
                  <a:cubicBezTo>
                    <a:pt x="396333" y="152400"/>
                    <a:pt x="383951" y="141923"/>
                    <a:pt x="367758" y="141923"/>
                  </a:cubicBezTo>
                  <a:close/>
                  <a:moveTo>
                    <a:pt x="256315" y="141923"/>
                  </a:moveTo>
                  <a:cubicBezTo>
                    <a:pt x="241076" y="141923"/>
                    <a:pt x="227740" y="152400"/>
                    <a:pt x="227740" y="165735"/>
                  </a:cubicBezTo>
                  <a:lnTo>
                    <a:pt x="227740" y="782955"/>
                  </a:lnTo>
                  <a:cubicBezTo>
                    <a:pt x="227740" y="796290"/>
                    <a:pt x="240123" y="806768"/>
                    <a:pt x="256315" y="806768"/>
                  </a:cubicBezTo>
                  <a:cubicBezTo>
                    <a:pt x="271555" y="806768"/>
                    <a:pt x="284890" y="796290"/>
                    <a:pt x="284890" y="782955"/>
                  </a:cubicBezTo>
                  <a:lnTo>
                    <a:pt x="284890" y="165735"/>
                  </a:lnTo>
                  <a:cubicBezTo>
                    <a:pt x="284890" y="152400"/>
                    <a:pt x="272508" y="141923"/>
                    <a:pt x="256315" y="141923"/>
                  </a:cubicBezTo>
                  <a:close/>
                  <a:moveTo>
                    <a:pt x="144873" y="141923"/>
                  </a:moveTo>
                  <a:cubicBezTo>
                    <a:pt x="129633" y="141923"/>
                    <a:pt x="116298" y="152400"/>
                    <a:pt x="116298" y="165735"/>
                  </a:cubicBezTo>
                  <a:lnTo>
                    <a:pt x="116298" y="782955"/>
                  </a:lnTo>
                  <a:cubicBezTo>
                    <a:pt x="116298" y="796290"/>
                    <a:pt x="128680" y="806768"/>
                    <a:pt x="144873" y="806768"/>
                  </a:cubicBezTo>
                  <a:cubicBezTo>
                    <a:pt x="160113" y="806768"/>
                    <a:pt x="173448" y="796290"/>
                    <a:pt x="173448" y="782955"/>
                  </a:cubicBezTo>
                  <a:lnTo>
                    <a:pt x="173448" y="165735"/>
                  </a:lnTo>
                  <a:cubicBezTo>
                    <a:pt x="173448" y="152400"/>
                    <a:pt x="161065" y="141923"/>
                    <a:pt x="144873" y="141923"/>
                  </a:cubicBezTo>
                  <a:close/>
                  <a:moveTo>
                    <a:pt x="229646" y="0"/>
                  </a:moveTo>
                  <a:lnTo>
                    <a:pt x="499203" y="0"/>
                  </a:lnTo>
                  <a:cubicBezTo>
                    <a:pt x="624933" y="0"/>
                    <a:pt x="743043" y="36195"/>
                    <a:pt x="726851" y="228600"/>
                  </a:cubicBezTo>
                  <a:lnTo>
                    <a:pt x="688751" y="783908"/>
                  </a:lnTo>
                  <a:cubicBezTo>
                    <a:pt x="688751" y="841058"/>
                    <a:pt x="642078" y="888683"/>
                    <a:pt x="583976" y="888683"/>
                  </a:cubicBezTo>
                  <a:lnTo>
                    <a:pt x="412526" y="888683"/>
                  </a:lnTo>
                  <a:lnTo>
                    <a:pt x="412526" y="1631633"/>
                  </a:lnTo>
                  <a:lnTo>
                    <a:pt x="322038" y="1631633"/>
                  </a:lnTo>
                  <a:lnTo>
                    <a:pt x="322038" y="888683"/>
                  </a:lnTo>
                  <a:lnTo>
                    <a:pt x="143921" y="888683"/>
                  </a:lnTo>
                  <a:cubicBezTo>
                    <a:pt x="86771" y="888683"/>
                    <a:pt x="39146" y="842010"/>
                    <a:pt x="39146" y="783908"/>
                  </a:cubicBezTo>
                  <a:lnTo>
                    <a:pt x="1046" y="228600"/>
                  </a:lnTo>
                  <a:cubicBezTo>
                    <a:pt x="-12290" y="34290"/>
                    <a:pt x="103915" y="0"/>
                    <a:pt x="229646"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F2C65794-2702-455A-9957-A6DC150E5D73}"/>
                </a:ext>
              </a:extLst>
            </p:cNvPr>
            <p:cNvSpPr/>
            <p:nvPr/>
          </p:nvSpPr>
          <p:spPr>
            <a:xfrm>
              <a:off x="4273008" y="3907143"/>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solidFill>
              <a:schemeClr val="accent1"/>
            </a:solidFill>
            <a:ln w="9525" cap="flat">
              <a:noFill/>
              <a:prstDash val="solid"/>
              <a:miter/>
            </a:ln>
          </p:spPr>
          <p:txBody>
            <a:bodyPr rtlCol="0" anchor="ctr"/>
            <a:lstStyle/>
            <a:p>
              <a:endParaRPr lang="en-US"/>
            </a:p>
          </p:txBody>
        </p:sp>
      </p:grpSp>
      <p:grpSp>
        <p:nvGrpSpPr>
          <p:cNvPr id="14" name="그룹 108">
            <a:extLst>
              <a:ext uri="{FF2B5EF4-FFF2-40B4-BE49-F238E27FC236}">
                <a16:creationId xmlns:a16="http://schemas.microsoft.com/office/drawing/2014/main" id="{B9F57C46-61DD-4D6A-AAAC-DC3D515715D3}"/>
              </a:ext>
            </a:extLst>
          </p:cNvPr>
          <p:cNvGrpSpPr/>
          <p:nvPr/>
        </p:nvGrpSpPr>
        <p:grpSpPr>
          <a:xfrm rot="20107294">
            <a:off x="3668467" y="4728756"/>
            <a:ext cx="648140" cy="739912"/>
            <a:chOff x="7322818" y="1544656"/>
            <a:chExt cx="2434437" cy="2779133"/>
          </a:xfrm>
          <a:solidFill>
            <a:schemeClr val="accent3"/>
          </a:solidFill>
        </p:grpSpPr>
        <p:sp>
          <p:nvSpPr>
            <p:cNvPr id="15" name="타원 109">
              <a:extLst>
                <a:ext uri="{FF2B5EF4-FFF2-40B4-BE49-F238E27FC236}">
                  <a16:creationId xmlns:a16="http://schemas.microsoft.com/office/drawing/2014/main" id="{52D08E96-F04E-4B8E-8505-79F3A3D68351}"/>
                </a:ext>
              </a:extLst>
            </p:cNvPr>
            <p:cNvSpPr/>
            <p:nvPr/>
          </p:nvSpPr>
          <p:spPr>
            <a:xfrm rot="1023001">
              <a:off x="7882224" y="2424122"/>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10">
              <a:extLst>
                <a:ext uri="{FF2B5EF4-FFF2-40B4-BE49-F238E27FC236}">
                  <a16:creationId xmlns:a16="http://schemas.microsoft.com/office/drawing/2014/main" id="{C2D756F1-5B6C-44E1-9198-907D1C5ACD17}"/>
                </a:ext>
              </a:extLst>
            </p:cNvPr>
            <p:cNvSpPr/>
            <p:nvPr/>
          </p:nvSpPr>
          <p:spPr>
            <a:xfrm rot="1023001">
              <a:off x="8340738" y="2465286"/>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자유형: 도형 111">
              <a:extLst>
                <a:ext uri="{FF2B5EF4-FFF2-40B4-BE49-F238E27FC236}">
                  <a16:creationId xmlns:a16="http://schemas.microsoft.com/office/drawing/2014/main" id="{17E5A63A-B328-4225-BDD2-BE659D6D2722}"/>
                </a:ext>
              </a:extLst>
            </p:cNvPr>
            <p:cNvSpPr/>
            <p:nvPr/>
          </p:nvSpPr>
          <p:spPr>
            <a:xfrm>
              <a:off x="7870936" y="2805575"/>
              <a:ext cx="1345565" cy="1518214"/>
            </a:xfrm>
            <a:custGeom>
              <a:avLst/>
              <a:gdLst>
                <a:gd name="connsiteX0" fmla="*/ 854110 w 1396721"/>
                <a:gd name="connsiteY0" fmla="*/ 70339 h 1487156"/>
                <a:gd name="connsiteX1" fmla="*/ 854110 w 1396721"/>
                <a:gd name="connsiteY1" fmla="*/ 0 h 1487156"/>
                <a:gd name="connsiteX2" fmla="*/ 864158 w 1396721"/>
                <a:gd name="connsiteY2" fmla="*/ 472273 h 1487156"/>
                <a:gd name="connsiteX3" fmla="*/ 1165609 w 1396721"/>
                <a:gd name="connsiteY3" fmla="*/ 291403 h 1487156"/>
                <a:gd name="connsiteX4" fmla="*/ 1396721 w 1396721"/>
                <a:gd name="connsiteY4" fmla="*/ 462225 h 1487156"/>
                <a:gd name="connsiteX5" fmla="*/ 954593 w 1396721"/>
                <a:gd name="connsiteY5" fmla="*/ 693337 h 1487156"/>
                <a:gd name="connsiteX6" fmla="*/ 1034980 w 1396721"/>
                <a:gd name="connsiteY6" fmla="*/ 844062 h 1487156"/>
                <a:gd name="connsiteX7" fmla="*/ 813916 w 1396721"/>
                <a:gd name="connsiteY7" fmla="*/ 844062 h 1487156"/>
                <a:gd name="connsiteX8" fmla="*/ 793820 w 1396721"/>
                <a:gd name="connsiteY8" fmla="*/ 1165609 h 1487156"/>
                <a:gd name="connsiteX9" fmla="*/ 884255 w 1396721"/>
                <a:gd name="connsiteY9" fmla="*/ 1195754 h 1487156"/>
                <a:gd name="connsiteX10" fmla="*/ 763674 w 1396721"/>
                <a:gd name="connsiteY10" fmla="*/ 1487156 h 1487156"/>
                <a:gd name="connsiteX11" fmla="*/ 90435 w 1396721"/>
                <a:gd name="connsiteY11" fmla="*/ 1416818 h 1487156"/>
                <a:gd name="connsiteX12" fmla="*/ 60290 w 1396721"/>
                <a:gd name="connsiteY12" fmla="*/ 924449 h 1487156"/>
                <a:gd name="connsiteX13" fmla="*/ 180870 w 1396721"/>
                <a:gd name="connsiteY13" fmla="*/ 1024932 h 1487156"/>
                <a:gd name="connsiteX14" fmla="*/ 271305 w 1396721"/>
                <a:gd name="connsiteY14" fmla="*/ 703385 h 1487156"/>
                <a:gd name="connsiteX15" fmla="*/ 0 w 1396721"/>
                <a:gd name="connsiteY15" fmla="*/ 241161 h 1487156"/>
                <a:gd name="connsiteX16" fmla="*/ 301450 w 1396721"/>
                <a:gd name="connsiteY16" fmla="*/ 110532 h 1487156"/>
                <a:gd name="connsiteX17" fmla="*/ 452176 w 1396721"/>
                <a:gd name="connsiteY17" fmla="*/ 361741 h 1487156"/>
                <a:gd name="connsiteX18" fmla="*/ 522514 w 1396721"/>
                <a:gd name="connsiteY18" fmla="*/ 20097 h 1487156"/>
                <a:gd name="connsiteX19" fmla="*/ 823965 w 1396721"/>
                <a:gd name="connsiteY19" fmla="*/ 20097 h 1487156"/>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18" fmla="*/ 823965 w 1396721"/>
                <a:gd name="connsiteY18" fmla="*/ 0 h 1467059"/>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0" fmla="*/ 847716 w 1396721"/>
                <a:gd name="connsiteY0" fmla="*/ 0 h 1490352"/>
                <a:gd name="connsiteX1" fmla="*/ 864158 w 1396721"/>
                <a:gd name="connsiteY1" fmla="*/ 475469 h 1490352"/>
                <a:gd name="connsiteX2" fmla="*/ 1165609 w 1396721"/>
                <a:gd name="connsiteY2" fmla="*/ 294599 h 1490352"/>
                <a:gd name="connsiteX3" fmla="*/ 1396721 w 1396721"/>
                <a:gd name="connsiteY3" fmla="*/ 465421 h 1490352"/>
                <a:gd name="connsiteX4" fmla="*/ 954593 w 1396721"/>
                <a:gd name="connsiteY4" fmla="*/ 696533 h 1490352"/>
                <a:gd name="connsiteX5" fmla="*/ 1034980 w 1396721"/>
                <a:gd name="connsiteY5" fmla="*/ 847258 h 1490352"/>
                <a:gd name="connsiteX6" fmla="*/ 813916 w 1396721"/>
                <a:gd name="connsiteY6" fmla="*/ 847258 h 1490352"/>
                <a:gd name="connsiteX7" fmla="*/ 793820 w 1396721"/>
                <a:gd name="connsiteY7" fmla="*/ 1168805 h 1490352"/>
                <a:gd name="connsiteX8" fmla="*/ 884255 w 1396721"/>
                <a:gd name="connsiteY8" fmla="*/ 1198950 h 1490352"/>
                <a:gd name="connsiteX9" fmla="*/ 763674 w 1396721"/>
                <a:gd name="connsiteY9" fmla="*/ 1490352 h 1490352"/>
                <a:gd name="connsiteX10" fmla="*/ 90435 w 1396721"/>
                <a:gd name="connsiteY10" fmla="*/ 1420014 h 1490352"/>
                <a:gd name="connsiteX11" fmla="*/ 60290 w 1396721"/>
                <a:gd name="connsiteY11" fmla="*/ 927645 h 1490352"/>
                <a:gd name="connsiteX12" fmla="*/ 180870 w 1396721"/>
                <a:gd name="connsiteY12" fmla="*/ 1028128 h 1490352"/>
                <a:gd name="connsiteX13" fmla="*/ 271305 w 1396721"/>
                <a:gd name="connsiteY13" fmla="*/ 706581 h 1490352"/>
                <a:gd name="connsiteX14" fmla="*/ 0 w 1396721"/>
                <a:gd name="connsiteY14" fmla="*/ 244357 h 1490352"/>
                <a:gd name="connsiteX15" fmla="*/ 301450 w 1396721"/>
                <a:gd name="connsiteY15" fmla="*/ 113728 h 1490352"/>
                <a:gd name="connsiteX16" fmla="*/ 452176 w 1396721"/>
                <a:gd name="connsiteY16" fmla="*/ 364937 h 1490352"/>
                <a:gd name="connsiteX17" fmla="*/ 522514 w 1396721"/>
                <a:gd name="connsiteY17" fmla="*/ 23293 h 1490352"/>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96829 w 1387129"/>
                <a:gd name="connsiteY10" fmla="*/ 1435087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6705 w 1387129"/>
                <a:gd name="connsiteY4" fmla="*/ 746776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565" h="1518214">
                  <a:moveTo>
                    <a:pt x="838124" y="40651"/>
                  </a:moveTo>
                  <a:cubicBezTo>
                    <a:pt x="836145" y="190615"/>
                    <a:pt x="834165" y="340578"/>
                    <a:pt x="832186" y="490542"/>
                  </a:cubicBezTo>
                  <a:cubicBezTo>
                    <a:pt x="940130" y="410003"/>
                    <a:pt x="1009707" y="358239"/>
                    <a:pt x="1156017" y="335250"/>
                  </a:cubicBezTo>
                  <a:cubicBezTo>
                    <a:pt x="1219200" y="385796"/>
                    <a:pt x="1269593" y="404371"/>
                    <a:pt x="1345565" y="486889"/>
                  </a:cubicBezTo>
                  <a:cubicBezTo>
                    <a:pt x="1037262" y="530888"/>
                    <a:pt x="904808" y="696382"/>
                    <a:pt x="823508" y="765960"/>
                  </a:cubicBezTo>
                  <a:cubicBezTo>
                    <a:pt x="837514" y="773572"/>
                    <a:pt x="854719" y="765197"/>
                    <a:pt x="910288" y="785598"/>
                  </a:cubicBezTo>
                  <a:cubicBezTo>
                    <a:pt x="837665" y="810110"/>
                    <a:pt x="848171" y="834622"/>
                    <a:pt x="813915" y="833556"/>
                  </a:cubicBezTo>
                  <a:lnTo>
                    <a:pt x="784228" y="1209456"/>
                  </a:lnTo>
                  <a:cubicBezTo>
                    <a:pt x="805847" y="1210979"/>
                    <a:pt x="814677" y="1209304"/>
                    <a:pt x="849085" y="1214024"/>
                  </a:cubicBezTo>
                  <a:cubicBezTo>
                    <a:pt x="768394" y="1328210"/>
                    <a:pt x="754844" y="1442395"/>
                    <a:pt x="741293" y="1518214"/>
                  </a:cubicBezTo>
                  <a:lnTo>
                    <a:pt x="208731" y="1505425"/>
                  </a:lnTo>
                  <a:cubicBezTo>
                    <a:pt x="209340" y="1346631"/>
                    <a:pt x="203554" y="1293344"/>
                    <a:pt x="146613" y="1166522"/>
                  </a:cubicBezTo>
                  <a:cubicBezTo>
                    <a:pt x="190002" y="1187227"/>
                    <a:pt x="191832" y="1182356"/>
                    <a:pt x="209645" y="1196667"/>
                  </a:cubicBezTo>
                  <a:cubicBezTo>
                    <a:pt x="223647" y="1048124"/>
                    <a:pt x="263228" y="800468"/>
                    <a:pt x="178117" y="715869"/>
                  </a:cubicBezTo>
                  <a:lnTo>
                    <a:pt x="261713" y="747232"/>
                  </a:lnTo>
                  <a:cubicBezTo>
                    <a:pt x="273589" y="660298"/>
                    <a:pt x="218324" y="506223"/>
                    <a:pt x="0" y="278613"/>
                  </a:cubicBezTo>
                  <a:lnTo>
                    <a:pt x="256689" y="154379"/>
                  </a:lnTo>
                  <a:cubicBezTo>
                    <a:pt x="357021" y="234918"/>
                    <a:pt x="380619" y="337838"/>
                    <a:pt x="442584" y="421574"/>
                  </a:cubicBezTo>
                  <a:lnTo>
                    <a:pt x="548091"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12">
              <a:extLst>
                <a:ext uri="{FF2B5EF4-FFF2-40B4-BE49-F238E27FC236}">
                  <a16:creationId xmlns:a16="http://schemas.microsoft.com/office/drawing/2014/main" id="{1EE5A339-53C7-4D27-BC1F-EA65A066AE59}"/>
                </a:ext>
              </a:extLst>
            </p:cNvPr>
            <p:cNvSpPr/>
            <p:nvPr/>
          </p:nvSpPr>
          <p:spPr>
            <a:xfrm rot="1023001">
              <a:off x="8872391" y="2752794"/>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13">
              <a:extLst>
                <a:ext uri="{FF2B5EF4-FFF2-40B4-BE49-F238E27FC236}">
                  <a16:creationId xmlns:a16="http://schemas.microsoft.com/office/drawing/2014/main" id="{44CC086C-9393-4263-90D4-E581B646D3F8}"/>
                </a:ext>
              </a:extLst>
            </p:cNvPr>
            <p:cNvSpPr/>
            <p:nvPr/>
          </p:nvSpPr>
          <p:spPr>
            <a:xfrm rot="1023001">
              <a:off x="8739631" y="2136731"/>
              <a:ext cx="1017624" cy="956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14">
              <a:extLst>
                <a:ext uri="{FF2B5EF4-FFF2-40B4-BE49-F238E27FC236}">
                  <a16:creationId xmlns:a16="http://schemas.microsoft.com/office/drawing/2014/main" id="{D128B444-2ECB-41DF-A4F2-EBD606274A3A}"/>
                </a:ext>
              </a:extLst>
            </p:cNvPr>
            <p:cNvSpPr/>
            <p:nvPr/>
          </p:nvSpPr>
          <p:spPr>
            <a:xfrm rot="1023001">
              <a:off x="8781329" y="1841640"/>
              <a:ext cx="650363" cy="6115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115">
              <a:extLst>
                <a:ext uri="{FF2B5EF4-FFF2-40B4-BE49-F238E27FC236}">
                  <a16:creationId xmlns:a16="http://schemas.microsoft.com/office/drawing/2014/main" id="{A07C9056-A094-4834-A219-DD89C1B577B6}"/>
                </a:ext>
              </a:extLst>
            </p:cNvPr>
            <p:cNvSpPr/>
            <p:nvPr/>
          </p:nvSpPr>
          <p:spPr>
            <a:xfrm rot="1023001">
              <a:off x="8227747" y="1544656"/>
              <a:ext cx="942587" cy="10191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116">
              <a:extLst>
                <a:ext uri="{FF2B5EF4-FFF2-40B4-BE49-F238E27FC236}">
                  <a16:creationId xmlns:a16="http://schemas.microsoft.com/office/drawing/2014/main" id="{7BDB2BF5-1293-424E-9A58-56792D1063A0}"/>
                </a:ext>
              </a:extLst>
            </p:cNvPr>
            <p:cNvSpPr/>
            <p:nvPr/>
          </p:nvSpPr>
          <p:spPr>
            <a:xfrm rot="1023001">
              <a:off x="7793056" y="1695490"/>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117">
              <a:extLst>
                <a:ext uri="{FF2B5EF4-FFF2-40B4-BE49-F238E27FC236}">
                  <a16:creationId xmlns:a16="http://schemas.microsoft.com/office/drawing/2014/main" id="{DB9E765B-23B1-4E73-8238-9894E369B108}"/>
                </a:ext>
              </a:extLst>
            </p:cNvPr>
            <p:cNvSpPr/>
            <p:nvPr/>
          </p:nvSpPr>
          <p:spPr>
            <a:xfrm rot="1023001">
              <a:off x="7329654" y="1926595"/>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118">
              <a:extLst>
                <a:ext uri="{FF2B5EF4-FFF2-40B4-BE49-F238E27FC236}">
                  <a16:creationId xmlns:a16="http://schemas.microsoft.com/office/drawing/2014/main" id="{ACA9C454-7565-4910-AAF5-088F145991C4}"/>
                </a:ext>
              </a:extLst>
            </p:cNvPr>
            <p:cNvSpPr/>
            <p:nvPr/>
          </p:nvSpPr>
          <p:spPr>
            <a:xfrm rot="1023001">
              <a:off x="7322818" y="2549785"/>
              <a:ext cx="782358" cy="7357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119">
              <a:extLst>
                <a:ext uri="{FF2B5EF4-FFF2-40B4-BE49-F238E27FC236}">
                  <a16:creationId xmlns:a16="http://schemas.microsoft.com/office/drawing/2014/main" id="{58F82008-A998-4E8C-B58E-2230176CBB10}"/>
                </a:ext>
              </a:extLst>
            </p:cNvPr>
            <p:cNvSpPr/>
            <p:nvPr/>
          </p:nvSpPr>
          <p:spPr>
            <a:xfrm rot="1023001">
              <a:off x="8073501" y="2415555"/>
              <a:ext cx="797355" cy="6557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Group 49">
            <a:extLst>
              <a:ext uri="{FF2B5EF4-FFF2-40B4-BE49-F238E27FC236}">
                <a16:creationId xmlns:a16="http://schemas.microsoft.com/office/drawing/2014/main" id="{39BA94C3-288D-4433-B5AB-F235764ABDC0}"/>
              </a:ext>
            </a:extLst>
          </p:cNvPr>
          <p:cNvGrpSpPr/>
          <p:nvPr/>
        </p:nvGrpSpPr>
        <p:grpSpPr>
          <a:xfrm rot="2561921">
            <a:off x="5369821" y="4674847"/>
            <a:ext cx="880008" cy="918455"/>
            <a:chOff x="4685146" y="3951535"/>
            <a:chExt cx="846571" cy="883557"/>
          </a:xfrm>
        </p:grpSpPr>
        <p:sp>
          <p:nvSpPr>
            <p:cNvPr id="37" name="Freeform: Shape 36">
              <a:extLst>
                <a:ext uri="{FF2B5EF4-FFF2-40B4-BE49-F238E27FC236}">
                  <a16:creationId xmlns:a16="http://schemas.microsoft.com/office/drawing/2014/main" id="{F5B1287F-A787-43A3-AA29-85715FFDA590}"/>
                </a:ext>
              </a:extLst>
            </p:cNvPr>
            <p:cNvSpPr/>
            <p:nvPr/>
          </p:nvSpPr>
          <p:spPr>
            <a:xfrm>
              <a:off x="4685146" y="3951535"/>
              <a:ext cx="846571" cy="883557"/>
            </a:xfrm>
            <a:custGeom>
              <a:avLst/>
              <a:gdLst>
                <a:gd name="connsiteX0" fmla="*/ 3929811 w 3924300"/>
                <a:gd name="connsiteY0" fmla="*/ 1288776 h 4095750"/>
                <a:gd name="connsiteX1" fmla="*/ 3929811 w 3924300"/>
                <a:gd name="connsiteY1" fmla="*/ 1491658 h 4095750"/>
                <a:gd name="connsiteX2" fmla="*/ 3728834 w 3924300"/>
                <a:gd name="connsiteY2" fmla="*/ 2112688 h 4095750"/>
                <a:gd name="connsiteX3" fmla="*/ 2990646 w 3924300"/>
                <a:gd name="connsiteY3" fmla="*/ 3125196 h 4095750"/>
                <a:gd name="connsiteX4" fmla="*/ 1449501 w 3924300"/>
                <a:gd name="connsiteY4" fmla="*/ 4044358 h 4095750"/>
                <a:gd name="connsiteX5" fmla="*/ 634161 w 3924300"/>
                <a:gd name="connsiteY5" fmla="*/ 4067218 h 4095750"/>
                <a:gd name="connsiteX6" fmla="*/ 80758 w 3924300"/>
                <a:gd name="connsiteY6" fmla="*/ 2915646 h 4095750"/>
                <a:gd name="connsiteX7" fmla="*/ 223633 w 3924300"/>
                <a:gd name="connsiteY7" fmla="*/ 2713716 h 4095750"/>
                <a:gd name="connsiteX8" fmla="*/ 942771 w 3924300"/>
                <a:gd name="connsiteY8" fmla="*/ 1723116 h 4095750"/>
                <a:gd name="connsiteX9" fmla="*/ 1302816 w 3924300"/>
                <a:gd name="connsiteY9" fmla="*/ 776331 h 4095750"/>
                <a:gd name="connsiteX10" fmla="*/ 1350441 w 3924300"/>
                <a:gd name="connsiteY10" fmla="*/ 655363 h 4095750"/>
                <a:gd name="connsiteX11" fmla="*/ 2846819 w 3924300"/>
                <a:gd name="connsiteY11" fmla="*/ 36238 h 4095750"/>
                <a:gd name="connsiteX12" fmla="*/ 3929811 w 3924300"/>
                <a:gd name="connsiteY12" fmla="*/ 1288776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24300" h="4095750">
                  <a:moveTo>
                    <a:pt x="3929811" y="1288776"/>
                  </a:moveTo>
                  <a:cubicBezTo>
                    <a:pt x="3929811" y="1356403"/>
                    <a:pt x="3929811" y="1424031"/>
                    <a:pt x="3929811" y="1491658"/>
                  </a:cubicBezTo>
                  <a:cubicBezTo>
                    <a:pt x="3908856" y="1713591"/>
                    <a:pt x="3840276" y="1919331"/>
                    <a:pt x="3728834" y="2112688"/>
                  </a:cubicBezTo>
                  <a:cubicBezTo>
                    <a:pt x="3519284" y="2477496"/>
                    <a:pt x="3288778" y="2827063"/>
                    <a:pt x="2990646" y="3125196"/>
                  </a:cubicBezTo>
                  <a:cubicBezTo>
                    <a:pt x="2555353" y="3559536"/>
                    <a:pt x="2065768" y="3911008"/>
                    <a:pt x="1449501" y="4044358"/>
                  </a:cubicBezTo>
                  <a:cubicBezTo>
                    <a:pt x="1179943" y="4103413"/>
                    <a:pt x="906576" y="4129131"/>
                    <a:pt x="634161" y="4067218"/>
                  </a:cubicBezTo>
                  <a:cubicBezTo>
                    <a:pt x="125526" y="3951966"/>
                    <a:pt x="-145937" y="3385228"/>
                    <a:pt x="80758" y="2915646"/>
                  </a:cubicBezTo>
                  <a:cubicBezTo>
                    <a:pt x="116953" y="2840398"/>
                    <a:pt x="173151" y="2778486"/>
                    <a:pt x="223633" y="2713716"/>
                  </a:cubicBezTo>
                  <a:cubicBezTo>
                    <a:pt x="474141" y="2390818"/>
                    <a:pt x="729411" y="2073636"/>
                    <a:pt x="942771" y="1723116"/>
                  </a:cubicBezTo>
                  <a:cubicBezTo>
                    <a:pt x="1123746" y="1427841"/>
                    <a:pt x="1228521" y="1108753"/>
                    <a:pt x="1302816" y="776331"/>
                  </a:cubicBezTo>
                  <a:cubicBezTo>
                    <a:pt x="1312341" y="732516"/>
                    <a:pt x="1326628" y="692511"/>
                    <a:pt x="1350441" y="655363"/>
                  </a:cubicBezTo>
                  <a:cubicBezTo>
                    <a:pt x="1660003" y="152443"/>
                    <a:pt x="2265794" y="-99017"/>
                    <a:pt x="2846819" y="36238"/>
                  </a:cubicBezTo>
                  <a:cubicBezTo>
                    <a:pt x="3456419" y="178161"/>
                    <a:pt x="3861231" y="646791"/>
                    <a:pt x="3929811" y="1288776"/>
                  </a:cubicBezTo>
                  <a:close/>
                </a:path>
              </a:pathLst>
            </a:custGeom>
            <a:solidFill>
              <a:schemeClr val="accent2"/>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6AB6D92-B239-4DD4-805A-44F74C58CE3C}"/>
                </a:ext>
              </a:extLst>
            </p:cNvPr>
            <p:cNvSpPr/>
            <p:nvPr/>
          </p:nvSpPr>
          <p:spPr>
            <a:xfrm>
              <a:off x="4729727" y="4023487"/>
              <a:ext cx="745887" cy="754105"/>
            </a:xfrm>
            <a:custGeom>
              <a:avLst/>
              <a:gdLst>
                <a:gd name="connsiteX0" fmla="*/ 3464073 w 3457575"/>
                <a:gd name="connsiteY0" fmla="*/ 1172412 h 3495675"/>
                <a:gd name="connsiteX1" fmla="*/ 3317388 w 3457575"/>
                <a:gd name="connsiteY1" fmla="*/ 1743912 h 3495675"/>
                <a:gd name="connsiteX2" fmla="*/ 2803038 w 3457575"/>
                <a:gd name="connsiteY2" fmla="*/ 2498292 h 3495675"/>
                <a:gd name="connsiteX3" fmla="*/ 1423818 w 3457575"/>
                <a:gd name="connsiteY3" fmla="*/ 3428885 h 3495675"/>
                <a:gd name="connsiteX4" fmla="*/ 601810 w 3457575"/>
                <a:gd name="connsiteY4" fmla="*/ 3474605 h 3495675"/>
                <a:gd name="connsiteX5" fmla="*/ 455125 w 3457575"/>
                <a:gd name="connsiteY5" fmla="*/ 3406025 h 3495675"/>
                <a:gd name="connsiteX6" fmla="*/ 66505 w 3457575"/>
                <a:gd name="connsiteY6" fmla="*/ 3025978 h 3495675"/>
                <a:gd name="connsiteX7" fmla="*/ 104605 w 3457575"/>
                <a:gd name="connsiteY7" fmla="*/ 2525915 h 3495675"/>
                <a:gd name="connsiteX8" fmla="*/ 738970 w 3457575"/>
                <a:gd name="connsiteY8" fmla="*/ 1676285 h 3495675"/>
                <a:gd name="connsiteX9" fmla="*/ 1224745 w 3457575"/>
                <a:gd name="connsiteY9" fmla="*/ 614247 h 3495675"/>
                <a:gd name="connsiteX10" fmla="*/ 1439058 w 3457575"/>
                <a:gd name="connsiteY10" fmla="*/ 278015 h 3495675"/>
                <a:gd name="connsiteX11" fmla="*/ 2737315 w 3457575"/>
                <a:gd name="connsiteY11" fmla="*/ 77037 h 3495675"/>
                <a:gd name="connsiteX12" fmla="*/ 3464073 w 3457575"/>
                <a:gd name="connsiteY12" fmla="*/ 1172412 h 349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7575" h="3495675">
                  <a:moveTo>
                    <a:pt x="3464073" y="1172412"/>
                  </a:moveTo>
                  <a:cubicBezTo>
                    <a:pt x="3465025" y="1376247"/>
                    <a:pt x="3415495" y="1566747"/>
                    <a:pt x="3317388" y="1743912"/>
                  </a:cubicBezTo>
                  <a:cubicBezTo>
                    <a:pt x="3169750" y="2011565"/>
                    <a:pt x="3007825" y="2271597"/>
                    <a:pt x="2803038" y="2498292"/>
                  </a:cubicBezTo>
                  <a:cubicBezTo>
                    <a:pt x="2421085" y="2922155"/>
                    <a:pt x="1990555" y="3276485"/>
                    <a:pt x="1423818" y="3428885"/>
                  </a:cubicBezTo>
                  <a:cubicBezTo>
                    <a:pt x="1152355" y="3502228"/>
                    <a:pt x="878988" y="3516515"/>
                    <a:pt x="601810" y="3474605"/>
                  </a:cubicBezTo>
                  <a:cubicBezTo>
                    <a:pt x="546565" y="3466032"/>
                    <a:pt x="501798" y="3432695"/>
                    <a:pt x="455125" y="3406025"/>
                  </a:cubicBezTo>
                  <a:cubicBezTo>
                    <a:pt x="293200" y="3312680"/>
                    <a:pt x="156040" y="3192665"/>
                    <a:pt x="66505" y="3025978"/>
                  </a:cubicBezTo>
                  <a:cubicBezTo>
                    <a:pt x="-26840" y="2852622"/>
                    <a:pt x="-28745" y="2673553"/>
                    <a:pt x="104605" y="2525915"/>
                  </a:cubicBezTo>
                  <a:cubicBezTo>
                    <a:pt x="342730" y="2262072"/>
                    <a:pt x="548470" y="1975370"/>
                    <a:pt x="738970" y="1676285"/>
                  </a:cubicBezTo>
                  <a:cubicBezTo>
                    <a:pt x="951378" y="1343862"/>
                    <a:pt x="1136163" y="1000010"/>
                    <a:pt x="1224745" y="614247"/>
                  </a:cubicBezTo>
                  <a:cubicBezTo>
                    <a:pt x="1258083" y="470420"/>
                    <a:pt x="1323805" y="358025"/>
                    <a:pt x="1439058" y="278015"/>
                  </a:cubicBezTo>
                  <a:cubicBezTo>
                    <a:pt x="1838155" y="1790"/>
                    <a:pt x="2276305" y="-75363"/>
                    <a:pt x="2737315" y="77037"/>
                  </a:cubicBezTo>
                  <a:cubicBezTo>
                    <a:pt x="3163083" y="218960"/>
                    <a:pt x="3465025" y="691400"/>
                    <a:pt x="3464073" y="1172412"/>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2CFA3BD-462E-480A-9028-AFA21BA1C1E8}"/>
                </a:ext>
              </a:extLst>
            </p:cNvPr>
            <p:cNvSpPr/>
            <p:nvPr/>
          </p:nvSpPr>
          <p:spPr>
            <a:xfrm>
              <a:off x="4812362" y="4086187"/>
              <a:ext cx="595887" cy="641092"/>
            </a:xfrm>
            <a:custGeom>
              <a:avLst/>
              <a:gdLst>
                <a:gd name="connsiteX0" fmla="*/ 2764788 w 2762250"/>
                <a:gd name="connsiteY0" fmla="*/ 760797 h 2971800"/>
                <a:gd name="connsiteX1" fmla="*/ 2659061 w 2762250"/>
                <a:gd name="connsiteY1" fmla="*/ 1238953 h 2971800"/>
                <a:gd name="connsiteX2" fmla="*/ 2379978 w 2762250"/>
                <a:gd name="connsiteY2" fmla="*/ 1676150 h 2971800"/>
                <a:gd name="connsiteX3" fmla="*/ 779778 w 2762250"/>
                <a:gd name="connsiteY3" fmla="*/ 2902970 h 2971800"/>
                <a:gd name="connsiteX4" fmla="*/ 417828 w 2762250"/>
                <a:gd name="connsiteY4" fmla="*/ 2979170 h 2971800"/>
                <a:gd name="connsiteX5" fmla="*/ 18731 w 2762250"/>
                <a:gd name="connsiteY5" fmla="*/ 2677228 h 2971800"/>
                <a:gd name="connsiteX6" fmla="*/ 180656 w 2762250"/>
                <a:gd name="connsiteY6" fmla="*/ 2202882 h 2971800"/>
                <a:gd name="connsiteX7" fmla="*/ 510221 w 2762250"/>
                <a:gd name="connsiteY7" fmla="*/ 2033337 h 2971800"/>
                <a:gd name="connsiteX8" fmla="*/ 955038 w 2762250"/>
                <a:gd name="connsiteY8" fmla="*/ 1575185 h 2971800"/>
                <a:gd name="connsiteX9" fmla="*/ 1090293 w 2762250"/>
                <a:gd name="connsiteY9" fmla="*/ 884622 h 2971800"/>
                <a:gd name="connsiteX10" fmla="*/ 2266631 w 2762250"/>
                <a:gd name="connsiteY10" fmla="*/ 74997 h 2971800"/>
                <a:gd name="connsiteX11" fmla="*/ 2764788 w 2762250"/>
                <a:gd name="connsiteY11" fmla="*/ 760797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2250" h="2971800">
                  <a:moveTo>
                    <a:pt x="2764788" y="760797"/>
                  </a:moveTo>
                  <a:cubicBezTo>
                    <a:pt x="2766693" y="977015"/>
                    <a:pt x="2729546" y="1112270"/>
                    <a:pt x="2659061" y="1238953"/>
                  </a:cubicBezTo>
                  <a:cubicBezTo>
                    <a:pt x="2575241" y="1390400"/>
                    <a:pt x="2486658" y="1539942"/>
                    <a:pt x="2379978" y="1676150"/>
                  </a:cubicBezTo>
                  <a:cubicBezTo>
                    <a:pt x="1951353" y="2220980"/>
                    <a:pt x="1450338" y="2672465"/>
                    <a:pt x="779778" y="2902970"/>
                  </a:cubicBezTo>
                  <a:cubicBezTo>
                    <a:pt x="662621" y="2942975"/>
                    <a:pt x="544511" y="2982980"/>
                    <a:pt x="417828" y="2979170"/>
                  </a:cubicBezTo>
                  <a:cubicBezTo>
                    <a:pt x="230186" y="2973455"/>
                    <a:pt x="72071" y="2853440"/>
                    <a:pt x="18731" y="2677228"/>
                  </a:cubicBezTo>
                  <a:cubicBezTo>
                    <a:pt x="-35562" y="2500063"/>
                    <a:pt x="31113" y="2315278"/>
                    <a:pt x="180656" y="2202882"/>
                  </a:cubicBezTo>
                  <a:cubicBezTo>
                    <a:pt x="281621" y="2127635"/>
                    <a:pt x="396873" y="2081915"/>
                    <a:pt x="510221" y="2033337"/>
                  </a:cubicBezTo>
                  <a:cubicBezTo>
                    <a:pt x="722628" y="1939993"/>
                    <a:pt x="868361" y="1792355"/>
                    <a:pt x="955038" y="1575185"/>
                  </a:cubicBezTo>
                  <a:cubicBezTo>
                    <a:pt x="1044573" y="1351347"/>
                    <a:pt x="1105533" y="1131320"/>
                    <a:pt x="1090293" y="884622"/>
                  </a:cubicBezTo>
                  <a:cubicBezTo>
                    <a:pt x="1050288" y="247400"/>
                    <a:pt x="1682748" y="-180273"/>
                    <a:pt x="2266631" y="74997"/>
                  </a:cubicBezTo>
                  <a:cubicBezTo>
                    <a:pt x="2597149" y="220730"/>
                    <a:pt x="2743833" y="483620"/>
                    <a:pt x="2764788" y="760797"/>
                  </a:cubicBezTo>
                  <a:close/>
                </a:path>
              </a:pathLst>
            </a:custGeom>
            <a:solidFill>
              <a:schemeClr val="accent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10043E8-2459-4FE3-941B-229F5BDCBD7A}"/>
                </a:ext>
              </a:extLst>
            </p:cNvPr>
            <p:cNvSpPr/>
            <p:nvPr/>
          </p:nvSpPr>
          <p:spPr>
            <a:xfrm>
              <a:off x="5157281" y="4202843"/>
              <a:ext cx="129452" cy="129452"/>
            </a:xfrm>
            <a:custGeom>
              <a:avLst/>
              <a:gdLst>
                <a:gd name="connsiteX0" fmla="*/ 306750 w 600075"/>
                <a:gd name="connsiteY0" fmla="*/ 5 h 600075"/>
                <a:gd name="connsiteX1" fmla="*/ 603929 w 600075"/>
                <a:gd name="connsiteY1" fmla="*/ 303853 h 600075"/>
                <a:gd name="connsiteX2" fmla="*/ 301035 w 600075"/>
                <a:gd name="connsiteY2" fmla="*/ 603890 h 600075"/>
                <a:gd name="connsiteX3" fmla="*/ 44 w 600075"/>
                <a:gd name="connsiteY3" fmla="*/ 295280 h 600075"/>
                <a:gd name="connsiteX4" fmla="*/ 306750 w 600075"/>
                <a:gd name="connsiteY4" fmla="*/ 5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600075">
                  <a:moveTo>
                    <a:pt x="306750" y="5"/>
                  </a:moveTo>
                  <a:cubicBezTo>
                    <a:pt x="472485" y="1910"/>
                    <a:pt x="605835" y="138118"/>
                    <a:pt x="603929" y="303853"/>
                  </a:cubicBezTo>
                  <a:cubicBezTo>
                    <a:pt x="602977" y="469588"/>
                    <a:pt x="466769" y="603890"/>
                    <a:pt x="301035" y="603890"/>
                  </a:cubicBezTo>
                  <a:cubicBezTo>
                    <a:pt x="132442" y="603890"/>
                    <a:pt x="-2813" y="464825"/>
                    <a:pt x="44" y="295280"/>
                  </a:cubicBezTo>
                  <a:cubicBezTo>
                    <a:pt x="2902" y="129545"/>
                    <a:pt x="139110" y="-947"/>
                    <a:pt x="306750" y="5"/>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grpSp>
      <p:grpSp>
        <p:nvGrpSpPr>
          <p:cNvPr id="41" name="그룹 69">
            <a:extLst>
              <a:ext uri="{FF2B5EF4-FFF2-40B4-BE49-F238E27FC236}">
                <a16:creationId xmlns:a16="http://schemas.microsoft.com/office/drawing/2014/main" id="{15C2891D-2B0F-485E-B3FC-EE3A001750B6}"/>
              </a:ext>
            </a:extLst>
          </p:cNvPr>
          <p:cNvGrpSpPr/>
          <p:nvPr/>
        </p:nvGrpSpPr>
        <p:grpSpPr>
          <a:xfrm>
            <a:off x="4156428" y="4815732"/>
            <a:ext cx="558482" cy="637149"/>
            <a:chOff x="3434152" y="428041"/>
            <a:chExt cx="4718078" cy="5382655"/>
          </a:xfrm>
          <a:solidFill>
            <a:schemeClr val="accent2"/>
          </a:solidFill>
        </p:grpSpPr>
        <p:sp>
          <p:nvSpPr>
            <p:cNvPr id="42" name="자유형: 도형 70">
              <a:extLst>
                <a:ext uri="{FF2B5EF4-FFF2-40B4-BE49-F238E27FC236}">
                  <a16:creationId xmlns:a16="http://schemas.microsoft.com/office/drawing/2014/main" id="{F1611A3F-57A5-43B6-84F0-9EBB4EF25474}"/>
                </a:ext>
              </a:extLst>
            </p:cNvPr>
            <p:cNvSpPr/>
            <p:nvPr/>
          </p:nvSpPr>
          <p:spPr>
            <a:xfrm>
              <a:off x="3434152" y="3168165"/>
              <a:ext cx="2828668" cy="2642531"/>
            </a:xfrm>
            <a:custGeom>
              <a:avLst/>
              <a:gdLst>
                <a:gd name="connsiteX0" fmla="*/ 712436 w 2824318"/>
                <a:gd name="connsiteY0" fmla="*/ 0 h 2637716"/>
                <a:gd name="connsiteX1" fmla="*/ 713966 w 2824318"/>
                <a:gd name="connsiteY1" fmla="*/ 10020 h 2637716"/>
                <a:gd name="connsiteX2" fmla="*/ 1669770 w 2824318"/>
                <a:gd name="connsiteY2" fmla="*/ 789023 h 2637716"/>
                <a:gd name="connsiteX3" fmla="*/ 2478775 w 2824318"/>
                <a:gd name="connsiteY3" fmla="*/ 358879 h 2637716"/>
                <a:gd name="connsiteX4" fmla="*/ 2499521 w 2824318"/>
                <a:gd name="connsiteY4" fmla="*/ 324730 h 2637716"/>
                <a:gd name="connsiteX5" fmla="*/ 2501850 w 2824318"/>
                <a:gd name="connsiteY5" fmla="*/ 327293 h 2637716"/>
                <a:gd name="connsiteX6" fmla="*/ 2824318 w 2824318"/>
                <a:gd name="connsiteY6" fmla="*/ 1225557 h 2637716"/>
                <a:gd name="connsiteX7" fmla="*/ 1412159 w 2824318"/>
                <a:gd name="connsiteY7" fmla="*/ 2637716 h 2637716"/>
                <a:gd name="connsiteX8" fmla="*/ 0 w 2824318"/>
                <a:gd name="connsiteY8" fmla="*/ 1225557 h 2637716"/>
                <a:gd name="connsiteX9" fmla="*/ 622608 w 2824318"/>
                <a:gd name="connsiteY9" fmla="*/ 54573 h 2637716"/>
                <a:gd name="connsiteX0" fmla="*/ 622608 w 2824318"/>
                <a:gd name="connsiteY0" fmla="*/ 44553 h 2627696"/>
                <a:gd name="connsiteX1" fmla="*/ 713966 w 2824318"/>
                <a:gd name="connsiteY1" fmla="*/ 0 h 2627696"/>
                <a:gd name="connsiteX2" fmla="*/ 1669770 w 2824318"/>
                <a:gd name="connsiteY2" fmla="*/ 779003 h 2627696"/>
                <a:gd name="connsiteX3" fmla="*/ 2478775 w 2824318"/>
                <a:gd name="connsiteY3" fmla="*/ 348859 h 2627696"/>
                <a:gd name="connsiteX4" fmla="*/ 2499521 w 2824318"/>
                <a:gd name="connsiteY4" fmla="*/ 314710 h 2627696"/>
                <a:gd name="connsiteX5" fmla="*/ 2501850 w 2824318"/>
                <a:gd name="connsiteY5" fmla="*/ 317273 h 2627696"/>
                <a:gd name="connsiteX6" fmla="*/ 2824318 w 2824318"/>
                <a:gd name="connsiteY6" fmla="*/ 1215537 h 2627696"/>
                <a:gd name="connsiteX7" fmla="*/ 1412159 w 2824318"/>
                <a:gd name="connsiteY7" fmla="*/ 2627696 h 2627696"/>
                <a:gd name="connsiteX8" fmla="*/ 0 w 2824318"/>
                <a:gd name="connsiteY8" fmla="*/ 1215537 h 2627696"/>
                <a:gd name="connsiteX9" fmla="*/ 622608 w 2824318"/>
                <a:gd name="connsiteY9" fmla="*/ 44553 h 2627696"/>
                <a:gd name="connsiteX0" fmla="*/ 622608 w 2824318"/>
                <a:gd name="connsiteY0" fmla="*/ 0 h 2583143"/>
                <a:gd name="connsiteX1" fmla="*/ 1669770 w 2824318"/>
                <a:gd name="connsiteY1" fmla="*/ 734450 h 2583143"/>
                <a:gd name="connsiteX2" fmla="*/ 2478775 w 2824318"/>
                <a:gd name="connsiteY2" fmla="*/ 304306 h 2583143"/>
                <a:gd name="connsiteX3" fmla="*/ 2499521 w 2824318"/>
                <a:gd name="connsiteY3" fmla="*/ 270157 h 2583143"/>
                <a:gd name="connsiteX4" fmla="*/ 2501850 w 2824318"/>
                <a:gd name="connsiteY4" fmla="*/ 272720 h 2583143"/>
                <a:gd name="connsiteX5" fmla="*/ 2824318 w 2824318"/>
                <a:gd name="connsiteY5" fmla="*/ 1170984 h 2583143"/>
                <a:gd name="connsiteX6" fmla="*/ 1412159 w 2824318"/>
                <a:gd name="connsiteY6" fmla="*/ 2583143 h 2583143"/>
                <a:gd name="connsiteX7" fmla="*/ 0 w 2824318"/>
                <a:gd name="connsiteY7" fmla="*/ 1170984 h 2583143"/>
                <a:gd name="connsiteX8" fmla="*/ 622608 w 2824318"/>
                <a:gd name="connsiteY8" fmla="*/ 0 h 2583143"/>
                <a:gd name="connsiteX0" fmla="*/ 622608 w 2824318"/>
                <a:gd name="connsiteY0" fmla="*/ 0 h 2583143"/>
                <a:gd name="connsiteX1" fmla="*/ 1669770 w 2824318"/>
                <a:gd name="connsiteY1" fmla="*/ 734450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62490 h 2645633"/>
                <a:gd name="connsiteX1" fmla="*/ 1611404 w 2824318"/>
                <a:gd name="connsiteY1" fmla="*/ 271647 h 2645633"/>
                <a:gd name="connsiteX2" fmla="*/ 2499521 w 2824318"/>
                <a:gd name="connsiteY2" fmla="*/ 332647 h 2645633"/>
                <a:gd name="connsiteX3" fmla="*/ 2501850 w 2824318"/>
                <a:gd name="connsiteY3" fmla="*/ 335210 h 2645633"/>
                <a:gd name="connsiteX4" fmla="*/ 2824318 w 2824318"/>
                <a:gd name="connsiteY4" fmla="*/ 1233474 h 2645633"/>
                <a:gd name="connsiteX5" fmla="*/ 1412159 w 2824318"/>
                <a:gd name="connsiteY5" fmla="*/ 2645633 h 2645633"/>
                <a:gd name="connsiteX6" fmla="*/ 0 w 2824318"/>
                <a:gd name="connsiteY6" fmla="*/ 1233474 h 2645633"/>
                <a:gd name="connsiteX7" fmla="*/ 622608 w 2824318"/>
                <a:gd name="connsiteY7" fmla="*/ 62490 h 2645633"/>
                <a:gd name="connsiteX0" fmla="*/ 622608 w 2824318"/>
                <a:gd name="connsiteY0" fmla="*/ 44328 h 2627471"/>
                <a:gd name="connsiteX1" fmla="*/ 1611404 w 2824318"/>
                <a:gd name="connsiteY1" fmla="*/ 253485 h 2627471"/>
                <a:gd name="connsiteX2" fmla="*/ 2499521 w 2824318"/>
                <a:gd name="connsiteY2" fmla="*/ 314485 h 2627471"/>
                <a:gd name="connsiteX3" fmla="*/ 2501850 w 2824318"/>
                <a:gd name="connsiteY3" fmla="*/ 317048 h 2627471"/>
                <a:gd name="connsiteX4" fmla="*/ 2824318 w 2824318"/>
                <a:gd name="connsiteY4" fmla="*/ 1215312 h 2627471"/>
                <a:gd name="connsiteX5" fmla="*/ 1412159 w 2824318"/>
                <a:gd name="connsiteY5" fmla="*/ 2627471 h 2627471"/>
                <a:gd name="connsiteX6" fmla="*/ 0 w 2824318"/>
                <a:gd name="connsiteY6" fmla="*/ 1215312 h 2627471"/>
                <a:gd name="connsiteX7" fmla="*/ 622608 w 2824318"/>
                <a:gd name="connsiteY7" fmla="*/ 44328 h 2627471"/>
                <a:gd name="connsiteX0" fmla="*/ 622608 w 2889940"/>
                <a:gd name="connsiteY0" fmla="*/ 44328 h 2627471"/>
                <a:gd name="connsiteX1" fmla="*/ 1611404 w 2889940"/>
                <a:gd name="connsiteY1" fmla="*/ 253485 h 2627471"/>
                <a:gd name="connsiteX2" fmla="*/ 2499521 w 2889940"/>
                <a:gd name="connsiteY2" fmla="*/ 314485 h 2627471"/>
                <a:gd name="connsiteX3" fmla="*/ 2550488 w 2889940"/>
                <a:gd name="connsiteY3" fmla="*/ 394869 h 2627471"/>
                <a:gd name="connsiteX4" fmla="*/ 2824318 w 2889940"/>
                <a:gd name="connsiteY4" fmla="*/ 1215312 h 2627471"/>
                <a:gd name="connsiteX5" fmla="*/ 1412159 w 2889940"/>
                <a:gd name="connsiteY5" fmla="*/ 2627471 h 2627471"/>
                <a:gd name="connsiteX6" fmla="*/ 0 w 2889940"/>
                <a:gd name="connsiteY6" fmla="*/ 1215312 h 2627471"/>
                <a:gd name="connsiteX7" fmla="*/ 622608 w 2889940"/>
                <a:gd name="connsiteY7" fmla="*/ 44328 h 2627471"/>
                <a:gd name="connsiteX0" fmla="*/ 622608 w 2890034"/>
                <a:gd name="connsiteY0" fmla="*/ 45414 h 2628557"/>
                <a:gd name="connsiteX1" fmla="*/ 1611404 w 2890034"/>
                <a:gd name="connsiteY1" fmla="*/ 254571 h 2628557"/>
                <a:gd name="connsiteX2" fmla="*/ 2550488 w 2890034"/>
                <a:gd name="connsiteY2" fmla="*/ 395955 h 2628557"/>
                <a:gd name="connsiteX3" fmla="*/ 2824318 w 2890034"/>
                <a:gd name="connsiteY3" fmla="*/ 1216398 h 2628557"/>
                <a:gd name="connsiteX4" fmla="*/ 1412159 w 2890034"/>
                <a:gd name="connsiteY4" fmla="*/ 2628557 h 2628557"/>
                <a:gd name="connsiteX5" fmla="*/ 0 w 2890034"/>
                <a:gd name="connsiteY5" fmla="*/ 1216398 h 2628557"/>
                <a:gd name="connsiteX6" fmla="*/ 622608 w 2890034"/>
                <a:gd name="connsiteY6" fmla="*/ 45414 h 2628557"/>
                <a:gd name="connsiteX0" fmla="*/ 622608 w 2825835"/>
                <a:gd name="connsiteY0" fmla="*/ 45414 h 2628557"/>
                <a:gd name="connsiteX1" fmla="*/ 1611404 w 2825835"/>
                <a:gd name="connsiteY1" fmla="*/ 254571 h 2628557"/>
                <a:gd name="connsiteX2" fmla="*/ 2550488 w 2825835"/>
                <a:gd name="connsiteY2" fmla="*/ 395955 h 2628557"/>
                <a:gd name="connsiteX3" fmla="*/ 2824318 w 2825835"/>
                <a:gd name="connsiteY3" fmla="*/ 1216398 h 2628557"/>
                <a:gd name="connsiteX4" fmla="*/ 1412159 w 2825835"/>
                <a:gd name="connsiteY4" fmla="*/ 2628557 h 2628557"/>
                <a:gd name="connsiteX5" fmla="*/ 0 w 2825835"/>
                <a:gd name="connsiteY5" fmla="*/ 1216398 h 2628557"/>
                <a:gd name="connsiteX6" fmla="*/ 622608 w 2825835"/>
                <a:gd name="connsiteY6" fmla="*/ 45414 h 2628557"/>
                <a:gd name="connsiteX0" fmla="*/ 622608 w 2831364"/>
                <a:gd name="connsiteY0" fmla="*/ 45414 h 2628557"/>
                <a:gd name="connsiteX1" fmla="*/ 1611404 w 2831364"/>
                <a:gd name="connsiteY1" fmla="*/ 254571 h 2628557"/>
                <a:gd name="connsiteX2" fmla="*/ 2550488 w 2831364"/>
                <a:gd name="connsiteY2" fmla="*/ 395955 h 2628557"/>
                <a:gd name="connsiteX3" fmla="*/ 2824318 w 2831364"/>
                <a:gd name="connsiteY3" fmla="*/ 1216398 h 2628557"/>
                <a:gd name="connsiteX4" fmla="*/ 1412159 w 2831364"/>
                <a:gd name="connsiteY4" fmla="*/ 2628557 h 2628557"/>
                <a:gd name="connsiteX5" fmla="*/ 0 w 2831364"/>
                <a:gd name="connsiteY5" fmla="*/ 1216398 h 2628557"/>
                <a:gd name="connsiteX6" fmla="*/ 622608 w 2831364"/>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58876 h 2632292"/>
                <a:gd name="connsiteX1" fmla="*/ 1611404 w 2828668"/>
                <a:gd name="connsiteY1" fmla="*/ 316672 h 2632292"/>
                <a:gd name="connsiteX2" fmla="*/ 2550488 w 2828668"/>
                <a:gd name="connsiteY2" fmla="*/ 399690 h 2632292"/>
                <a:gd name="connsiteX3" fmla="*/ 2824318 w 2828668"/>
                <a:gd name="connsiteY3" fmla="*/ 1220133 h 2632292"/>
                <a:gd name="connsiteX4" fmla="*/ 1412159 w 2828668"/>
                <a:gd name="connsiteY4" fmla="*/ 2632292 h 2632292"/>
                <a:gd name="connsiteX5" fmla="*/ 0 w 2828668"/>
                <a:gd name="connsiteY5" fmla="*/ 1220133 h 2632292"/>
                <a:gd name="connsiteX6" fmla="*/ 700429 w 2828668"/>
                <a:gd name="connsiteY6" fmla="*/ 58876 h 2632292"/>
                <a:gd name="connsiteX0" fmla="*/ 700429 w 2828668"/>
                <a:gd name="connsiteY0" fmla="*/ 62842 h 2636258"/>
                <a:gd name="connsiteX1" fmla="*/ 1611404 w 2828668"/>
                <a:gd name="connsiteY1" fmla="*/ 320638 h 2636258"/>
                <a:gd name="connsiteX2" fmla="*/ 2550488 w 2828668"/>
                <a:gd name="connsiteY2" fmla="*/ 403656 h 2636258"/>
                <a:gd name="connsiteX3" fmla="*/ 2824318 w 2828668"/>
                <a:gd name="connsiteY3" fmla="*/ 1224099 h 2636258"/>
                <a:gd name="connsiteX4" fmla="*/ 1412159 w 2828668"/>
                <a:gd name="connsiteY4" fmla="*/ 2636258 h 2636258"/>
                <a:gd name="connsiteX5" fmla="*/ 0 w 2828668"/>
                <a:gd name="connsiteY5" fmla="*/ 1224099 h 2636258"/>
                <a:gd name="connsiteX6" fmla="*/ 700429 w 2828668"/>
                <a:gd name="connsiteY6" fmla="*/ 62842 h 2636258"/>
                <a:gd name="connsiteX0" fmla="*/ 700429 w 2828668"/>
                <a:gd name="connsiteY0" fmla="*/ 69115 h 2642531"/>
                <a:gd name="connsiteX1" fmla="*/ 1591949 w 2828668"/>
                <a:gd name="connsiteY1" fmla="*/ 278273 h 2642531"/>
                <a:gd name="connsiteX2" fmla="*/ 2550488 w 2828668"/>
                <a:gd name="connsiteY2" fmla="*/ 409929 h 2642531"/>
                <a:gd name="connsiteX3" fmla="*/ 2824318 w 2828668"/>
                <a:gd name="connsiteY3" fmla="*/ 1230372 h 2642531"/>
                <a:gd name="connsiteX4" fmla="*/ 1412159 w 2828668"/>
                <a:gd name="connsiteY4" fmla="*/ 2642531 h 2642531"/>
                <a:gd name="connsiteX5" fmla="*/ 0 w 2828668"/>
                <a:gd name="connsiteY5" fmla="*/ 1230372 h 2642531"/>
                <a:gd name="connsiteX6" fmla="*/ 700429 w 2828668"/>
                <a:gd name="connsiteY6" fmla="*/ 69115 h 264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자유형: 도형 71">
              <a:extLst>
                <a:ext uri="{FF2B5EF4-FFF2-40B4-BE49-F238E27FC236}">
                  <a16:creationId xmlns:a16="http://schemas.microsoft.com/office/drawing/2014/main" id="{74617D58-6262-433A-A93E-24AFBEFF68A6}"/>
                </a:ext>
              </a:extLst>
            </p:cNvPr>
            <p:cNvSpPr/>
            <p:nvPr/>
          </p:nvSpPr>
          <p:spPr>
            <a:xfrm rot="15300000" flipH="1">
              <a:off x="4697268" y="953004"/>
              <a:ext cx="2262873" cy="2437350"/>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자유형: 도형 72">
              <a:extLst>
                <a:ext uri="{FF2B5EF4-FFF2-40B4-BE49-F238E27FC236}">
                  <a16:creationId xmlns:a16="http://schemas.microsoft.com/office/drawing/2014/main" id="{8A313102-4A94-414E-B1B7-87D3FBE8846F}"/>
                </a:ext>
              </a:extLst>
            </p:cNvPr>
            <p:cNvSpPr/>
            <p:nvPr/>
          </p:nvSpPr>
          <p:spPr>
            <a:xfrm rot="20281495">
              <a:off x="5538768" y="3059101"/>
              <a:ext cx="2613462" cy="2642532"/>
            </a:xfrm>
            <a:custGeom>
              <a:avLst/>
              <a:gdLst>
                <a:gd name="connsiteX0" fmla="*/ 2177283 w 2613462"/>
                <a:gd name="connsiteY0" fmla="*/ 323073 h 2642532"/>
                <a:gd name="connsiteX1" fmla="*/ 2335282 w 2613462"/>
                <a:gd name="connsiteY1" fmla="*/ 409930 h 2642532"/>
                <a:gd name="connsiteX2" fmla="*/ 2609112 w 2613462"/>
                <a:gd name="connsiteY2" fmla="*/ 1230373 h 2642532"/>
                <a:gd name="connsiteX3" fmla="*/ 1196953 w 2613462"/>
                <a:gd name="connsiteY3" fmla="*/ 2642532 h 2642532"/>
                <a:gd name="connsiteX4" fmla="*/ 25969 w 2613462"/>
                <a:gd name="connsiteY4" fmla="*/ 2019925 h 2642532"/>
                <a:gd name="connsiteX5" fmla="*/ 0 w 2613462"/>
                <a:gd name="connsiteY5" fmla="*/ 1977178 h 2642532"/>
                <a:gd name="connsiteX6" fmla="*/ 52970 w 2613462"/>
                <a:gd name="connsiteY6" fmla="*/ 1957707 h 2642532"/>
                <a:gd name="connsiteX7" fmla="*/ 878304 w 2613462"/>
                <a:gd name="connsiteY7" fmla="*/ 1131700 h 2642532"/>
                <a:gd name="connsiteX8" fmla="*/ 934359 w 2613462"/>
                <a:gd name="connsiteY8" fmla="*/ 219950 h 2642532"/>
                <a:gd name="connsiteX9" fmla="*/ 757798 w 2613462"/>
                <a:gd name="connsiteY9" fmla="*/ 18822 h 2642532"/>
                <a:gd name="connsiteX10" fmla="*/ 738979 w 2613462"/>
                <a:gd name="connsiteY10" fmla="*/ 4034 h 2642532"/>
                <a:gd name="connsiteX11" fmla="*/ 748059 w 2613462"/>
                <a:gd name="connsiteY11" fmla="*/ 2628 h 2642532"/>
                <a:gd name="connsiteX12" fmla="*/ 1376743 w 2613462"/>
                <a:gd name="connsiteY12" fmla="*/ 278274 h 2642532"/>
                <a:gd name="connsiteX13" fmla="*/ 2177283 w 2613462"/>
                <a:gd name="connsiteY13" fmla="*/ 323073 h 264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자유형: 도형 73">
              <a:extLst>
                <a:ext uri="{FF2B5EF4-FFF2-40B4-BE49-F238E27FC236}">
                  <a16:creationId xmlns:a16="http://schemas.microsoft.com/office/drawing/2014/main" id="{CF807D53-CCB2-48C2-AEB4-1CE6D87836E0}"/>
                </a:ext>
              </a:extLst>
            </p:cNvPr>
            <p:cNvSpPr/>
            <p:nvPr/>
          </p:nvSpPr>
          <p:spPr>
            <a:xfrm rot="12600000" flipH="1">
              <a:off x="5404406" y="1307417"/>
              <a:ext cx="1728031" cy="1861269"/>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6" name="Teardrop 3">
              <a:extLst>
                <a:ext uri="{FF2B5EF4-FFF2-40B4-BE49-F238E27FC236}">
                  <a16:creationId xmlns:a16="http://schemas.microsoft.com/office/drawing/2014/main" id="{B01FA98F-6C83-4F45-9481-F610486D664F}"/>
                </a:ext>
              </a:extLst>
            </p:cNvPr>
            <p:cNvSpPr/>
            <p:nvPr/>
          </p:nvSpPr>
          <p:spPr>
            <a:xfrm rot="20810195" flipH="1">
              <a:off x="3922253" y="428041"/>
              <a:ext cx="1852466" cy="1002062"/>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6" name="그룹 125">
            <a:extLst>
              <a:ext uri="{FF2B5EF4-FFF2-40B4-BE49-F238E27FC236}">
                <a16:creationId xmlns:a16="http://schemas.microsoft.com/office/drawing/2014/main" id="{39CD5D6D-5411-4369-AAED-AC6C580B8719}"/>
              </a:ext>
            </a:extLst>
          </p:cNvPr>
          <p:cNvGrpSpPr/>
          <p:nvPr/>
        </p:nvGrpSpPr>
        <p:grpSpPr>
          <a:xfrm rot="21433355">
            <a:off x="4620180" y="4778633"/>
            <a:ext cx="478510" cy="669336"/>
            <a:chOff x="1019786" y="3002376"/>
            <a:chExt cx="2531613" cy="3541196"/>
          </a:xfrm>
          <a:solidFill>
            <a:schemeClr val="accent1"/>
          </a:solidFill>
        </p:grpSpPr>
        <p:sp>
          <p:nvSpPr>
            <p:cNvPr id="27" name="사각형: 둥근 모서리 132">
              <a:extLst>
                <a:ext uri="{FF2B5EF4-FFF2-40B4-BE49-F238E27FC236}">
                  <a16:creationId xmlns:a16="http://schemas.microsoft.com/office/drawing/2014/main" id="{DBA00880-AC06-4527-A704-A6D7D7A38EE2}"/>
                </a:ext>
              </a:extLst>
            </p:cNvPr>
            <p:cNvSpPr/>
            <p:nvPr/>
          </p:nvSpPr>
          <p:spPr>
            <a:xfrm>
              <a:off x="1719599" y="3938796"/>
              <a:ext cx="1084494" cy="2604776"/>
            </a:xfrm>
            <a:custGeom>
              <a:avLst/>
              <a:gdLst>
                <a:gd name="connsiteX0" fmla="*/ 0 w 626166"/>
                <a:gd name="connsiteY0" fmla="*/ 293202 h 1175728"/>
                <a:gd name="connsiteX1" fmla="*/ 293202 w 626166"/>
                <a:gd name="connsiteY1" fmla="*/ 0 h 1175728"/>
                <a:gd name="connsiteX2" fmla="*/ 332964 w 626166"/>
                <a:gd name="connsiteY2" fmla="*/ 0 h 1175728"/>
                <a:gd name="connsiteX3" fmla="*/ 626166 w 626166"/>
                <a:gd name="connsiteY3" fmla="*/ 293202 h 1175728"/>
                <a:gd name="connsiteX4" fmla="*/ 626166 w 626166"/>
                <a:gd name="connsiteY4" fmla="*/ 882526 h 1175728"/>
                <a:gd name="connsiteX5" fmla="*/ 332964 w 626166"/>
                <a:gd name="connsiteY5" fmla="*/ 1175728 h 1175728"/>
                <a:gd name="connsiteX6" fmla="*/ 293202 w 626166"/>
                <a:gd name="connsiteY6" fmla="*/ 1175728 h 1175728"/>
                <a:gd name="connsiteX7" fmla="*/ 0 w 626166"/>
                <a:gd name="connsiteY7" fmla="*/ 882526 h 1175728"/>
                <a:gd name="connsiteX8" fmla="*/ 0 w 626166"/>
                <a:gd name="connsiteY8" fmla="*/ 293202 h 1175728"/>
                <a:gd name="connsiteX0" fmla="*/ 0 w 626166"/>
                <a:gd name="connsiteY0" fmla="*/ 303142 h 1185668"/>
                <a:gd name="connsiteX1" fmla="*/ 293202 w 626166"/>
                <a:gd name="connsiteY1" fmla="*/ 9940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03142 h 1185668"/>
                <a:gd name="connsiteX1" fmla="*/ 233567 w 626166"/>
                <a:gd name="connsiteY1" fmla="*/ 1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93202 w 626166"/>
                <a:gd name="connsiteY6" fmla="*/ 1205546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53446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32959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03142 w 626166"/>
                <a:gd name="connsiteY6" fmla="*/ 1185668 h 1205546"/>
                <a:gd name="connsiteX7" fmla="*/ 0 w 626166"/>
                <a:gd name="connsiteY7" fmla="*/ 912344 h 1205546"/>
                <a:gd name="connsiteX8" fmla="*/ 0 w 626166"/>
                <a:gd name="connsiteY8" fmla="*/ 323020 h 1205546"/>
                <a:gd name="connsiteX0" fmla="*/ 0 w 626166"/>
                <a:gd name="connsiteY0" fmla="*/ 323020 h 1225711"/>
                <a:gd name="connsiteX1" fmla="*/ 233567 w 626166"/>
                <a:gd name="connsiteY1" fmla="*/ 19879 h 1225711"/>
                <a:gd name="connsiteX2" fmla="*/ 432356 w 626166"/>
                <a:gd name="connsiteY2" fmla="*/ 0 h 1225711"/>
                <a:gd name="connsiteX3" fmla="*/ 626166 w 626166"/>
                <a:gd name="connsiteY3" fmla="*/ 323020 h 1225711"/>
                <a:gd name="connsiteX4" fmla="*/ 626166 w 626166"/>
                <a:gd name="connsiteY4" fmla="*/ 912344 h 1225711"/>
                <a:gd name="connsiteX5" fmla="*/ 332964 w 626166"/>
                <a:gd name="connsiteY5" fmla="*/ 1205546 h 1225711"/>
                <a:gd name="connsiteX6" fmla="*/ 332960 w 626166"/>
                <a:gd name="connsiteY6" fmla="*/ 1225424 h 1225711"/>
                <a:gd name="connsiteX7" fmla="*/ 0 w 626166"/>
                <a:gd name="connsiteY7" fmla="*/ 912344 h 1225711"/>
                <a:gd name="connsiteX8" fmla="*/ 0 w 626166"/>
                <a:gd name="connsiteY8" fmla="*/ 323020 h 1225711"/>
                <a:gd name="connsiteX0" fmla="*/ 0 w 626166"/>
                <a:gd name="connsiteY0" fmla="*/ 303142 h 1205833"/>
                <a:gd name="connsiteX1" fmla="*/ 233567 w 626166"/>
                <a:gd name="connsiteY1" fmla="*/ 1 h 1205833"/>
                <a:gd name="connsiteX2" fmla="*/ 412478 w 626166"/>
                <a:gd name="connsiteY2" fmla="*/ 0 h 1205833"/>
                <a:gd name="connsiteX3" fmla="*/ 626166 w 626166"/>
                <a:gd name="connsiteY3" fmla="*/ 303142 h 1205833"/>
                <a:gd name="connsiteX4" fmla="*/ 626166 w 626166"/>
                <a:gd name="connsiteY4" fmla="*/ 892466 h 1205833"/>
                <a:gd name="connsiteX5" fmla="*/ 332964 w 626166"/>
                <a:gd name="connsiteY5" fmla="*/ 1185668 h 1205833"/>
                <a:gd name="connsiteX6" fmla="*/ 332960 w 626166"/>
                <a:gd name="connsiteY6" fmla="*/ 1205546 h 1205833"/>
                <a:gd name="connsiteX7" fmla="*/ 0 w 626166"/>
                <a:gd name="connsiteY7" fmla="*/ 892466 h 1205833"/>
                <a:gd name="connsiteX8" fmla="*/ 0 w 626166"/>
                <a:gd name="connsiteY8" fmla="*/ 303142 h 1205833"/>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32960 w 626166"/>
                <a:gd name="connsiteY6" fmla="*/ 1205546 h 1206318"/>
                <a:gd name="connsiteX7" fmla="*/ 0 w 626166"/>
                <a:gd name="connsiteY7" fmla="*/ 892466 h 1206318"/>
                <a:gd name="connsiteX8" fmla="*/ 0 w 626166"/>
                <a:gd name="connsiteY8" fmla="*/ 303142 h 1206318"/>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23429 w 626166"/>
                <a:gd name="connsiteY6" fmla="*/ 1205546 h 1206318"/>
                <a:gd name="connsiteX7" fmla="*/ 0 w 626166"/>
                <a:gd name="connsiteY7" fmla="*/ 892466 h 1206318"/>
                <a:gd name="connsiteX8" fmla="*/ 0 w 626166"/>
                <a:gd name="connsiteY8" fmla="*/ 303142 h 1206318"/>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3429 w 626166"/>
                <a:gd name="connsiteY6" fmla="*/ 1205546 h 1208656"/>
                <a:gd name="connsiteX7" fmla="*/ 0 w 626166"/>
                <a:gd name="connsiteY7" fmla="*/ 892466 h 1208656"/>
                <a:gd name="connsiteX8" fmla="*/ 0 w 626166"/>
                <a:gd name="connsiteY8" fmla="*/ 303142 h 1208656"/>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0252 w 626166"/>
                <a:gd name="connsiteY6" fmla="*/ 1200437 h 1208656"/>
                <a:gd name="connsiteX7" fmla="*/ 0 w 626166"/>
                <a:gd name="connsiteY7" fmla="*/ 892466 h 1208656"/>
                <a:gd name="connsiteX8" fmla="*/ 0 w 626166"/>
                <a:gd name="connsiteY8" fmla="*/ 303142 h 1208656"/>
                <a:gd name="connsiteX0" fmla="*/ 0 w 626166"/>
                <a:gd name="connsiteY0" fmla="*/ 303142 h 1209124"/>
                <a:gd name="connsiteX1" fmla="*/ 233567 w 626166"/>
                <a:gd name="connsiteY1" fmla="*/ 1 h 1209124"/>
                <a:gd name="connsiteX2" fmla="*/ 412478 w 626166"/>
                <a:gd name="connsiteY2" fmla="*/ 0 h 1209124"/>
                <a:gd name="connsiteX3" fmla="*/ 626166 w 626166"/>
                <a:gd name="connsiteY3" fmla="*/ 303142 h 1209124"/>
                <a:gd name="connsiteX4" fmla="*/ 626166 w 626166"/>
                <a:gd name="connsiteY4" fmla="*/ 892466 h 1209124"/>
                <a:gd name="connsiteX5" fmla="*/ 345672 w 626166"/>
                <a:gd name="connsiteY5" fmla="*/ 1208656 h 1209124"/>
                <a:gd name="connsiteX6" fmla="*/ 313898 w 626166"/>
                <a:gd name="connsiteY6" fmla="*/ 1208099 h 1209124"/>
                <a:gd name="connsiteX7" fmla="*/ 0 w 626166"/>
                <a:gd name="connsiteY7" fmla="*/ 892466 h 1209124"/>
                <a:gd name="connsiteX8" fmla="*/ 0 w 626166"/>
                <a:gd name="connsiteY8" fmla="*/ 303142 h 120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166" h="1209124">
                  <a:moveTo>
                    <a:pt x="0" y="303142"/>
                  </a:moveTo>
                  <a:cubicBezTo>
                    <a:pt x="0" y="141211"/>
                    <a:pt x="71636" y="1"/>
                    <a:pt x="233567" y="1"/>
                  </a:cubicBezTo>
                  <a:lnTo>
                    <a:pt x="412478" y="0"/>
                  </a:lnTo>
                  <a:cubicBezTo>
                    <a:pt x="574409" y="0"/>
                    <a:pt x="626166" y="141211"/>
                    <a:pt x="626166" y="303142"/>
                  </a:cubicBezTo>
                  <a:lnTo>
                    <a:pt x="626166" y="892466"/>
                  </a:lnTo>
                  <a:cubicBezTo>
                    <a:pt x="626166" y="1054397"/>
                    <a:pt x="507603" y="1208656"/>
                    <a:pt x="345672" y="1208656"/>
                  </a:cubicBezTo>
                  <a:cubicBezTo>
                    <a:pt x="345670" y="1205343"/>
                    <a:pt x="313900" y="1211412"/>
                    <a:pt x="313898" y="1208099"/>
                  </a:cubicBezTo>
                  <a:cubicBezTo>
                    <a:pt x="151967" y="1208099"/>
                    <a:pt x="0" y="1054397"/>
                    <a:pt x="0" y="892466"/>
                  </a:cubicBezTo>
                  <a:lnTo>
                    <a:pt x="0" y="303142"/>
                  </a:ln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막힌 원호 135">
              <a:extLst>
                <a:ext uri="{FF2B5EF4-FFF2-40B4-BE49-F238E27FC236}">
                  <a16:creationId xmlns:a16="http://schemas.microsoft.com/office/drawing/2014/main" id="{1020522F-C4D1-48AC-842D-6B0CD84C09B3}"/>
                </a:ext>
              </a:extLst>
            </p:cNvPr>
            <p:cNvSpPr/>
            <p:nvPr/>
          </p:nvSpPr>
          <p:spPr>
            <a:xfrm>
              <a:off x="2103734" y="3002376"/>
              <a:ext cx="861381" cy="963974"/>
            </a:xfrm>
            <a:custGeom>
              <a:avLst/>
              <a:gdLst>
                <a:gd name="connsiteX0" fmla="*/ 6421 w 1188673"/>
                <a:gd name="connsiteY0" fmla="*/ 681464 h 1188673"/>
                <a:gd name="connsiteX1" fmla="*/ 149811 w 1188673"/>
                <a:gd name="connsiteY1" fmla="*/ 199833 h 1188673"/>
                <a:gd name="connsiteX2" fmla="*/ 610993 w 1188673"/>
                <a:gd name="connsiteY2" fmla="*/ 233 h 1188673"/>
                <a:gd name="connsiteX3" fmla="*/ 605291 w 1188673"/>
                <a:gd name="connsiteY3" fmla="*/ 203607 h 1188673"/>
                <a:gd name="connsiteX4" fmla="*/ 301981 w 1188673"/>
                <a:gd name="connsiteY4" fmla="*/ 334880 h 1188673"/>
                <a:gd name="connsiteX5" fmla="*/ 207676 w 1188673"/>
                <a:gd name="connsiteY5" fmla="*/ 651639 h 1188673"/>
                <a:gd name="connsiteX6" fmla="*/ 6421 w 1188673"/>
                <a:gd name="connsiteY6" fmla="*/ 681464 h 1188673"/>
                <a:gd name="connsiteX0" fmla="*/ 6425 w 610997"/>
                <a:gd name="connsiteY0" fmla="*/ 681464 h 683767"/>
                <a:gd name="connsiteX1" fmla="*/ 149815 w 610997"/>
                <a:gd name="connsiteY1" fmla="*/ 199833 h 683767"/>
                <a:gd name="connsiteX2" fmla="*/ 610997 w 610997"/>
                <a:gd name="connsiteY2" fmla="*/ 233 h 683767"/>
                <a:gd name="connsiteX3" fmla="*/ 605295 w 610997"/>
                <a:gd name="connsiteY3" fmla="*/ 203607 h 683767"/>
                <a:gd name="connsiteX4" fmla="*/ 301985 w 610997"/>
                <a:gd name="connsiteY4" fmla="*/ 334880 h 683767"/>
                <a:gd name="connsiteX5" fmla="*/ 275773 w 610997"/>
                <a:gd name="connsiteY5" fmla="*/ 680822 h 683767"/>
                <a:gd name="connsiteX6" fmla="*/ 6425 w 610997"/>
                <a:gd name="connsiteY6" fmla="*/ 681464 h 683767"/>
                <a:gd name="connsiteX0" fmla="*/ 6425 w 610997"/>
                <a:gd name="connsiteY0" fmla="*/ 681464 h 683767"/>
                <a:gd name="connsiteX1" fmla="*/ 149815 w 610997"/>
                <a:gd name="connsiteY1" fmla="*/ 199833 h 683767"/>
                <a:gd name="connsiteX2" fmla="*/ 610997 w 610997"/>
                <a:gd name="connsiteY2" fmla="*/ 233 h 683767"/>
                <a:gd name="connsiteX3" fmla="*/ 595567 w 610997"/>
                <a:gd name="connsiteY3" fmla="*/ 154969 h 683767"/>
                <a:gd name="connsiteX4" fmla="*/ 301985 w 610997"/>
                <a:gd name="connsiteY4" fmla="*/ 334880 h 683767"/>
                <a:gd name="connsiteX5" fmla="*/ 275773 w 610997"/>
                <a:gd name="connsiteY5" fmla="*/ 680822 h 683767"/>
                <a:gd name="connsiteX6" fmla="*/ 6425 w 610997"/>
                <a:gd name="connsiteY6" fmla="*/ 681464 h 68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997" h="683767">
                  <a:moveTo>
                    <a:pt x="6425" y="681464"/>
                  </a:moveTo>
                  <a:cubicBezTo>
                    <a:pt x="-19339" y="507616"/>
                    <a:pt x="33160" y="331280"/>
                    <a:pt x="149815" y="199833"/>
                  </a:cubicBezTo>
                  <a:cubicBezTo>
                    <a:pt x="266470" y="68386"/>
                    <a:pt x="435320" y="-4692"/>
                    <a:pt x="610997" y="233"/>
                  </a:cubicBezTo>
                  <a:lnTo>
                    <a:pt x="595567" y="154969"/>
                  </a:lnTo>
                  <a:cubicBezTo>
                    <a:pt x="480028" y="151730"/>
                    <a:pt x="378707" y="248430"/>
                    <a:pt x="301985" y="334880"/>
                  </a:cubicBezTo>
                  <a:cubicBezTo>
                    <a:pt x="225263" y="421330"/>
                    <a:pt x="258829" y="566486"/>
                    <a:pt x="275773" y="680822"/>
                  </a:cubicBezTo>
                  <a:cubicBezTo>
                    <a:pt x="208688" y="690764"/>
                    <a:pt x="73510" y="671522"/>
                    <a:pt x="6425" y="681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자유형: 도형 128">
              <a:extLst>
                <a:ext uri="{FF2B5EF4-FFF2-40B4-BE49-F238E27FC236}">
                  <a16:creationId xmlns:a16="http://schemas.microsoft.com/office/drawing/2014/main" id="{7030F9C1-0774-4746-9E60-BB74477FC15E}"/>
                </a:ext>
              </a:extLst>
            </p:cNvPr>
            <p:cNvSpPr/>
            <p:nvPr/>
          </p:nvSpPr>
          <p:spPr>
            <a:xfrm rot="21000000">
              <a:off x="1019786" y="4024649"/>
              <a:ext cx="948277" cy="2492473"/>
            </a:xfrm>
            <a:custGeom>
              <a:avLst/>
              <a:gdLst>
                <a:gd name="connsiteX0" fmla="*/ 810820 w 948279"/>
                <a:gd name="connsiteY0" fmla="*/ 13176 h 2492471"/>
                <a:gd name="connsiteX1" fmla="*/ 890541 w 948279"/>
                <a:gd name="connsiteY1" fmla="*/ 50763 h 2492471"/>
                <a:gd name="connsiteX2" fmla="*/ 948279 w 948279"/>
                <a:gd name="connsiteY2" fmla="*/ 103894 h 2492471"/>
                <a:gd name="connsiteX3" fmla="*/ 938298 w 948279"/>
                <a:gd name="connsiteY3" fmla="*/ 110009 h 2492471"/>
                <a:gd name="connsiteX4" fmla="*/ 693849 w 948279"/>
                <a:gd name="connsiteY4" fmla="*/ 613610 h 2492471"/>
                <a:gd name="connsiteX5" fmla="*/ 473392 w 948279"/>
                <a:gd name="connsiteY5" fmla="*/ 1863884 h 2492471"/>
                <a:gd name="connsiteX6" fmla="*/ 621326 w 948279"/>
                <a:gd name="connsiteY6" fmla="*/ 2455353 h 2492471"/>
                <a:gd name="connsiteX7" fmla="*/ 654526 w 948279"/>
                <a:gd name="connsiteY7" fmla="*/ 2489310 h 2492471"/>
                <a:gd name="connsiteX8" fmla="*/ 632338 w 948279"/>
                <a:gd name="connsiteY8" fmla="*/ 2492471 h 2492471"/>
                <a:gd name="connsiteX9" fmla="*/ 576673 w 948279"/>
                <a:gd name="connsiteY9" fmla="*/ 2488230 h 2492471"/>
                <a:gd name="connsiteX10" fmla="*/ 0 w 948279"/>
                <a:gd name="connsiteY10" fmla="*/ 1842037 h 2492471"/>
                <a:gd name="connsiteX11" fmla="*/ 0 w 948279"/>
                <a:gd name="connsiteY11" fmla="*/ 625681 h 2492471"/>
                <a:gd name="connsiteX12" fmla="*/ 404528 w 948279"/>
                <a:gd name="connsiteY12" fmla="*/ 2 h 2492471"/>
                <a:gd name="connsiteX13" fmla="*/ 714395 w 948279"/>
                <a:gd name="connsiteY13" fmla="*/ 0 h 2492471"/>
                <a:gd name="connsiteX14" fmla="*/ 810820 w 948279"/>
                <a:gd name="connsiteY14" fmla="*/ 13176 h 249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279" h="2492471">
                  <a:moveTo>
                    <a:pt x="810820" y="13176"/>
                  </a:moveTo>
                  <a:cubicBezTo>
                    <a:pt x="840111" y="21799"/>
                    <a:pt x="866619" y="34490"/>
                    <a:pt x="890541" y="50763"/>
                  </a:cubicBezTo>
                  <a:lnTo>
                    <a:pt x="948279" y="103894"/>
                  </a:lnTo>
                  <a:lnTo>
                    <a:pt x="938298" y="110009"/>
                  </a:lnTo>
                  <a:cubicBezTo>
                    <a:pt x="814270" y="209770"/>
                    <a:pt x="731709" y="398896"/>
                    <a:pt x="693849" y="613610"/>
                  </a:cubicBezTo>
                  <a:lnTo>
                    <a:pt x="473392" y="1863884"/>
                  </a:lnTo>
                  <a:cubicBezTo>
                    <a:pt x="435532" y="2078599"/>
                    <a:pt x="500125" y="2304347"/>
                    <a:pt x="621326" y="2455353"/>
                  </a:cubicBezTo>
                  <a:lnTo>
                    <a:pt x="654526" y="2489310"/>
                  </a:lnTo>
                  <a:lnTo>
                    <a:pt x="632338" y="2492471"/>
                  </a:lnTo>
                  <a:cubicBezTo>
                    <a:pt x="632335" y="2485633"/>
                    <a:pt x="576677" y="2495068"/>
                    <a:pt x="576673" y="2488230"/>
                  </a:cubicBezTo>
                  <a:cubicBezTo>
                    <a:pt x="296215" y="2488230"/>
                    <a:pt x="0" y="2176260"/>
                    <a:pt x="0" y="1842037"/>
                  </a:cubicBezTo>
                  <a:lnTo>
                    <a:pt x="0" y="625681"/>
                  </a:lnTo>
                  <a:cubicBezTo>
                    <a:pt x="0" y="291458"/>
                    <a:pt x="124071" y="2"/>
                    <a:pt x="404528" y="2"/>
                  </a:cubicBezTo>
                  <a:lnTo>
                    <a:pt x="714395" y="0"/>
                  </a:lnTo>
                  <a:cubicBezTo>
                    <a:pt x="749452" y="0"/>
                    <a:pt x="781528" y="4554"/>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0" name="자유형: 도형 129">
              <a:extLst>
                <a:ext uri="{FF2B5EF4-FFF2-40B4-BE49-F238E27FC236}">
                  <a16:creationId xmlns:a16="http://schemas.microsoft.com/office/drawing/2014/main" id="{AF284963-B42F-469C-B83D-5CFC5ECE86A3}"/>
                </a:ext>
              </a:extLst>
            </p:cNvPr>
            <p:cNvSpPr/>
            <p:nvPr/>
          </p:nvSpPr>
          <p:spPr>
            <a:xfrm rot="638553" flipH="1">
              <a:off x="2580804" y="4025901"/>
              <a:ext cx="970595" cy="2486379"/>
            </a:xfrm>
            <a:custGeom>
              <a:avLst/>
              <a:gdLst>
                <a:gd name="connsiteX0" fmla="*/ 810820 w 970595"/>
                <a:gd name="connsiteY0" fmla="*/ 13176 h 2486380"/>
                <a:gd name="connsiteX1" fmla="*/ 714395 w 970595"/>
                <a:gd name="connsiteY1" fmla="*/ 0 h 2486380"/>
                <a:gd name="connsiteX2" fmla="*/ 404528 w 970595"/>
                <a:gd name="connsiteY2" fmla="*/ 2 h 2486380"/>
                <a:gd name="connsiteX3" fmla="*/ 0 w 970595"/>
                <a:gd name="connsiteY3" fmla="*/ 625681 h 2486380"/>
                <a:gd name="connsiteX4" fmla="*/ 0 w 970595"/>
                <a:gd name="connsiteY4" fmla="*/ 1842037 h 2486380"/>
                <a:gd name="connsiteX5" fmla="*/ 560449 w 970595"/>
                <a:gd name="connsiteY5" fmla="*/ 2485181 h 2486380"/>
                <a:gd name="connsiteX6" fmla="*/ 599656 w 970595"/>
                <a:gd name="connsiteY6" fmla="*/ 2473913 h 2486380"/>
                <a:gd name="connsiteX7" fmla="*/ 663413 w 970595"/>
                <a:gd name="connsiteY7" fmla="*/ 2465457 h 2486380"/>
                <a:gd name="connsiteX8" fmla="*/ 641917 w 970595"/>
                <a:gd name="connsiteY8" fmla="*/ 2440471 h 2486380"/>
                <a:gd name="connsiteX9" fmla="*/ 539647 w 970595"/>
                <a:gd name="connsiteY9" fmla="*/ 1853878 h 2486380"/>
                <a:gd name="connsiteX10" fmla="*/ 774111 w 970595"/>
                <a:gd name="connsiteY10" fmla="*/ 606155 h 2486380"/>
                <a:gd name="connsiteX11" fmla="*/ 937077 w 970595"/>
                <a:gd name="connsiteY11" fmla="*/ 171433 h 2486380"/>
                <a:gd name="connsiteX12" fmla="*/ 970595 w 970595"/>
                <a:gd name="connsiteY12" fmla="*/ 134526 h 2486380"/>
                <a:gd name="connsiteX13" fmla="*/ 954745 w 970595"/>
                <a:gd name="connsiteY13" fmla="*/ 109844 h 2486380"/>
                <a:gd name="connsiteX14" fmla="*/ 810820 w 970595"/>
                <a:gd name="connsiteY14" fmla="*/ 13176 h 24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0595" h="2486380">
                  <a:moveTo>
                    <a:pt x="810820" y="13176"/>
                  </a:moveTo>
                  <a:cubicBezTo>
                    <a:pt x="781528" y="4554"/>
                    <a:pt x="749452" y="0"/>
                    <a:pt x="714395" y="0"/>
                  </a:cubicBezTo>
                  <a:lnTo>
                    <a:pt x="404528" y="2"/>
                  </a:lnTo>
                  <a:cubicBezTo>
                    <a:pt x="124071" y="2"/>
                    <a:pt x="0" y="291457"/>
                    <a:pt x="0" y="625681"/>
                  </a:cubicBezTo>
                  <a:lnTo>
                    <a:pt x="0" y="1842037"/>
                  </a:lnTo>
                  <a:cubicBezTo>
                    <a:pt x="0" y="2176260"/>
                    <a:pt x="279992" y="2485181"/>
                    <a:pt x="560449" y="2485181"/>
                  </a:cubicBezTo>
                  <a:cubicBezTo>
                    <a:pt x="560454" y="2492019"/>
                    <a:pt x="599653" y="2467075"/>
                    <a:pt x="599656" y="2473913"/>
                  </a:cubicBezTo>
                  <a:lnTo>
                    <a:pt x="663413" y="2465457"/>
                  </a:lnTo>
                  <a:lnTo>
                    <a:pt x="641917" y="2440471"/>
                  </a:lnTo>
                  <a:cubicBezTo>
                    <a:pt x="539141" y="2290899"/>
                    <a:pt x="499381" y="2068154"/>
                    <a:pt x="539647" y="1853878"/>
                  </a:cubicBezTo>
                  <a:lnTo>
                    <a:pt x="774111" y="606155"/>
                  </a:lnTo>
                  <a:cubicBezTo>
                    <a:pt x="806323" y="434734"/>
                    <a:pt x="858499" y="278419"/>
                    <a:pt x="937077" y="171433"/>
                  </a:cubicBezTo>
                  <a:lnTo>
                    <a:pt x="970595" y="134526"/>
                  </a:lnTo>
                  <a:lnTo>
                    <a:pt x="954745" y="109844"/>
                  </a:lnTo>
                  <a:cubicBezTo>
                    <a:pt x="916851" y="63939"/>
                    <a:pt x="869403" y="30421"/>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55" name="Group 54">
            <a:extLst>
              <a:ext uri="{FF2B5EF4-FFF2-40B4-BE49-F238E27FC236}">
                <a16:creationId xmlns:a16="http://schemas.microsoft.com/office/drawing/2014/main" id="{F01DDA18-F7A6-4CA4-BF7A-2F58BB5D2DEE}"/>
              </a:ext>
            </a:extLst>
          </p:cNvPr>
          <p:cNvGrpSpPr/>
          <p:nvPr/>
        </p:nvGrpSpPr>
        <p:grpSpPr>
          <a:xfrm rot="19205550">
            <a:off x="7234831" y="1920686"/>
            <a:ext cx="483957" cy="2393860"/>
            <a:chOff x="6983182" y="3979844"/>
            <a:chExt cx="533400" cy="2638426"/>
          </a:xfrm>
        </p:grpSpPr>
        <p:sp>
          <p:nvSpPr>
            <p:cNvPr id="54" name="Freeform: Shape 53">
              <a:extLst>
                <a:ext uri="{FF2B5EF4-FFF2-40B4-BE49-F238E27FC236}">
                  <a16:creationId xmlns:a16="http://schemas.microsoft.com/office/drawing/2014/main" id="{595626BF-06B2-4779-AA5B-352A2A41C2AE}"/>
                </a:ext>
              </a:extLst>
            </p:cNvPr>
            <p:cNvSpPr/>
            <p:nvPr/>
          </p:nvSpPr>
          <p:spPr>
            <a:xfrm>
              <a:off x="6983182" y="3979844"/>
              <a:ext cx="533400" cy="1587818"/>
            </a:xfrm>
            <a:custGeom>
              <a:avLst/>
              <a:gdLst>
                <a:gd name="connsiteX0" fmla="*/ 324803 w 533400"/>
                <a:gd name="connsiteY0" fmla="*/ 0 h 1587818"/>
                <a:gd name="connsiteX1" fmla="*/ 474345 w 533400"/>
                <a:gd name="connsiteY1" fmla="*/ 0 h 1587818"/>
                <a:gd name="connsiteX2" fmla="*/ 533400 w 533400"/>
                <a:gd name="connsiteY2" fmla="*/ 59055 h 1587818"/>
                <a:gd name="connsiteX3" fmla="*/ 533400 w 533400"/>
                <a:gd name="connsiteY3" fmla="*/ 776288 h 1587818"/>
                <a:gd name="connsiteX4" fmla="*/ 452438 w 533400"/>
                <a:gd name="connsiteY4" fmla="*/ 857250 h 1587818"/>
                <a:gd name="connsiteX5" fmla="*/ 304800 w 533400"/>
                <a:gd name="connsiteY5" fmla="*/ 857250 h 1587818"/>
                <a:gd name="connsiteX6" fmla="*/ 304800 w 533400"/>
                <a:gd name="connsiteY6" fmla="*/ 1587818 h 1587818"/>
                <a:gd name="connsiteX7" fmla="*/ 214313 w 533400"/>
                <a:gd name="connsiteY7" fmla="*/ 1587818 h 1587818"/>
                <a:gd name="connsiteX8" fmla="*/ 214313 w 533400"/>
                <a:gd name="connsiteY8" fmla="*/ 857250 h 1587818"/>
                <a:gd name="connsiteX9" fmla="*/ 81915 w 533400"/>
                <a:gd name="connsiteY9" fmla="*/ 857250 h 1587818"/>
                <a:gd name="connsiteX10" fmla="*/ 0 w 533400"/>
                <a:gd name="connsiteY10" fmla="*/ 775335 h 1587818"/>
                <a:gd name="connsiteX11" fmla="*/ 0 w 533400"/>
                <a:gd name="connsiteY11" fmla="*/ 324803 h 1587818"/>
                <a:gd name="connsiteX12" fmla="*/ 324803 w 533400"/>
                <a:gd name="connsiteY12" fmla="*/ 0 h 158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3400" h="1587818">
                  <a:moveTo>
                    <a:pt x="324803" y="0"/>
                  </a:moveTo>
                  <a:lnTo>
                    <a:pt x="474345" y="0"/>
                  </a:lnTo>
                  <a:cubicBezTo>
                    <a:pt x="506730" y="0"/>
                    <a:pt x="533400" y="26670"/>
                    <a:pt x="533400" y="59055"/>
                  </a:cubicBezTo>
                  <a:lnTo>
                    <a:pt x="533400" y="776288"/>
                  </a:lnTo>
                  <a:cubicBezTo>
                    <a:pt x="533400" y="821055"/>
                    <a:pt x="497205" y="857250"/>
                    <a:pt x="452438" y="857250"/>
                  </a:cubicBezTo>
                  <a:lnTo>
                    <a:pt x="304800" y="857250"/>
                  </a:lnTo>
                  <a:lnTo>
                    <a:pt x="304800" y="1587818"/>
                  </a:lnTo>
                  <a:lnTo>
                    <a:pt x="214313" y="1587818"/>
                  </a:lnTo>
                  <a:lnTo>
                    <a:pt x="214313" y="857250"/>
                  </a:lnTo>
                  <a:lnTo>
                    <a:pt x="81915" y="857250"/>
                  </a:lnTo>
                  <a:cubicBezTo>
                    <a:pt x="37148" y="857250"/>
                    <a:pt x="0" y="820102"/>
                    <a:pt x="0" y="775335"/>
                  </a:cubicBezTo>
                  <a:lnTo>
                    <a:pt x="0" y="324803"/>
                  </a:lnTo>
                  <a:cubicBezTo>
                    <a:pt x="0" y="146685"/>
                    <a:pt x="145733" y="0"/>
                    <a:pt x="324803"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CA26B729-FBFB-450C-A1D1-18FD4A18B3E5}"/>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solidFill>
              <a:schemeClr val="accent1"/>
            </a:solidFill>
            <a:ln w="9525"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94E580A2-FB61-42D8-BD81-7F91B593F005}"/>
              </a:ext>
            </a:extLst>
          </p:cNvPr>
          <p:cNvGrpSpPr/>
          <p:nvPr/>
        </p:nvGrpSpPr>
        <p:grpSpPr>
          <a:xfrm>
            <a:off x="955349" y="1936792"/>
            <a:ext cx="2967698" cy="609291"/>
            <a:chOff x="1985513" y="4307149"/>
            <a:chExt cx="2380861" cy="609291"/>
          </a:xfrm>
        </p:grpSpPr>
        <p:sp>
          <p:nvSpPr>
            <p:cNvPr id="57" name="TextBox 56">
              <a:extLst>
                <a:ext uri="{FF2B5EF4-FFF2-40B4-BE49-F238E27FC236}">
                  <a16:creationId xmlns:a16="http://schemas.microsoft.com/office/drawing/2014/main" id="{9EE64673-21B3-4088-B76D-63727CBE3726}"/>
                </a:ext>
              </a:extLst>
            </p:cNvPr>
            <p:cNvSpPr txBox="1"/>
            <p:nvPr/>
          </p:nvSpPr>
          <p:spPr>
            <a:xfrm>
              <a:off x="2004348" y="4639441"/>
              <a:ext cx="2346637"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 </a:t>
              </a:r>
            </a:p>
          </p:txBody>
        </p:sp>
        <p:sp>
          <p:nvSpPr>
            <p:cNvPr id="58" name="TextBox 57">
              <a:extLst>
                <a:ext uri="{FF2B5EF4-FFF2-40B4-BE49-F238E27FC236}">
                  <a16:creationId xmlns:a16="http://schemas.microsoft.com/office/drawing/2014/main" id="{6EACEC0E-42FA-4198-8E9F-6F382BFF3D61}"/>
                </a:ext>
              </a:extLst>
            </p:cNvPr>
            <p:cNvSpPr txBox="1"/>
            <p:nvPr/>
          </p:nvSpPr>
          <p:spPr>
            <a:xfrm>
              <a:off x="1985513" y="4307149"/>
              <a:ext cx="2380861" cy="338554"/>
            </a:xfrm>
            <a:prstGeom prst="rect">
              <a:avLst/>
            </a:prstGeom>
            <a:noFill/>
          </p:spPr>
          <p:txBody>
            <a:bodyPr wrap="square" rtlCol="0">
              <a:spAutoFit/>
            </a:bodyPr>
            <a:lstStyle/>
            <a:p>
              <a:pPr algn="r"/>
              <a:endParaRPr lang="ko-KR" altLang="en-US" sz="1600" dirty="0">
                <a:solidFill>
                  <a:schemeClr val="accent1"/>
                </a:solidFill>
                <a:cs typeface="Arial" pitchFamily="34" charset="0"/>
              </a:endParaRPr>
            </a:p>
          </p:txBody>
        </p:sp>
      </p:grpSp>
      <p:grpSp>
        <p:nvGrpSpPr>
          <p:cNvPr id="59" name="Group 58">
            <a:extLst>
              <a:ext uri="{FF2B5EF4-FFF2-40B4-BE49-F238E27FC236}">
                <a16:creationId xmlns:a16="http://schemas.microsoft.com/office/drawing/2014/main" id="{FCAB3E43-23FF-4CB9-A441-2CEB351B625E}"/>
              </a:ext>
            </a:extLst>
          </p:cNvPr>
          <p:cNvGrpSpPr/>
          <p:nvPr/>
        </p:nvGrpSpPr>
        <p:grpSpPr>
          <a:xfrm>
            <a:off x="530538" y="4723837"/>
            <a:ext cx="2967698" cy="609291"/>
            <a:chOff x="1985513" y="4307149"/>
            <a:chExt cx="2380861" cy="609291"/>
          </a:xfrm>
        </p:grpSpPr>
        <p:sp>
          <p:nvSpPr>
            <p:cNvPr id="60" name="TextBox 59">
              <a:extLst>
                <a:ext uri="{FF2B5EF4-FFF2-40B4-BE49-F238E27FC236}">
                  <a16:creationId xmlns:a16="http://schemas.microsoft.com/office/drawing/2014/main" id="{F2EFB0E8-1F43-4509-8568-779C84C346AD}"/>
                </a:ext>
              </a:extLst>
            </p:cNvPr>
            <p:cNvSpPr txBox="1"/>
            <p:nvPr/>
          </p:nvSpPr>
          <p:spPr>
            <a:xfrm>
              <a:off x="2004348" y="4639441"/>
              <a:ext cx="2346637"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3E4834EE-B6E0-4538-81DC-3C0E8CC005A8}"/>
                </a:ext>
              </a:extLst>
            </p:cNvPr>
            <p:cNvSpPr txBox="1"/>
            <p:nvPr/>
          </p:nvSpPr>
          <p:spPr>
            <a:xfrm>
              <a:off x="1985513" y="4307149"/>
              <a:ext cx="2380861" cy="338554"/>
            </a:xfrm>
            <a:prstGeom prst="rect">
              <a:avLst/>
            </a:prstGeom>
            <a:noFill/>
          </p:spPr>
          <p:txBody>
            <a:bodyPr wrap="square" rtlCol="0">
              <a:spAutoFit/>
            </a:bodyPr>
            <a:lstStyle/>
            <a:p>
              <a:pPr algn="r"/>
              <a:endParaRPr lang="ko-KR" altLang="en-US" sz="1600" dirty="0">
                <a:solidFill>
                  <a:schemeClr val="accent1"/>
                </a:solidFill>
                <a:cs typeface="Arial" pitchFamily="34" charset="0"/>
              </a:endParaRPr>
            </a:p>
          </p:txBody>
        </p:sp>
      </p:grpSp>
      <p:grpSp>
        <p:nvGrpSpPr>
          <p:cNvPr id="62" name="Group 61">
            <a:extLst>
              <a:ext uri="{FF2B5EF4-FFF2-40B4-BE49-F238E27FC236}">
                <a16:creationId xmlns:a16="http://schemas.microsoft.com/office/drawing/2014/main" id="{44A81696-D6A2-4996-9D0B-F705570ACCAB}"/>
              </a:ext>
            </a:extLst>
          </p:cNvPr>
          <p:cNvGrpSpPr/>
          <p:nvPr/>
        </p:nvGrpSpPr>
        <p:grpSpPr>
          <a:xfrm>
            <a:off x="7818778" y="4723837"/>
            <a:ext cx="2967698" cy="609291"/>
            <a:chOff x="1985513" y="4307149"/>
            <a:chExt cx="2380861" cy="609291"/>
          </a:xfrm>
        </p:grpSpPr>
        <p:sp>
          <p:nvSpPr>
            <p:cNvPr id="63" name="TextBox 62">
              <a:extLst>
                <a:ext uri="{FF2B5EF4-FFF2-40B4-BE49-F238E27FC236}">
                  <a16:creationId xmlns:a16="http://schemas.microsoft.com/office/drawing/2014/main" id="{AC883FE5-3434-47D1-A49D-107F972F11B1}"/>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23C9190E-7692-43C0-B63F-58EC9C0A3617}"/>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1"/>
                </a:solidFill>
                <a:cs typeface="Arial" pitchFamily="34" charset="0"/>
              </a:endParaRPr>
            </a:p>
          </p:txBody>
        </p:sp>
      </p:grpSp>
      <p:grpSp>
        <p:nvGrpSpPr>
          <p:cNvPr id="65" name="Group 64">
            <a:extLst>
              <a:ext uri="{FF2B5EF4-FFF2-40B4-BE49-F238E27FC236}">
                <a16:creationId xmlns:a16="http://schemas.microsoft.com/office/drawing/2014/main" id="{71A61EA1-BF1C-41F3-8204-C463F6B33911}"/>
              </a:ext>
            </a:extLst>
          </p:cNvPr>
          <p:cNvGrpSpPr/>
          <p:nvPr/>
        </p:nvGrpSpPr>
        <p:grpSpPr>
          <a:xfrm>
            <a:off x="8245476" y="1936792"/>
            <a:ext cx="2967698" cy="609291"/>
            <a:chOff x="1985513" y="4307149"/>
            <a:chExt cx="2380861" cy="609291"/>
          </a:xfrm>
        </p:grpSpPr>
        <p:sp>
          <p:nvSpPr>
            <p:cNvPr id="66" name="TextBox 65">
              <a:extLst>
                <a:ext uri="{FF2B5EF4-FFF2-40B4-BE49-F238E27FC236}">
                  <a16:creationId xmlns:a16="http://schemas.microsoft.com/office/drawing/2014/main" id="{DD44FF21-5BB1-44C4-9352-7F0DB36C71C2}"/>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7" name="TextBox 66">
              <a:extLst>
                <a:ext uri="{FF2B5EF4-FFF2-40B4-BE49-F238E27FC236}">
                  <a16:creationId xmlns:a16="http://schemas.microsoft.com/office/drawing/2014/main" id="{AE1AA976-EB84-4D88-98A1-A1FD2AA593D7}"/>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1"/>
                </a:solidFill>
                <a:cs typeface="Arial" pitchFamily="34" charset="0"/>
              </a:endParaRPr>
            </a:p>
          </p:txBody>
        </p:sp>
      </p:grpSp>
    </p:spTree>
    <p:extLst>
      <p:ext uri="{BB962C8B-B14F-4D97-AF65-F5344CB8AC3E}">
        <p14:creationId xmlns:p14="http://schemas.microsoft.com/office/powerpoint/2010/main" val="129056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CDBDAD4A-5200-468A-9C96-64EF59D383C4}"/>
              </a:ext>
            </a:extLst>
          </p:cNvPr>
          <p:cNvSpPr>
            <a:spLocks noGrp="1"/>
          </p:cNvSpPr>
          <p:nvPr>
            <p:ph type="body" sz="quarter" idx="10"/>
          </p:nvPr>
        </p:nvSpPr>
        <p:spPr/>
        <p:txBody>
          <a:bodyPr/>
          <a:lstStyle/>
          <a:p>
            <a:r>
              <a:rPr lang="en-US" dirty="0"/>
              <a:t>Results</a:t>
            </a:r>
          </a:p>
        </p:txBody>
      </p:sp>
    </p:spTree>
    <p:extLst>
      <p:ext uri="{BB962C8B-B14F-4D97-AF65-F5344CB8AC3E}">
        <p14:creationId xmlns:p14="http://schemas.microsoft.com/office/powerpoint/2010/main" val="398820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39196C3-A5CD-42E2-8A94-11FF83027740}"/>
              </a:ext>
            </a:extLst>
          </p:cNvPr>
          <p:cNvGrpSpPr/>
          <p:nvPr/>
        </p:nvGrpSpPr>
        <p:grpSpPr>
          <a:xfrm>
            <a:off x="3851854" y="1629308"/>
            <a:ext cx="7749970" cy="592035"/>
            <a:chOff x="3901726" y="1933234"/>
            <a:chExt cx="7749970" cy="592035"/>
          </a:xfrm>
        </p:grpSpPr>
        <p:sp>
          <p:nvSpPr>
            <p:cNvPr id="60" name="Rectangle 59">
              <a:extLst>
                <a:ext uri="{FF2B5EF4-FFF2-40B4-BE49-F238E27FC236}">
                  <a16:creationId xmlns:a16="http://schemas.microsoft.com/office/drawing/2014/main" id="{4EBB7071-1C5A-4E4D-AD4C-B6BA6EAC7D9D}"/>
                </a:ext>
              </a:extLst>
            </p:cNvPr>
            <p:cNvSpPr/>
            <p:nvPr/>
          </p:nvSpPr>
          <p:spPr>
            <a:xfrm>
              <a:off x="4153981" y="1938915"/>
              <a:ext cx="7497715"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1" name="Rectangle 60">
              <a:extLst>
                <a:ext uri="{FF2B5EF4-FFF2-40B4-BE49-F238E27FC236}">
                  <a16:creationId xmlns:a16="http://schemas.microsoft.com/office/drawing/2014/main" id="{024F28EE-2323-476E-9A2B-A4FDFFB83DFD}"/>
                </a:ext>
              </a:extLst>
            </p:cNvPr>
            <p:cNvSpPr/>
            <p:nvPr/>
          </p:nvSpPr>
          <p:spPr>
            <a:xfrm>
              <a:off x="11518685" y="19389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Rectangle 61">
              <a:extLst>
                <a:ext uri="{FF2B5EF4-FFF2-40B4-BE49-F238E27FC236}">
                  <a16:creationId xmlns:a16="http://schemas.microsoft.com/office/drawing/2014/main" id="{2DDE5481-8331-4D77-A87C-A18F623F2EAF}"/>
                </a:ext>
              </a:extLst>
            </p:cNvPr>
            <p:cNvSpPr/>
            <p:nvPr/>
          </p:nvSpPr>
          <p:spPr>
            <a:xfrm>
              <a:off x="11398817" y="19389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Freeform: Shape 88">
              <a:extLst>
                <a:ext uri="{FF2B5EF4-FFF2-40B4-BE49-F238E27FC236}">
                  <a16:creationId xmlns:a16="http://schemas.microsoft.com/office/drawing/2014/main" id="{23FD28E7-58EC-422B-94CF-330EA67203E7}"/>
                </a:ext>
              </a:extLst>
            </p:cNvPr>
            <p:cNvSpPr/>
            <p:nvPr/>
          </p:nvSpPr>
          <p:spPr>
            <a:xfrm>
              <a:off x="3901726" y="1933234"/>
              <a:ext cx="259017" cy="59203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D1AE5667-ABC1-44FD-9A35-D813A397E045}"/>
              </a:ext>
            </a:extLst>
          </p:cNvPr>
          <p:cNvGrpSpPr/>
          <p:nvPr/>
        </p:nvGrpSpPr>
        <p:grpSpPr>
          <a:xfrm>
            <a:off x="3851854" y="3567852"/>
            <a:ext cx="7784156" cy="602550"/>
            <a:chOff x="3867540" y="3720288"/>
            <a:chExt cx="7784156" cy="602550"/>
          </a:xfrm>
        </p:grpSpPr>
        <p:sp>
          <p:nvSpPr>
            <p:cNvPr id="66" name="Rectangle 65">
              <a:extLst>
                <a:ext uri="{FF2B5EF4-FFF2-40B4-BE49-F238E27FC236}">
                  <a16:creationId xmlns:a16="http://schemas.microsoft.com/office/drawing/2014/main" id="{246AAA3F-4995-45F6-8F15-3901142F7204}"/>
                </a:ext>
              </a:extLst>
            </p:cNvPr>
            <p:cNvSpPr/>
            <p:nvPr/>
          </p:nvSpPr>
          <p:spPr>
            <a:xfrm>
              <a:off x="4142809" y="3720288"/>
              <a:ext cx="7508887"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67" name="Rectangle 66">
              <a:extLst>
                <a:ext uri="{FF2B5EF4-FFF2-40B4-BE49-F238E27FC236}">
                  <a16:creationId xmlns:a16="http://schemas.microsoft.com/office/drawing/2014/main" id="{7393BC4A-B483-43B2-94B6-7012C7DDFE20}"/>
                </a:ext>
              </a:extLst>
            </p:cNvPr>
            <p:cNvSpPr/>
            <p:nvPr/>
          </p:nvSpPr>
          <p:spPr>
            <a:xfrm>
              <a:off x="11518685" y="3720288"/>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Rectangle 67">
              <a:extLst>
                <a:ext uri="{FF2B5EF4-FFF2-40B4-BE49-F238E27FC236}">
                  <a16:creationId xmlns:a16="http://schemas.microsoft.com/office/drawing/2014/main" id="{A3C88E1B-4E30-4FFE-B283-B6AC31C5CC47}"/>
                </a:ext>
              </a:extLst>
            </p:cNvPr>
            <p:cNvSpPr/>
            <p:nvPr/>
          </p:nvSpPr>
          <p:spPr>
            <a:xfrm>
              <a:off x="11398817" y="3720288"/>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Shape 90">
              <a:extLst>
                <a:ext uri="{FF2B5EF4-FFF2-40B4-BE49-F238E27FC236}">
                  <a16:creationId xmlns:a16="http://schemas.microsoft.com/office/drawing/2014/main" id="{89ABB204-EAD0-4D23-B742-DBEF5172C4BD}"/>
                </a:ext>
              </a:extLst>
            </p:cNvPr>
            <p:cNvSpPr/>
            <p:nvPr/>
          </p:nvSpPr>
          <p:spPr>
            <a:xfrm>
              <a:off x="3867540" y="3720747"/>
              <a:ext cx="391741" cy="602091"/>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D975AD1-52CB-46FB-97BA-2BDBD8ED8C56}"/>
              </a:ext>
            </a:extLst>
          </p:cNvPr>
          <p:cNvGrpSpPr/>
          <p:nvPr/>
        </p:nvGrpSpPr>
        <p:grpSpPr>
          <a:xfrm>
            <a:off x="3851854" y="4547639"/>
            <a:ext cx="7799842" cy="592035"/>
            <a:chOff x="3851854" y="4614503"/>
            <a:chExt cx="7799842" cy="592035"/>
          </a:xfrm>
        </p:grpSpPr>
        <p:sp>
          <p:nvSpPr>
            <p:cNvPr id="69" name="Rectangle 68">
              <a:extLst>
                <a:ext uri="{FF2B5EF4-FFF2-40B4-BE49-F238E27FC236}">
                  <a16:creationId xmlns:a16="http://schemas.microsoft.com/office/drawing/2014/main" id="{7B9D0B22-B530-46F2-AB72-E7BF4EAAE6E4}"/>
                </a:ext>
              </a:extLst>
            </p:cNvPr>
            <p:cNvSpPr/>
            <p:nvPr/>
          </p:nvSpPr>
          <p:spPr>
            <a:xfrm>
              <a:off x="4168209" y="4622414"/>
              <a:ext cx="7483487" cy="583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70" name="Rectangle 69">
              <a:extLst>
                <a:ext uri="{FF2B5EF4-FFF2-40B4-BE49-F238E27FC236}">
                  <a16:creationId xmlns:a16="http://schemas.microsoft.com/office/drawing/2014/main" id="{74D2072A-C467-4F4F-A422-5245E20326E3}"/>
                </a:ext>
              </a:extLst>
            </p:cNvPr>
            <p:cNvSpPr/>
            <p:nvPr/>
          </p:nvSpPr>
          <p:spPr>
            <a:xfrm>
              <a:off x="11518685" y="4622414"/>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Rectangle 70">
              <a:extLst>
                <a:ext uri="{FF2B5EF4-FFF2-40B4-BE49-F238E27FC236}">
                  <a16:creationId xmlns:a16="http://schemas.microsoft.com/office/drawing/2014/main" id="{62853914-2F61-47A6-9707-9738FCDA5C51}"/>
                </a:ext>
              </a:extLst>
            </p:cNvPr>
            <p:cNvSpPr/>
            <p:nvPr/>
          </p:nvSpPr>
          <p:spPr>
            <a:xfrm>
              <a:off x="11398817" y="4622414"/>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Shape 91">
              <a:extLst>
                <a:ext uri="{FF2B5EF4-FFF2-40B4-BE49-F238E27FC236}">
                  <a16:creationId xmlns:a16="http://schemas.microsoft.com/office/drawing/2014/main" id="{0B815312-BE75-48F4-823E-91E0DE112CF0}"/>
                </a:ext>
              </a:extLst>
            </p:cNvPr>
            <p:cNvSpPr/>
            <p:nvPr/>
          </p:nvSpPr>
          <p:spPr>
            <a:xfrm>
              <a:off x="3851854" y="4614503"/>
              <a:ext cx="423916" cy="59203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A1784475-743A-4D35-9F13-E3E14DEB73A2}"/>
              </a:ext>
            </a:extLst>
          </p:cNvPr>
          <p:cNvGrpSpPr/>
          <p:nvPr/>
        </p:nvGrpSpPr>
        <p:grpSpPr>
          <a:xfrm>
            <a:off x="3851854" y="2598580"/>
            <a:ext cx="7794612" cy="592035"/>
            <a:chOff x="3857084" y="2826990"/>
            <a:chExt cx="7794612" cy="592035"/>
          </a:xfrm>
        </p:grpSpPr>
        <p:sp>
          <p:nvSpPr>
            <p:cNvPr id="63" name="Isosceles Triangle 1">
              <a:extLst>
                <a:ext uri="{FF2B5EF4-FFF2-40B4-BE49-F238E27FC236}">
                  <a16:creationId xmlns:a16="http://schemas.microsoft.com/office/drawing/2014/main" id="{DA1E8F3F-9BF5-49C0-AFF3-1BC9DEDC263D}"/>
                </a:ext>
              </a:extLst>
            </p:cNvPr>
            <p:cNvSpPr/>
            <p:nvPr/>
          </p:nvSpPr>
          <p:spPr>
            <a:xfrm>
              <a:off x="3894519" y="2833415"/>
              <a:ext cx="7757177" cy="583725"/>
            </a:xfrm>
            <a:custGeom>
              <a:avLst/>
              <a:gdLst>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 name="connsiteX0" fmla="*/ 208160 w 8101851"/>
                <a:gd name="connsiteY0" fmla="*/ 0 h 648000"/>
                <a:gd name="connsiteX1" fmla="*/ 8101851 w 8101851"/>
                <a:gd name="connsiteY1" fmla="*/ 0 h 648000"/>
                <a:gd name="connsiteX2" fmla="*/ 8101851 w 8101851"/>
                <a:gd name="connsiteY2" fmla="*/ 648000 h 648000"/>
                <a:gd name="connsiteX3" fmla="*/ 416319 w 8101851"/>
                <a:gd name="connsiteY3" fmla="*/ 648000 h 648000"/>
                <a:gd name="connsiteX4" fmla="*/ 208160 w 8101851"/>
                <a:gd name="connsiteY4" fmla="*/ 648000 h 648000"/>
                <a:gd name="connsiteX5" fmla="*/ 0 w 8101851"/>
                <a:gd name="connsiteY5" fmla="*/ 648000 h 648000"/>
                <a:gd name="connsiteX6" fmla="*/ 283910 w 8101851"/>
                <a:gd name="connsiteY6" fmla="*/ 314984 h 648000"/>
                <a:gd name="connsiteX7" fmla="*/ 208160 w 8101851"/>
                <a:gd name="connsiteY7"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851" h="648000">
                  <a:moveTo>
                    <a:pt x="208160" y="0"/>
                  </a:moveTo>
                  <a:lnTo>
                    <a:pt x="8101851" y="0"/>
                  </a:lnTo>
                  <a:lnTo>
                    <a:pt x="8101851" y="648000"/>
                  </a:lnTo>
                  <a:lnTo>
                    <a:pt x="416319" y="648000"/>
                  </a:lnTo>
                  <a:lnTo>
                    <a:pt x="208160" y="648000"/>
                  </a:lnTo>
                  <a:lnTo>
                    <a:pt x="0" y="648000"/>
                  </a:lnTo>
                  <a:cubicBezTo>
                    <a:pt x="94637" y="536995"/>
                    <a:pt x="81060" y="391484"/>
                    <a:pt x="283910" y="314984"/>
                  </a:cubicBezTo>
                  <a:cubicBezTo>
                    <a:pt x="478696" y="115099"/>
                    <a:pt x="208160" y="96368"/>
                    <a:pt x="208160"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Shape 89">
              <a:extLst>
                <a:ext uri="{FF2B5EF4-FFF2-40B4-BE49-F238E27FC236}">
                  <a16:creationId xmlns:a16="http://schemas.microsoft.com/office/drawing/2014/main" id="{F6ED3220-296A-400D-A23C-A86854610989}"/>
                </a:ext>
              </a:extLst>
            </p:cNvPr>
            <p:cNvSpPr/>
            <p:nvPr/>
          </p:nvSpPr>
          <p:spPr>
            <a:xfrm>
              <a:off x="3857084" y="2826990"/>
              <a:ext cx="396164" cy="59203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26F8545-94E5-4690-A2DE-3352C80A8B71}"/>
                </a:ext>
              </a:extLst>
            </p:cNvPr>
            <p:cNvSpPr/>
            <p:nvPr/>
          </p:nvSpPr>
          <p:spPr>
            <a:xfrm>
              <a:off x="11518685" y="28334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Rectangle 64">
              <a:extLst>
                <a:ext uri="{FF2B5EF4-FFF2-40B4-BE49-F238E27FC236}">
                  <a16:creationId xmlns:a16="http://schemas.microsoft.com/office/drawing/2014/main" id="{82CB6A2B-CBBB-4732-9AAF-20581F74EA55}"/>
                </a:ext>
              </a:extLst>
            </p:cNvPr>
            <p:cNvSpPr/>
            <p:nvPr/>
          </p:nvSpPr>
          <p:spPr>
            <a:xfrm>
              <a:off x="11398817" y="2833415"/>
              <a:ext cx="54913" cy="583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4" name="Title 1">
            <a:extLst>
              <a:ext uri="{FF2B5EF4-FFF2-40B4-BE49-F238E27FC236}">
                <a16:creationId xmlns:a16="http://schemas.microsoft.com/office/drawing/2014/main" id="{A3D12C8E-5592-4E08-B361-A2CF489F8CB2}"/>
              </a:ext>
            </a:extLst>
          </p:cNvPr>
          <p:cNvSpPr txBox="1">
            <a:spLocks/>
          </p:cNvSpPr>
          <p:nvPr/>
        </p:nvSpPr>
        <p:spPr>
          <a:xfrm>
            <a:off x="0" y="213650"/>
            <a:ext cx="2683555" cy="712210"/>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ko-KR" dirty="0">
                <a:solidFill>
                  <a:schemeClr val="accent2"/>
                </a:solidFill>
              </a:rPr>
              <a:t>AGENDA</a:t>
            </a:r>
          </a:p>
        </p:txBody>
      </p:sp>
      <p:sp>
        <p:nvSpPr>
          <p:cNvPr id="95" name="TextBox 94">
            <a:extLst>
              <a:ext uri="{FF2B5EF4-FFF2-40B4-BE49-F238E27FC236}">
                <a16:creationId xmlns:a16="http://schemas.microsoft.com/office/drawing/2014/main" id="{08740B3A-F0B6-42AD-B4CA-DAD81E2FB5A0}"/>
              </a:ext>
            </a:extLst>
          </p:cNvPr>
          <p:cNvSpPr txBox="1"/>
          <p:nvPr/>
        </p:nvSpPr>
        <p:spPr bwMode="auto">
          <a:xfrm>
            <a:off x="4670856" y="1710521"/>
            <a:ext cx="4999837"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dirty="0">
                <a:latin typeface="Algerian" panose="04020705040A02060702" pitchFamily="82" charset="0"/>
                <a:cs typeface="Arial" pitchFamily="34" charset="0"/>
              </a:rPr>
              <a:t>Problem Statement</a:t>
            </a:r>
            <a:endParaRPr lang="ko-KR" altLang="en-US" sz="2400" dirty="0">
              <a:latin typeface="Algerian" panose="04020705040A02060702" pitchFamily="82" charset="0"/>
              <a:cs typeface="Arial" pitchFamily="34" charset="0"/>
            </a:endParaRPr>
          </a:p>
        </p:txBody>
      </p:sp>
      <p:sp>
        <p:nvSpPr>
          <p:cNvPr id="34" name="TextBox 33">
            <a:extLst>
              <a:ext uri="{FF2B5EF4-FFF2-40B4-BE49-F238E27FC236}">
                <a16:creationId xmlns:a16="http://schemas.microsoft.com/office/drawing/2014/main" id="{08740B3A-F0B6-42AD-B4CA-DAD81E2FB5A0}"/>
              </a:ext>
            </a:extLst>
          </p:cNvPr>
          <p:cNvSpPr txBox="1"/>
          <p:nvPr/>
        </p:nvSpPr>
        <p:spPr bwMode="auto">
          <a:xfrm>
            <a:off x="4670856" y="4612823"/>
            <a:ext cx="4999837"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dirty="0">
                <a:latin typeface="Algerian" panose="04020705040A02060702" pitchFamily="82" charset="0"/>
                <a:cs typeface="Arial" pitchFamily="34" charset="0"/>
              </a:rPr>
              <a:t>RESULTS</a:t>
            </a:r>
            <a:endParaRPr lang="ko-KR" altLang="en-US" sz="2400" dirty="0">
              <a:latin typeface="Algerian" panose="04020705040A02060702" pitchFamily="82" charset="0"/>
              <a:cs typeface="Arial" pitchFamily="34" charset="0"/>
            </a:endParaRPr>
          </a:p>
        </p:txBody>
      </p:sp>
      <p:sp>
        <p:nvSpPr>
          <p:cNvPr id="35" name="TextBox 34">
            <a:extLst>
              <a:ext uri="{FF2B5EF4-FFF2-40B4-BE49-F238E27FC236}">
                <a16:creationId xmlns:a16="http://schemas.microsoft.com/office/drawing/2014/main" id="{08740B3A-F0B6-42AD-B4CA-DAD81E2FB5A0}"/>
              </a:ext>
            </a:extLst>
          </p:cNvPr>
          <p:cNvSpPr txBox="1"/>
          <p:nvPr/>
        </p:nvSpPr>
        <p:spPr bwMode="auto">
          <a:xfrm>
            <a:off x="4670856" y="3628881"/>
            <a:ext cx="4999837"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dirty="0">
                <a:latin typeface="Algerian" panose="04020705040A02060702" pitchFamily="82" charset="0"/>
                <a:cs typeface="Arial" pitchFamily="34" charset="0"/>
              </a:rPr>
              <a:t>MODELS</a:t>
            </a:r>
            <a:endParaRPr lang="ko-KR" altLang="en-US" sz="2400" dirty="0">
              <a:latin typeface="Algerian" panose="04020705040A02060702" pitchFamily="82" charset="0"/>
              <a:cs typeface="Arial" pitchFamily="34" charset="0"/>
            </a:endParaRPr>
          </a:p>
        </p:txBody>
      </p:sp>
      <p:sp>
        <p:nvSpPr>
          <p:cNvPr id="36" name="TextBox 35">
            <a:extLst>
              <a:ext uri="{FF2B5EF4-FFF2-40B4-BE49-F238E27FC236}">
                <a16:creationId xmlns:a16="http://schemas.microsoft.com/office/drawing/2014/main" id="{08740B3A-F0B6-42AD-B4CA-DAD81E2FB5A0}"/>
              </a:ext>
            </a:extLst>
          </p:cNvPr>
          <p:cNvSpPr txBox="1"/>
          <p:nvPr/>
        </p:nvSpPr>
        <p:spPr bwMode="auto">
          <a:xfrm>
            <a:off x="4670856" y="2645205"/>
            <a:ext cx="4999837"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dirty="0">
                <a:latin typeface="Algerian" panose="04020705040A02060702" pitchFamily="82" charset="0"/>
                <a:cs typeface="Arial" pitchFamily="34" charset="0"/>
              </a:rPr>
              <a:t>DATA EXPLORATION</a:t>
            </a:r>
            <a:endParaRPr lang="ko-KR" altLang="en-US" sz="2400" dirty="0">
              <a:latin typeface="Algerian" panose="04020705040A02060702" pitchFamily="82" charset="0"/>
              <a:cs typeface="Arial" pitchFamily="34" charset="0"/>
            </a:endParaRPr>
          </a:p>
        </p:txBody>
      </p:sp>
    </p:spTree>
    <p:extLst>
      <p:ext uri="{BB962C8B-B14F-4D97-AF65-F5344CB8AC3E}">
        <p14:creationId xmlns:p14="http://schemas.microsoft.com/office/powerpoint/2010/main" val="100471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000" dirty="0">
                <a:solidFill>
                  <a:schemeClr val="accent5">
                    <a:lumMod val="75000"/>
                  </a:schemeClr>
                </a:solidFill>
              </a:rPr>
              <a:t>PROBLEM STATEMENT</a:t>
            </a:r>
          </a:p>
        </p:txBody>
      </p:sp>
      <p:grpSp>
        <p:nvGrpSpPr>
          <p:cNvPr id="3" name="Group 2">
            <a:extLst>
              <a:ext uri="{FF2B5EF4-FFF2-40B4-BE49-F238E27FC236}">
                <a16:creationId xmlns:a16="http://schemas.microsoft.com/office/drawing/2014/main" id="{76D254A1-C998-4885-BBAF-9C0221F11CD5}"/>
              </a:ext>
            </a:extLst>
          </p:cNvPr>
          <p:cNvGrpSpPr/>
          <p:nvPr/>
        </p:nvGrpSpPr>
        <p:grpSpPr>
          <a:xfrm>
            <a:off x="10279" y="2793680"/>
            <a:ext cx="10779026" cy="1016320"/>
            <a:chOff x="-3475307" y="2023474"/>
            <a:chExt cx="14906937" cy="1405526"/>
          </a:xfrm>
          <a:solidFill>
            <a:schemeClr val="accent1"/>
          </a:solidFill>
        </p:grpSpPr>
        <p:sp>
          <p:nvSpPr>
            <p:cNvPr id="4" name="Rectangle 3">
              <a:extLst>
                <a:ext uri="{FF2B5EF4-FFF2-40B4-BE49-F238E27FC236}">
                  <a16:creationId xmlns:a16="http://schemas.microsoft.com/office/drawing/2014/main" id="{5FDB9BB6-B378-476C-927F-2CE26A45A1F0}"/>
                </a:ext>
              </a:extLst>
            </p:cNvPr>
            <p:cNvSpPr/>
            <p:nvPr userDrawn="1"/>
          </p:nvSpPr>
          <p:spPr>
            <a:xfrm rot="10800000">
              <a:off x="-3475307" y="3200400"/>
              <a:ext cx="9610782"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D17887-021B-47D0-BADF-B81032D6BFA7}"/>
                </a:ext>
              </a:extLst>
            </p:cNvPr>
            <p:cNvSpPr/>
            <p:nvPr userDrawn="1"/>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841D2CC8-75D8-4047-AF9E-EE52C3BC5485}"/>
                </a:ext>
              </a:extLst>
            </p:cNvPr>
            <p:cNvSpPr/>
            <p:nvPr userDrawn="1"/>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2CAA4ECA-FF20-4BC1-8B56-1F8C34E0C1F1}"/>
              </a:ext>
            </a:extLst>
          </p:cNvPr>
          <p:cNvGrpSpPr/>
          <p:nvPr/>
        </p:nvGrpSpPr>
        <p:grpSpPr>
          <a:xfrm rot="10800000">
            <a:off x="6442853" y="3936901"/>
            <a:ext cx="5758672" cy="1019976"/>
            <a:chOff x="3467638" y="2023474"/>
            <a:chExt cx="7963992" cy="1410582"/>
          </a:xfrm>
          <a:solidFill>
            <a:schemeClr val="accent1"/>
          </a:solidFill>
        </p:grpSpPr>
        <p:sp>
          <p:nvSpPr>
            <p:cNvPr id="8" name="Rectangle 7">
              <a:extLst>
                <a:ext uri="{FF2B5EF4-FFF2-40B4-BE49-F238E27FC236}">
                  <a16:creationId xmlns:a16="http://schemas.microsoft.com/office/drawing/2014/main" id="{32928498-32CF-4458-BF81-21152C4D5959}"/>
                </a:ext>
              </a:extLst>
            </p:cNvPr>
            <p:cNvSpPr/>
            <p:nvPr userDrawn="1"/>
          </p:nvSpPr>
          <p:spPr>
            <a:xfrm rot="10800000">
              <a:off x="3467638" y="3205456"/>
              <a:ext cx="2655608" cy="228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BB95DF6-457E-4A39-9937-C5A4FCA71ECB}"/>
                </a:ext>
              </a:extLst>
            </p:cNvPr>
            <p:cNvSpPr/>
            <p:nvPr userDrawn="1"/>
          </p:nvSpPr>
          <p:spPr>
            <a:xfrm rot="2727637">
              <a:off x="7154945" y="448707"/>
              <a:ext cx="228600" cy="34135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5FD0B31-E21B-4CDE-A3CD-7541A6632118}"/>
                </a:ext>
              </a:extLst>
            </p:cNvPr>
            <p:cNvSpPr/>
            <p:nvPr userDrawn="1"/>
          </p:nvSpPr>
          <p:spPr>
            <a:xfrm rot="18872363" flipH="1">
              <a:off x="9542351" y="362795"/>
              <a:ext cx="228600" cy="3549958"/>
            </a:xfrm>
            <a:custGeom>
              <a:avLst/>
              <a:gdLst>
                <a:gd name="connsiteX0" fmla="*/ 0 w 228600"/>
                <a:gd name="connsiteY0" fmla="*/ 0 h 3549958"/>
                <a:gd name="connsiteX1" fmla="*/ 0 w 228600"/>
                <a:gd name="connsiteY1" fmla="*/ 3549958 h 3549958"/>
                <a:gd name="connsiteX2" fmla="*/ 10901 w 228600"/>
                <a:gd name="connsiteY2" fmla="*/ 3549958 h 3549958"/>
                <a:gd name="connsiteX3" fmla="*/ 228600 w 228600"/>
                <a:gd name="connsiteY3" fmla="*/ 3328731 h 3549958"/>
                <a:gd name="connsiteX4" fmla="*/ 228600 w 228600"/>
                <a:gd name="connsiteY4" fmla="*/ 0 h 3549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549958">
                  <a:moveTo>
                    <a:pt x="0" y="0"/>
                  </a:moveTo>
                  <a:lnTo>
                    <a:pt x="0" y="3549958"/>
                  </a:lnTo>
                  <a:lnTo>
                    <a:pt x="10901" y="3549958"/>
                  </a:lnTo>
                  <a:lnTo>
                    <a:pt x="228600" y="3328731"/>
                  </a:lnTo>
                  <a:lnTo>
                    <a:pt x="22860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3CAF06-A9D2-424D-AFD0-DB9CBC62D18C}"/>
              </a:ext>
            </a:extLst>
          </p:cNvPr>
          <p:cNvGrpSpPr/>
          <p:nvPr/>
        </p:nvGrpSpPr>
        <p:grpSpPr>
          <a:xfrm>
            <a:off x="7736578" y="3234245"/>
            <a:ext cx="1753617" cy="1206212"/>
            <a:chOff x="5327019" y="1709568"/>
            <a:chExt cx="2893768" cy="1990456"/>
          </a:xfrm>
        </p:grpSpPr>
        <p:sp>
          <p:nvSpPr>
            <p:cNvPr id="12" name="Freeform: Shape 11">
              <a:extLst>
                <a:ext uri="{FF2B5EF4-FFF2-40B4-BE49-F238E27FC236}">
                  <a16:creationId xmlns:a16="http://schemas.microsoft.com/office/drawing/2014/main" id="{8CF9FC8D-D572-4008-B7F9-13BB9D9D2DBE}"/>
                </a:ext>
              </a:extLst>
            </p:cNvPr>
            <p:cNvSpPr/>
            <p:nvPr/>
          </p:nvSpPr>
          <p:spPr>
            <a:xfrm>
              <a:off x="5327019" y="1709568"/>
              <a:ext cx="2893768" cy="1990456"/>
            </a:xfrm>
            <a:custGeom>
              <a:avLst/>
              <a:gdLst>
                <a:gd name="connsiteX0" fmla="*/ 1421722 w 2893768"/>
                <a:gd name="connsiteY0" fmla="*/ 0 h 1990456"/>
                <a:gd name="connsiteX1" fmla="*/ 1968123 w 2893768"/>
                <a:gd name="connsiteY1" fmla="*/ 388232 h 1990456"/>
                <a:gd name="connsiteX2" fmla="*/ 2302434 w 2893768"/>
                <a:gd name="connsiteY2" fmla="*/ 283985 h 1990456"/>
                <a:gd name="connsiteX3" fmla="*/ 2893768 w 2893768"/>
                <a:gd name="connsiteY3" fmla="*/ 875321 h 1990456"/>
                <a:gd name="connsiteX4" fmla="*/ 2302434 w 2893768"/>
                <a:gd name="connsiteY4" fmla="*/ 1466655 h 1990456"/>
                <a:gd name="connsiteX5" fmla="*/ 2264688 w 2893768"/>
                <a:gd name="connsiteY5" fmla="*/ 1464859 h 1990456"/>
                <a:gd name="connsiteX6" fmla="*/ 2264688 w 2893768"/>
                <a:gd name="connsiteY6" fmla="*/ 1990456 h 1990456"/>
                <a:gd name="connsiteX7" fmla="*/ 661433 w 2893768"/>
                <a:gd name="connsiteY7" fmla="*/ 1990456 h 1990456"/>
                <a:gd name="connsiteX8" fmla="*/ 661433 w 2893768"/>
                <a:gd name="connsiteY8" fmla="*/ 1463060 h 1990456"/>
                <a:gd name="connsiteX9" fmla="*/ 591336 w 2893768"/>
                <a:gd name="connsiteY9" fmla="*/ 1466655 h 1990456"/>
                <a:gd name="connsiteX10" fmla="*/ 0 w 2893768"/>
                <a:gd name="connsiteY10" fmla="*/ 875321 h 1990456"/>
                <a:gd name="connsiteX11" fmla="*/ 591336 w 2893768"/>
                <a:gd name="connsiteY11" fmla="*/ 283985 h 1990456"/>
                <a:gd name="connsiteX12" fmla="*/ 886105 w 2893768"/>
                <a:gd name="connsiteY12" fmla="*/ 363069 h 1990456"/>
                <a:gd name="connsiteX13" fmla="*/ 1421722 w 2893768"/>
                <a:gd name="connsiteY13" fmla="*/ 0 h 199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3768" h="1990456">
                  <a:moveTo>
                    <a:pt x="1421722" y="0"/>
                  </a:moveTo>
                  <a:cubicBezTo>
                    <a:pt x="1675150" y="0"/>
                    <a:pt x="1889039" y="161763"/>
                    <a:pt x="1968123" y="388232"/>
                  </a:cubicBezTo>
                  <a:cubicBezTo>
                    <a:pt x="2063383" y="321731"/>
                    <a:pt x="2178414" y="283985"/>
                    <a:pt x="2302434" y="283985"/>
                  </a:cubicBezTo>
                  <a:cubicBezTo>
                    <a:pt x="2629555" y="283985"/>
                    <a:pt x="2893768" y="548199"/>
                    <a:pt x="2893768" y="875321"/>
                  </a:cubicBezTo>
                  <a:cubicBezTo>
                    <a:pt x="2893768" y="1202442"/>
                    <a:pt x="2629555" y="1466655"/>
                    <a:pt x="2302434" y="1466655"/>
                  </a:cubicBezTo>
                  <a:cubicBezTo>
                    <a:pt x="2289851" y="1466655"/>
                    <a:pt x="2277271" y="1464859"/>
                    <a:pt x="2264688" y="1464859"/>
                  </a:cubicBezTo>
                  <a:lnTo>
                    <a:pt x="2264688" y="1990456"/>
                  </a:lnTo>
                  <a:lnTo>
                    <a:pt x="661433" y="1990456"/>
                  </a:lnTo>
                  <a:lnTo>
                    <a:pt x="661433" y="1463060"/>
                  </a:lnTo>
                  <a:cubicBezTo>
                    <a:pt x="639864" y="1464859"/>
                    <a:pt x="614701" y="1466655"/>
                    <a:pt x="591336" y="1466655"/>
                  </a:cubicBezTo>
                  <a:cubicBezTo>
                    <a:pt x="264215" y="1466655"/>
                    <a:pt x="0" y="1202442"/>
                    <a:pt x="0" y="875321"/>
                  </a:cubicBezTo>
                  <a:cubicBezTo>
                    <a:pt x="0" y="548199"/>
                    <a:pt x="264215" y="283985"/>
                    <a:pt x="591336" y="283985"/>
                  </a:cubicBezTo>
                  <a:cubicBezTo>
                    <a:pt x="699179" y="283985"/>
                    <a:pt x="799831" y="312743"/>
                    <a:pt x="886105" y="363069"/>
                  </a:cubicBezTo>
                  <a:cubicBezTo>
                    <a:pt x="970581" y="150979"/>
                    <a:pt x="1179076" y="0"/>
                    <a:pt x="1421722" y="0"/>
                  </a:cubicBez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13" name="Freeform: Shape 12">
              <a:extLst>
                <a:ext uri="{FF2B5EF4-FFF2-40B4-BE49-F238E27FC236}">
                  <a16:creationId xmlns:a16="http://schemas.microsoft.com/office/drawing/2014/main" id="{58E1CA7B-F97A-4EA7-B710-79ECC3436FD0}"/>
                </a:ext>
              </a:extLst>
            </p:cNvPr>
            <p:cNvSpPr/>
            <p:nvPr/>
          </p:nvSpPr>
          <p:spPr>
            <a:xfrm>
              <a:off x="6203382" y="2491814"/>
              <a:ext cx="1159400" cy="1208210"/>
            </a:xfrm>
            <a:custGeom>
              <a:avLst/>
              <a:gdLst>
                <a:gd name="connsiteX0" fmla="*/ 1065682 w 1159400"/>
                <a:gd name="connsiteY0" fmla="*/ 933584 h 1208210"/>
                <a:gd name="connsiteX1" fmla="*/ 1149699 w 1159400"/>
                <a:gd name="connsiteY1" fmla="*/ 933584 h 1208210"/>
                <a:gd name="connsiteX2" fmla="*/ 1155893 w 1159400"/>
                <a:gd name="connsiteY2" fmla="*/ 1208210 h 1208210"/>
                <a:gd name="connsiteX3" fmla="*/ 1059488 w 1159400"/>
                <a:gd name="connsiteY3" fmla="*/ 1208210 h 1208210"/>
                <a:gd name="connsiteX4" fmla="*/ 581886 w 1159400"/>
                <a:gd name="connsiteY4" fmla="*/ 44831 h 1208210"/>
                <a:gd name="connsiteX5" fmla="*/ 593705 w 1159400"/>
                <a:gd name="connsiteY5" fmla="*/ 49094 h 1208210"/>
                <a:gd name="connsiteX6" fmla="*/ 598059 w 1159400"/>
                <a:gd name="connsiteY6" fmla="*/ 58250 h 1208210"/>
                <a:gd name="connsiteX7" fmla="*/ 598059 w 1159400"/>
                <a:gd name="connsiteY7" fmla="*/ 431773 h 1208210"/>
                <a:gd name="connsiteX8" fmla="*/ 615686 w 1159400"/>
                <a:gd name="connsiteY8" fmla="*/ 447124 h 1208210"/>
                <a:gd name="connsiteX9" fmla="*/ 633313 w 1159400"/>
                <a:gd name="connsiteY9" fmla="*/ 431773 h 1208210"/>
                <a:gd name="connsiteX10" fmla="*/ 633313 w 1159400"/>
                <a:gd name="connsiteY10" fmla="*/ 59339 h 1208210"/>
                <a:gd name="connsiteX11" fmla="*/ 638184 w 1159400"/>
                <a:gd name="connsiteY11" fmla="*/ 49094 h 1208210"/>
                <a:gd name="connsiteX12" fmla="*/ 650003 w 1159400"/>
                <a:gd name="connsiteY12" fmla="*/ 44831 h 1208210"/>
                <a:gd name="connsiteX13" fmla="*/ 661821 w 1159400"/>
                <a:gd name="connsiteY13" fmla="*/ 49094 h 1208210"/>
                <a:gd name="connsiteX14" fmla="*/ 665554 w 1159400"/>
                <a:gd name="connsiteY14" fmla="*/ 56943 h 1208210"/>
                <a:gd name="connsiteX15" fmla="*/ 665553 w 1159400"/>
                <a:gd name="connsiteY15" fmla="*/ 431620 h 1208210"/>
                <a:gd name="connsiteX16" fmla="*/ 683180 w 1159400"/>
                <a:gd name="connsiteY16" fmla="*/ 446972 h 1208210"/>
                <a:gd name="connsiteX17" fmla="*/ 700807 w 1159400"/>
                <a:gd name="connsiteY17" fmla="*/ 431620 h 1208210"/>
                <a:gd name="connsiteX18" fmla="*/ 700807 w 1159400"/>
                <a:gd name="connsiteY18" fmla="*/ 57502 h 1208210"/>
                <a:gd name="connsiteX19" fmla="*/ 704806 w 1159400"/>
                <a:gd name="connsiteY19" fmla="*/ 49094 h 1208210"/>
                <a:gd name="connsiteX20" fmla="*/ 716624 w 1159400"/>
                <a:gd name="connsiteY20" fmla="*/ 44831 h 1208210"/>
                <a:gd name="connsiteX21" fmla="*/ 728443 w 1159400"/>
                <a:gd name="connsiteY21" fmla="*/ 49094 h 1208210"/>
                <a:gd name="connsiteX22" fmla="*/ 733049 w 1159400"/>
                <a:gd name="connsiteY22" fmla="*/ 58781 h 1208210"/>
                <a:gd name="connsiteX23" fmla="*/ 733049 w 1159400"/>
                <a:gd name="connsiteY23" fmla="*/ 428131 h 1208210"/>
                <a:gd name="connsiteX24" fmla="*/ 750676 w 1159400"/>
                <a:gd name="connsiteY24" fmla="*/ 443482 h 1208210"/>
                <a:gd name="connsiteX25" fmla="*/ 768303 w 1159400"/>
                <a:gd name="connsiteY25" fmla="*/ 428131 h 1208210"/>
                <a:gd name="connsiteX26" fmla="*/ 768303 w 1159400"/>
                <a:gd name="connsiteY26" fmla="*/ 58807 h 1208210"/>
                <a:gd name="connsiteX27" fmla="*/ 772922 w 1159400"/>
                <a:gd name="connsiteY27" fmla="*/ 49094 h 1208210"/>
                <a:gd name="connsiteX28" fmla="*/ 784741 w 1159400"/>
                <a:gd name="connsiteY28" fmla="*/ 44831 h 1208210"/>
                <a:gd name="connsiteX29" fmla="*/ 801454 w 1159400"/>
                <a:gd name="connsiteY29" fmla="*/ 59387 h 1208210"/>
                <a:gd name="connsiteX30" fmla="*/ 823440 w 1159400"/>
                <a:gd name="connsiteY30" fmla="*/ 598108 h 1208210"/>
                <a:gd name="connsiteX31" fmla="*/ 721031 w 1159400"/>
                <a:gd name="connsiteY31" fmla="*/ 751006 h 1208210"/>
                <a:gd name="connsiteX32" fmla="*/ 721249 w 1159400"/>
                <a:gd name="connsiteY32" fmla="*/ 751006 h 1208210"/>
                <a:gd name="connsiteX33" fmla="*/ 730362 w 1159400"/>
                <a:gd name="connsiteY33" fmla="*/ 1208210 h 1208210"/>
                <a:gd name="connsiteX34" fmla="*/ 632635 w 1159400"/>
                <a:gd name="connsiteY34" fmla="*/ 1208210 h 1208210"/>
                <a:gd name="connsiteX35" fmla="*/ 641747 w 1159400"/>
                <a:gd name="connsiteY35" fmla="*/ 751006 h 1208210"/>
                <a:gd name="connsiteX36" fmla="*/ 641966 w 1159400"/>
                <a:gd name="connsiteY36" fmla="*/ 751006 h 1208210"/>
                <a:gd name="connsiteX37" fmla="*/ 539558 w 1159400"/>
                <a:gd name="connsiteY37" fmla="*/ 598108 h 1208210"/>
                <a:gd name="connsiteX38" fmla="*/ 565173 w 1159400"/>
                <a:gd name="connsiteY38" fmla="*/ 59387 h 1208210"/>
                <a:gd name="connsiteX39" fmla="*/ 581886 w 1159400"/>
                <a:gd name="connsiteY39" fmla="*/ 44831 h 1208210"/>
                <a:gd name="connsiteX40" fmla="*/ 212595 w 1159400"/>
                <a:gd name="connsiteY40" fmla="*/ 36059 h 1208210"/>
                <a:gd name="connsiteX41" fmla="*/ 409936 w 1159400"/>
                <a:gd name="connsiteY41" fmla="*/ 374777 h 1208210"/>
                <a:gd name="connsiteX42" fmla="*/ 284145 w 1159400"/>
                <a:gd name="connsiteY42" fmla="*/ 671400 h 1208210"/>
                <a:gd name="connsiteX43" fmla="*/ 233303 w 1159400"/>
                <a:gd name="connsiteY43" fmla="*/ 690845 h 1208210"/>
                <a:gd name="connsiteX44" fmla="*/ 247393 w 1159400"/>
                <a:gd name="connsiteY44" fmla="*/ 690845 h 1208210"/>
                <a:gd name="connsiteX45" fmla="*/ 257705 w 1159400"/>
                <a:gd name="connsiteY45" fmla="*/ 1208210 h 1208210"/>
                <a:gd name="connsiteX46" fmla="*/ 152291 w 1159400"/>
                <a:gd name="connsiteY46" fmla="*/ 1208210 h 1208210"/>
                <a:gd name="connsiteX47" fmla="*/ 162602 w 1159400"/>
                <a:gd name="connsiteY47" fmla="*/ 690845 h 1208210"/>
                <a:gd name="connsiteX48" fmla="*/ 183747 w 1159400"/>
                <a:gd name="connsiteY48" fmla="*/ 690845 h 1208210"/>
                <a:gd name="connsiteX49" fmla="*/ 132897 w 1159400"/>
                <a:gd name="connsiteY49" fmla="*/ 671667 h 1208210"/>
                <a:gd name="connsiteX50" fmla="*/ 65 w 1159400"/>
                <a:gd name="connsiteY50" fmla="*/ 367375 h 1208210"/>
                <a:gd name="connsiteX51" fmla="*/ 212595 w 1159400"/>
                <a:gd name="connsiteY51" fmla="*/ 36059 h 1208210"/>
                <a:gd name="connsiteX52" fmla="*/ 1152978 w 1159400"/>
                <a:gd name="connsiteY52" fmla="*/ 0 h 1208210"/>
                <a:gd name="connsiteX53" fmla="*/ 1149518 w 1159400"/>
                <a:gd name="connsiteY53" fmla="*/ 932812 h 1208210"/>
                <a:gd name="connsiteX54" fmla="*/ 969601 w 1159400"/>
                <a:gd name="connsiteY54" fmla="*/ 929933 h 1208210"/>
                <a:gd name="connsiteX55" fmla="*/ 1152978 w 1159400"/>
                <a:gd name="connsiteY55" fmla="*/ 0 h 120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59400" h="1208210">
                  <a:moveTo>
                    <a:pt x="1065682" y="933584"/>
                  </a:moveTo>
                  <a:lnTo>
                    <a:pt x="1149699" y="933584"/>
                  </a:lnTo>
                  <a:lnTo>
                    <a:pt x="1155893" y="1208210"/>
                  </a:lnTo>
                  <a:lnTo>
                    <a:pt x="1059488" y="1208210"/>
                  </a:lnTo>
                  <a:close/>
                  <a:moveTo>
                    <a:pt x="581886" y="44831"/>
                  </a:moveTo>
                  <a:cubicBezTo>
                    <a:pt x="586502" y="44831"/>
                    <a:pt x="590680" y="46461"/>
                    <a:pt x="593705" y="49094"/>
                  </a:cubicBezTo>
                  <a:lnTo>
                    <a:pt x="598059" y="58250"/>
                  </a:lnTo>
                  <a:cubicBezTo>
                    <a:pt x="598059" y="182757"/>
                    <a:pt x="598059" y="307265"/>
                    <a:pt x="598059" y="431773"/>
                  </a:cubicBezTo>
                  <a:cubicBezTo>
                    <a:pt x="598059" y="440251"/>
                    <a:pt x="605950" y="447124"/>
                    <a:pt x="615686" y="447124"/>
                  </a:cubicBezTo>
                  <a:cubicBezTo>
                    <a:pt x="625421" y="447124"/>
                    <a:pt x="633313" y="440251"/>
                    <a:pt x="633313" y="431773"/>
                  </a:cubicBezTo>
                  <a:lnTo>
                    <a:pt x="633313" y="59339"/>
                  </a:lnTo>
                  <a:lnTo>
                    <a:pt x="638184" y="49094"/>
                  </a:lnTo>
                  <a:cubicBezTo>
                    <a:pt x="641209" y="46461"/>
                    <a:pt x="645387" y="44831"/>
                    <a:pt x="650003" y="44831"/>
                  </a:cubicBezTo>
                  <a:cubicBezTo>
                    <a:pt x="654618" y="44831"/>
                    <a:pt x="658797" y="46461"/>
                    <a:pt x="661821" y="49094"/>
                  </a:cubicBezTo>
                  <a:lnTo>
                    <a:pt x="665554" y="56943"/>
                  </a:lnTo>
                  <a:cubicBezTo>
                    <a:pt x="665554" y="181835"/>
                    <a:pt x="665553" y="306728"/>
                    <a:pt x="665553" y="431620"/>
                  </a:cubicBezTo>
                  <a:cubicBezTo>
                    <a:pt x="665553" y="440098"/>
                    <a:pt x="673445" y="446972"/>
                    <a:pt x="683180" y="446972"/>
                  </a:cubicBezTo>
                  <a:cubicBezTo>
                    <a:pt x="692915" y="446972"/>
                    <a:pt x="700807" y="440098"/>
                    <a:pt x="700807" y="431620"/>
                  </a:cubicBezTo>
                  <a:lnTo>
                    <a:pt x="700807" y="57502"/>
                  </a:lnTo>
                  <a:lnTo>
                    <a:pt x="704806" y="49094"/>
                  </a:lnTo>
                  <a:cubicBezTo>
                    <a:pt x="707831" y="46461"/>
                    <a:pt x="712009" y="44831"/>
                    <a:pt x="716624" y="44831"/>
                  </a:cubicBezTo>
                  <a:cubicBezTo>
                    <a:pt x="721240" y="44831"/>
                    <a:pt x="725418" y="46461"/>
                    <a:pt x="728443" y="49094"/>
                  </a:cubicBezTo>
                  <a:lnTo>
                    <a:pt x="733049" y="58781"/>
                  </a:lnTo>
                  <a:cubicBezTo>
                    <a:pt x="733049" y="181897"/>
                    <a:pt x="733049" y="305014"/>
                    <a:pt x="733049" y="428131"/>
                  </a:cubicBezTo>
                  <a:cubicBezTo>
                    <a:pt x="733049" y="436609"/>
                    <a:pt x="740941" y="443482"/>
                    <a:pt x="750676" y="443482"/>
                  </a:cubicBezTo>
                  <a:cubicBezTo>
                    <a:pt x="760411" y="443482"/>
                    <a:pt x="768303" y="436609"/>
                    <a:pt x="768303" y="428131"/>
                  </a:cubicBezTo>
                  <a:lnTo>
                    <a:pt x="768303" y="58807"/>
                  </a:lnTo>
                  <a:lnTo>
                    <a:pt x="772922" y="49094"/>
                  </a:lnTo>
                  <a:cubicBezTo>
                    <a:pt x="775947" y="46461"/>
                    <a:pt x="780125" y="44831"/>
                    <a:pt x="784741" y="44831"/>
                  </a:cubicBezTo>
                  <a:cubicBezTo>
                    <a:pt x="793972" y="44831"/>
                    <a:pt x="801454" y="51348"/>
                    <a:pt x="801454" y="59387"/>
                  </a:cubicBezTo>
                  <a:lnTo>
                    <a:pt x="823440" y="598108"/>
                  </a:lnTo>
                  <a:cubicBezTo>
                    <a:pt x="823684" y="628245"/>
                    <a:pt x="755167" y="700040"/>
                    <a:pt x="721031" y="751006"/>
                  </a:cubicBezTo>
                  <a:lnTo>
                    <a:pt x="721249" y="751006"/>
                  </a:lnTo>
                  <a:lnTo>
                    <a:pt x="730362" y="1208210"/>
                  </a:lnTo>
                  <a:lnTo>
                    <a:pt x="632635" y="1208210"/>
                  </a:lnTo>
                  <a:lnTo>
                    <a:pt x="641747" y="751006"/>
                  </a:lnTo>
                  <a:lnTo>
                    <a:pt x="641966" y="751006"/>
                  </a:lnTo>
                  <a:cubicBezTo>
                    <a:pt x="607830" y="700040"/>
                    <a:pt x="537818" y="625641"/>
                    <a:pt x="539558" y="598108"/>
                  </a:cubicBezTo>
                  <a:lnTo>
                    <a:pt x="565173" y="59387"/>
                  </a:lnTo>
                  <a:cubicBezTo>
                    <a:pt x="565173" y="51348"/>
                    <a:pt x="572656" y="44831"/>
                    <a:pt x="581886" y="44831"/>
                  </a:cubicBezTo>
                  <a:close/>
                  <a:moveTo>
                    <a:pt x="212595" y="36059"/>
                  </a:moveTo>
                  <a:cubicBezTo>
                    <a:pt x="336973" y="33789"/>
                    <a:pt x="407081" y="222028"/>
                    <a:pt x="409936" y="374777"/>
                  </a:cubicBezTo>
                  <a:cubicBezTo>
                    <a:pt x="412077" y="489338"/>
                    <a:pt x="355947" y="615833"/>
                    <a:pt x="284145" y="671400"/>
                  </a:cubicBezTo>
                  <a:lnTo>
                    <a:pt x="233303" y="690845"/>
                  </a:lnTo>
                  <a:lnTo>
                    <a:pt x="247393" y="690845"/>
                  </a:lnTo>
                  <a:lnTo>
                    <a:pt x="257705" y="1208210"/>
                  </a:lnTo>
                  <a:lnTo>
                    <a:pt x="152291" y="1208210"/>
                  </a:lnTo>
                  <a:lnTo>
                    <a:pt x="162602" y="690845"/>
                  </a:lnTo>
                  <a:lnTo>
                    <a:pt x="183747" y="690845"/>
                  </a:lnTo>
                  <a:lnTo>
                    <a:pt x="132897" y="671667"/>
                  </a:lnTo>
                  <a:cubicBezTo>
                    <a:pt x="60354" y="617778"/>
                    <a:pt x="2206" y="495078"/>
                    <a:pt x="65" y="367375"/>
                  </a:cubicBezTo>
                  <a:cubicBezTo>
                    <a:pt x="-2789" y="197105"/>
                    <a:pt x="88216" y="38330"/>
                    <a:pt x="212595" y="36059"/>
                  </a:cubicBezTo>
                  <a:close/>
                  <a:moveTo>
                    <a:pt x="1152978" y="0"/>
                  </a:moveTo>
                  <a:cubicBezTo>
                    <a:pt x="1164512" y="2879"/>
                    <a:pt x="1158745" y="587326"/>
                    <a:pt x="1149518" y="932812"/>
                  </a:cubicBezTo>
                  <a:cubicBezTo>
                    <a:pt x="1091853" y="931852"/>
                    <a:pt x="1023807" y="936651"/>
                    <a:pt x="969601" y="929933"/>
                  </a:cubicBezTo>
                  <a:cubicBezTo>
                    <a:pt x="948841" y="524947"/>
                    <a:pt x="1011121" y="4799"/>
                    <a:pt x="1152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
        <p:nvSpPr>
          <p:cNvPr id="36" name="TextBox 35">
            <a:extLst>
              <a:ext uri="{FF2B5EF4-FFF2-40B4-BE49-F238E27FC236}">
                <a16:creationId xmlns:a16="http://schemas.microsoft.com/office/drawing/2014/main" id="{294AFC09-03C3-4E82-9A4D-9D83F15BB613}"/>
              </a:ext>
            </a:extLst>
          </p:cNvPr>
          <p:cNvSpPr txBox="1"/>
          <p:nvPr/>
        </p:nvSpPr>
        <p:spPr>
          <a:xfrm>
            <a:off x="676899" y="1608452"/>
            <a:ext cx="5214511" cy="1292662"/>
          </a:xfrm>
          <a:prstGeom prst="rect">
            <a:avLst/>
          </a:prstGeom>
          <a:noFill/>
        </p:spPr>
        <p:txBody>
          <a:bodyPr wrap="square" lIns="36000" tIns="0" rIns="36000" bIns="0" rtlCol="0" anchor="ctr">
            <a:spAutoFit/>
          </a:bodyPr>
          <a:lstStyle/>
          <a:p>
            <a:r>
              <a:rPr lang="en-US" altLang="ko-KR" sz="2800" dirty="0">
                <a:solidFill>
                  <a:schemeClr val="accent1"/>
                </a:solidFill>
              </a:rPr>
              <a:t>A business can benefit from Yelp review data if it can answer the below questions :</a:t>
            </a:r>
            <a:endParaRPr lang="ko-KR" altLang="en-US" sz="2800" dirty="0">
              <a:solidFill>
                <a:schemeClr val="accent1"/>
              </a:solidFill>
            </a:endParaRPr>
          </a:p>
        </p:txBody>
      </p:sp>
      <p:sp>
        <p:nvSpPr>
          <p:cNvPr id="40" name="TextBox 39">
            <a:extLst>
              <a:ext uri="{FF2B5EF4-FFF2-40B4-BE49-F238E27FC236}">
                <a16:creationId xmlns:a16="http://schemas.microsoft.com/office/drawing/2014/main" id="{294AFC09-03C3-4E82-9A4D-9D83F15BB613}"/>
              </a:ext>
            </a:extLst>
          </p:cNvPr>
          <p:cNvSpPr txBox="1"/>
          <p:nvPr/>
        </p:nvSpPr>
        <p:spPr>
          <a:xfrm>
            <a:off x="658291" y="4227897"/>
            <a:ext cx="5977640"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36000" tIns="0" rIns="36000" bIns="0" rtlCol="0" anchor="ctr">
            <a:spAutoFit/>
          </a:bodyPr>
          <a:lstStyle/>
          <a:p>
            <a:pPr marL="457200" indent="-457200">
              <a:buFont typeface="Arial" panose="020B0604020202020204" pitchFamily="34" charset="0"/>
              <a:buChar char="•"/>
            </a:pPr>
            <a:r>
              <a:rPr lang="en-US" altLang="ko-KR" sz="2400" dirty="0">
                <a:solidFill>
                  <a:schemeClr val="accent1"/>
                </a:solidFill>
              </a:rPr>
              <a:t>What factors lead to business success? </a:t>
            </a:r>
            <a:endParaRPr lang="ko-KR" altLang="en-US" sz="2400" dirty="0">
              <a:solidFill>
                <a:schemeClr val="accent1"/>
              </a:solidFill>
            </a:endParaRPr>
          </a:p>
        </p:txBody>
      </p:sp>
      <p:sp>
        <p:nvSpPr>
          <p:cNvPr id="41" name="TextBox 40">
            <a:extLst>
              <a:ext uri="{FF2B5EF4-FFF2-40B4-BE49-F238E27FC236}">
                <a16:creationId xmlns:a16="http://schemas.microsoft.com/office/drawing/2014/main" id="{294AFC09-03C3-4E82-9A4D-9D83F15BB613}"/>
              </a:ext>
            </a:extLst>
          </p:cNvPr>
          <p:cNvSpPr txBox="1"/>
          <p:nvPr/>
        </p:nvSpPr>
        <p:spPr>
          <a:xfrm>
            <a:off x="658291" y="5156253"/>
            <a:ext cx="5977640" cy="738664"/>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lIns="36000" tIns="0" rIns="36000" bIns="0" rtlCol="0" anchor="ctr">
            <a:spAutoFit/>
          </a:bodyPr>
          <a:lstStyle/>
          <a:p>
            <a:pPr marL="457200" indent="-457200">
              <a:buFont typeface="Arial" panose="020B0604020202020204" pitchFamily="34" charset="0"/>
              <a:buChar char="•"/>
            </a:pPr>
            <a:r>
              <a:rPr lang="en-US" altLang="ko-KR" sz="2400" dirty="0">
                <a:solidFill>
                  <a:schemeClr val="accent1"/>
                </a:solidFill>
              </a:rPr>
              <a:t>What are the most important concerns for a customer?</a:t>
            </a:r>
            <a:endParaRPr lang="ko-KR" altLang="en-US" sz="2400" dirty="0">
              <a:solidFill>
                <a:schemeClr val="accent1"/>
              </a:solidFill>
            </a:endParaRPr>
          </a:p>
        </p:txBody>
      </p:sp>
    </p:spTree>
    <p:extLst>
      <p:ext uri="{BB962C8B-B14F-4D97-AF65-F5344CB8AC3E}">
        <p14:creationId xmlns:p14="http://schemas.microsoft.com/office/powerpoint/2010/main" val="308668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6163B8-DB2B-4F0D-ACDD-57863A1802C1}"/>
              </a:ext>
            </a:extLst>
          </p:cNvPr>
          <p:cNvSpPr/>
          <p:nvPr/>
        </p:nvSpPr>
        <p:spPr>
          <a:xfrm>
            <a:off x="9047279" y="342899"/>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AF2F9D6-5EC6-45ED-98B7-A06E40A68AFB}"/>
              </a:ext>
            </a:extLst>
          </p:cNvPr>
          <p:cNvSpPr txBox="1">
            <a:spLocks/>
          </p:cNvSpPr>
          <p:nvPr/>
        </p:nvSpPr>
        <p:spPr>
          <a:xfrm>
            <a:off x="7789978" y="984739"/>
            <a:ext cx="3933093" cy="1232438"/>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ko-KR" sz="4000" dirty="0">
                <a:solidFill>
                  <a:schemeClr val="accent2"/>
                </a:solidFill>
              </a:rPr>
              <a:t>BUSINESS SUCCESS</a:t>
            </a:r>
            <a:endParaRPr lang="ko-KR" altLang="en-US" sz="4000" dirty="0">
              <a:solidFill>
                <a:schemeClr val="accent2"/>
              </a:solidFill>
            </a:endParaRPr>
          </a:p>
        </p:txBody>
      </p:sp>
      <p:grpSp>
        <p:nvGrpSpPr>
          <p:cNvPr id="2" name="Group 1">
            <a:extLst>
              <a:ext uri="{FF2B5EF4-FFF2-40B4-BE49-F238E27FC236}">
                <a16:creationId xmlns:a16="http://schemas.microsoft.com/office/drawing/2014/main" id="{924FE67F-21B9-4305-95E7-405413225142}"/>
              </a:ext>
            </a:extLst>
          </p:cNvPr>
          <p:cNvGrpSpPr/>
          <p:nvPr/>
        </p:nvGrpSpPr>
        <p:grpSpPr>
          <a:xfrm>
            <a:off x="741515" y="3797954"/>
            <a:ext cx="1506343" cy="669191"/>
            <a:chOff x="4935452" y="522484"/>
            <a:chExt cx="1506343" cy="669191"/>
          </a:xfrm>
        </p:grpSpPr>
        <p:sp>
          <p:nvSpPr>
            <p:cNvPr id="50" name="TextBox 49">
              <a:extLst>
                <a:ext uri="{FF2B5EF4-FFF2-40B4-BE49-F238E27FC236}">
                  <a16:creationId xmlns:a16="http://schemas.microsoft.com/office/drawing/2014/main" id="{5169A754-500E-41BB-9AE1-E6FDDDDBAE30}"/>
                </a:ext>
              </a:extLst>
            </p:cNvPr>
            <p:cNvSpPr txBox="1"/>
            <p:nvPr/>
          </p:nvSpPr>
          <p:spPr>
            <a:xfrm>
              <a:off x="4935452" y="545344"/>
              <a:ext cx="1506343" cy="646331"/>
            </a:xfrm>
            <a:prstGeom prst="rect">
              <a:avLst/>
            </a:prstGeom>
            <a:noFill/>
          </p:spPr>
          <p:txBody>
            <a:bodyPr wrap="square" rtlCol="0" anchor="ctr">
              <a:spAutoFit/>
            </a:bodyPr>
            <a:lstStyle/>
            <a:p>
              <a:pPr algn="ctr"/>
              <a:r>
                <a:rPr lang="en-US" altLang="ko-KR" sz="3600" b="1" dirty="0">
                  <a:cs typeface="Arial" pitchFamily="34" charset="0"/>
                </a:rPr>
                <a:t>20%</a:t>
              </a:r>
              <a:endParaRPr lang="ko-KR" altLang="en-US" sz="3600" b="1" dirty="0">
                <a:cs typeface="Arial" pitchFamily="34" charset="0"/>
              </a:endParaRPr>
            </a:p>
          </p:txBody>
        </p:sp>
        <p:sp>
          <p:nvSpPr>
            <p:cNvPr id="51" name="Rectangle 50">
              <a:extLst>
                <a:ext uri="{FF2B5EF4-FFF2-40B4-BE49-F238E27FC236}">
                  <a16:creationId xmlns:a16="http://schemas.microsoft.com/office/drawing/2014/main" id="{C03AC5A2-216A-4A5B-8D0F-89A6DE140DD9}"/>
                </a:ext>
              </a:extLst>
            </p:cNvPr>
            <p:cNvSpPr/>
            <p:nvPr/>
          </p:nvSpPr>
          <p:spPr>
            <a:xfrm>
              <a:off x="5189221" y="522484"/>
              <a:ext cx="64008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158DB9D8-0C24-4176-9683-CFB35DD22C8A}"/>
              </a:ext>
            </a:extLst>
          </p:cNvPr>
          <p:cNvGrpSpPr/>
          <p:nvPr/>
        </p:nvGrpSpPr>
        <p:grpSpPr>
          <a:xfrm>
            <a:off x="705506" y="1509745"/>
            <a:ext cx="1506343" cy="669191"/>
            <a:chOff x="4935452" y="522484"/>
            <a:chExt cx="1506343" cy="669191"/>
          </a:xfrm>
        </p:grpSpPr>
        <p:sp>
          <p:nvSpPr>
            <p:cNvPr id="53" name="TextBox 52">
              <a:extLst>
                <a:ext uri="{FF2B5EF4-FFF2-40B4-BE49-F238E27FC236}">
                  <a16:creationId xmlns:a16="http://schemas.microsoft.com/office/drawing/2014/main" id="{6FAA0EB5-A9E5-4ED3-BD1B-A209BE12379A}"/>
                </a:ext>
              </a:extLst>
            </p:cNvPr>
            <p:cNvSpPr txBox="1"/>
            <p:nvPr/>
          </p:nvSpPr>
          <p:spPr>
            <a:xfrm>
              <a:off x="4935452" y="545344"/>
              <a:ext cx="1506343" cy="646331"/>
            </a:xfrm>
            <a:prstGeom prst="rect">
              <a:avLst/>
            </a:prstGeom>
            <a:noFill/>
          </p:spPr>
          <p:txBody>
            <a:bodyPr wrap="square" rtlCol="0" anchor="ctr">
              <a:spAutoFit/>
            </a:bodyPr>
            <a:lstStyle/>
            <a:p>
              <a:pPr algn="ctr"/>
              <a:r>
                <a:rPr lang="en-US" altLang="ko-KR" sz="3600" b="1" dirty="0">
                  <a:cs typeface="Arial" pitchFamily="34" charset="0"/>
                </a:rPr>
                <a:t>30.2m</a:t>
              </a:r>
              <a:endParaRPr lang="ko-KR" altLang="en-US" sz="3600" b="1" dirty="0">
                <a:cs typeface="Arial" pitchFamily="34" charset="0"/>
              </a:endParaRPr>
            </a:p>
          </p:txBody>
        </p:sp>
        <p:sp>
          <p:nvSpPr>
            <p:cNvPr id="54" name="Rectangle 53">
              <a:extLst>
                <a:ext uri="{FF2B5EF4-FFF2-40B4-BE49-F238E27FC236}">
                  <a16:creationId xmlns:a16="http://schemas.microsoft.com/office/drawing/2014/main" id="{BC4CDB2C-2EA7-4448-86CC-904055954EF5}"/>
                </a:ext>
              </a:extLst>
            </p:cNvPr>
            <p:cNvSpPr/>
            <p:nvPr/>
          </p:nvSpPr>
          <p:spPr>
            <a:xfrm>
              <a:off x="5532118" y="522484"/>
              <a:ext cx="64008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A1995225-586E-4776-BA27-C4449CD0FFDE}"/>
              </a:ext>
            </a:extLst>
          </p:cNvPr>
          <p:cNvGrpSpPr/>
          <p:nvPr/>
        </p:nvGrpSpPr>
        <p:grpSpPr>
          <a:xfrm>
            <a:off x="741516" y="2616992"/>
            <a:ext cx="1506343" cy="669191"/>
            <a:chOff x="4935452" y="522484"/>
            <a:chExt cx="1506343" cy="669191"/>
          </a:xfrm>
        </p:grpSpPr>
        <p:sp>
          <p:nvSpPr>
            <p:cNvPr id="62" name="TextBox 61">
              <a:extLst>
                <a:ext uri="{FF2B5EF4-FFF2-40B4-BE49-F238E27FC236}">
                  <a16:creationId xmlns:a16="http://schemas.microsoft.com/office/drawing/2014/main" id="{D1C57967-6270-4313-9D50-093A9FE12D08}"/>
                </a:ext>
              </a:extLst>
            </p:cNvPr>
            <p:cNvSpPr txBox="1"/>
            <p:nvPr/>
          </p:nvSpPr>
          <p:spPr>
            <a:xfrm>
              <a:off x="4935452" y="545344"/>
              <a:ext cx="1506343" cy="646331"/>
            </a:xfrm>
            <a:prstGeom prst="rect">
              <a:avLst/>
            </a:prstGeom>
            <a:noFill/>
          </p:spPr>
          <p:txBody>
            <a:bodyPr wrap="square" rtlCol="0" anchor="ctr">
              <a:spAutoFit/>
            </a:bodyPr>
            <a:lstStyle/>
            <a:p>
              <a:pPr algn="ctr"/>
              <a:r>
                <a:rPr lang="en-US" altLang="ko-KR" sz="3600" b="1" dirty="0">
                  <a:cs typeface="Arial" pitchFamily="34" charset="0"/>
                </a:rPr>
                <a:t>99.7%</a:t>
              </a:r>
              <a:endParaRPr lang="ko-KR" altLang="en-US" sz="3600" b="1" dirty="0">
                <a:cs typeface="Arial" pitchFamily="34" charset="0"/>
              </a:endParaRPr>
            </a:p>
          </p:txBody>
        </p:sp>
        <p:sp>
          <p:nvSpPr>
            <p:cNvPr id="63" name="Rectangle 62">
              <a:extLst>
                <a:ext uri="{FF2B5EF4-FFF2-40B4-BE49-F238E27FC236}">
                  <a16:creationId xmlns:a16="http://schemas.microsoft.com/office/drawing/2014/main" id="{53A5EB49-3C6E-448F-98D2-2204C271ADBE}"/>
                </a:ext>
              </a:extLst>
            </p:cNvPr>
            <p:cNvSpPr/>
            <p:nvPr/>
          </p:nvSpPr>
          <p:spPr>
            <a:xfrm>
              <a:off x="5189221" y="522484"/>
              <a:ext cx="64008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a:extLst>
              <a:ext uri="{FF2B5EF4-FFF2-40B4-BE49-F238E27FC236}">
                <a16:creationId xmlns:a16="http://schemas.microsoft.com/office/drawing/2014/main" id="{D4F95F8D-5A21-4785-8CAB-6994AA82D78B}"/>
              </a:ext>
            </a:extLst>
          </p:cNvPr>
          <p:cNvGrpSpPr/>
          <p:nvPr/>
        </p:nvGrpSpPr>
        <p:grpSpPr>
          <a:xfrm>
            <a:off x="2492467" y="3743004"/>
            <a:ext cx="3933092" cy="781718"/>
            <a:chOff x="1985513" y="4307149"/>
            <a:chExt cx="2380861" cy="609291"/>
          </a:xfrm>
        </p:grpSpPr>
        <p:sp>
          <p:nvSpPr>
            <p:cNvPr id="68" name="TextBox 67">
              <a:extLst>
                <a:ext uri="{FF2B5EF4-FFF2-40B4-BE49-F238E27FC236}">
                  <a16:creationId xmlns:a16="http://schemas.microsoft.com/office/drawing/2014/main" id="{556F629E-9CBF-4509-8EB6-6C2F94170D73}"/>
                </a:ext>
              </a:extLst>
            </p:cNvPr>
            <p:cNvSpPr txBox="1"/>
            <p:nvPr/>
          </p:nvSpPr>
          <p:spPr>
            <a:xfrm>
              <a:off x="2004348" y="4639441"/>
              <a:ext cx="234663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50% close by the end of the fifth year</a:t>
              </a:r>
            </a:p>
          </p:txBody>
        </p:sp>
        <p:sp>
          <p:nvSpPr>
            <p:cNvPr id="69" name="TextBox 68">
              <a:extLst>
                <a:ext uri="{FF2B5EF4-FFF2-40B4-BE49-F238E27FC236}">
                  <a16:creationId xmlns:a16="http://schemas.microsoft.com/office/drawing/2014/main" id="{82329610-7D22-4213-8FEA-3FB2ECB621FE}"/>
                </a:ext>
              </a:extLst>
            </p:cNvPr>
            <p:cNvSpPr txBox="1"/>
            <p:nvPr/>
          </p:nvSpPr>
          <p:spPr>
            <a:xfrm>
              <a:off x="1985513" y="4307149"/>
              <a:ext cx="2380861" cy="338554"/>
            </a:xfrm>
            <a:prstGeom prst="rect">
              <a:avLst/>
            </a:prstGeom>
            <a:noFill/>
          </p:spPr>
          <p:txBody>
            <a:bodyPr wrap="square" rtlCol="0">
              <a:spAutoFit/>
            </a:bodyPr>
            <a:lstStyle/>
            <a:p>
              <a:r>
                <a:rPr lang="en-US" altLang="ko-KR" sz="1600" dirty="0">
                  <a:solidFill>
                    <a:schemeClr val="accent1"/>
                  </a:solidFill>
                  <a:ea typeface="FZShuTi" pitchFamily="2" charset="-122"/>
                  <a:cs typeface="Arial" pitchFamily="34" charset="0"/>
                </a:rPr>
                <a:t>Small Businesses close in the first year</a:t>
              </a:r>
              <a:endParaRPr lang="ko-KR" altLang="en-US" sz="1600" dirty="0">
                <a:solidFill>
                  <a:schemeClr val="accent1"/>
                </a:solidFill>
                <a:cs typeface="Arial" pitchFamily="34" charset="0"/>
              </a:endParaRPr>
            </a:p>
          </p:txBody>
        </p:sp>
      </p:grpSp>
      <p:grpSp>
        <p:nvGrpSpPr>
          <p:cNvPr id="70" name="Group 69">
            <a:extLst>
              <a:ext uri="{FF2B5EF4-FFF2-40B4-BE49-F238E27FC236}">
                <a16:creationId xmlns:a16="http://schemas.microsoft.com/office/drawing/2014/main" id="{13F763CB-DB77-4673-9600-01628E3B4783}"/>
              </a:ext>
            </a:extLst>
          </p:cNvPr>
          <p:cNvGrpSpPr/>
          <p:nvPr/>
        </p:nvGrpSpPr>
        <p:grpSpPr>
          <a:xfrm>
            <a:off x="1174648" y="1419440"/>
            <a:ext cx="3933092" cy="609291"/>
            <a:chOff x="1985513" y="4307149"/>
            <a:chExt cx="2380861" cy="609291"/>
          </a:xfrm>
        </p:grpSpPr>
        <p:sp>
          <p:nvSpPr>
            <p:cNvPr id="71" name="TextBox 70">
              <a:extLst>
                <a:ext uri="{FF2B5EF4-FFF2-40B4-BE49-F238E27FC236}">
                  <a16:creationId xmlns:a16="http://schemas.microsoft.com/office/drawing/2014/main" id="{00A06DC5-2D61-4BFD-9378-707FF23B03FE}"/>
                </a:ext>
              </a:extLst>
            </p:cNvPr>
            <p:cNvSpPr txBox="1"/>
            <p:nvPr/>
          </p:nvSpPr>
          <p:spPr>
            <a:xfrm>
              <a:off x="2004348" y="4639441"/>
              <a:ext cx="2346637"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Employ 58.9 million people</a:t>
              </a:r>
            </a:p>
          </p:txBody>
        </p:sp>
        <p:sp>
          <p:nvSpPr>
            <p:cNvPr id="72" name="TextBox 71">
              <a:extLst>
                <a:ext uri="{FF2B5EF4-FFF2-40B4-BE49-F238E27FC236}">
                  <a16:creationId xmlns:a16="http://schemas.microsoft.com/office/drawing/2014/main" id="{A963DB03-71D9-4A0B-BEA2-4E7FD9A15095}"/>
                </a:ext>
              </a:extLst>
            </p:cNvPr>
            <p:cNvSpPr txBox="1"/>
            <p:nvPr/>
          </p:nvSpPr>
          <p:spPr>
            <a:xfrm>
              <a:off x="1985513" y="4307149"/>
              <a:ext cx="2380861" cy="338554"/>
            </a:xfrm>
            <a:prstGeom prst="rect">
              <a:avLst/>
            </a:prstGeom>
            <a:noFill/>
          </p:spPr>
          <p:txBody>
            <a:bodyPr wrap="square" rtlCol="0">
              <a:spAutoFit/>
            </a:bodyPr>
            <a:lstStyle/>
            <a:p>
              <a:pPr algn="r"/>
              <a:r>
                <a:rPr lang="en-US" altLang="ko-KR" sz="1600" dirty="0">
                  <a:solidFill>
                    <a:schemeClr val="accent1"/>
                  </a:solidFill>
                  <a:ea typeface="FZShuTi" pitchFamily="2" charset="-122"/>
                  <a:cs typeface="Arial" pitchFamily="34" charset="0"/>
                </a:rPr>
                <a:t>Small Businesses in the US</a:t>
              </a:r>
              <a:endParaRPr lang="ko-KR" altLang="en-US" sz="1600" dirty="0">
                <a:solidFill>
                  <a:schemeClr val="accent1"/>
                </a:solidFill>
                <a:cs typeface="Arial" pitchFamily="34" charset="0"/>
              </a:endParaRPr>
            </a:p>
          </p:txBody>
        </p:sp>
      </p:grpSp>
      <p:sp>
        <p:nvSpPr>
          <p:cNvPr id="75" name="TextBox 74">
            <a:extLst>
              <a:ext uri="{FF2B5EF4-FFF2-40B4-BE49-F238E27FC236}">
                <a16:creationId xmlns:a16="http://schemas.microsoft.com/office/drawing/2014/main" id="{1A9ED981-AD4F-4BAE-A244-02ABCF05FAE8}"/>
              </a:ext>
            </a:extLst>
          </p:cNvPr>
          <p:cNvSpPr txBox="1"/>
          <p:nvPr/>
        </p:nvSpPr>
        <p:spPr>
          <a:xfrm>
            <a:off x="462350" y="5191210"/>
            <a:ext cx="7596712" cy="830997"/>
          </a:xfrm>
          <a:prstGeom prst="rect">
            <a:avLst/>
          </a:prstGeom>
          <a:noFill/>
        </p:spPr>
        <p:txBody>
          <a:bodyPr wrap="square" rtlCol="0">
            <a:spAutoFit/>
          </a:bodyPr>
          <a:lstStyle/>
          <a:p>
            <a:r>
              <a:rPr lang="en-US" altLang="ko-KR" sz="2400" dirty="0">
                <a:solidFill>
                  <a:schemeClr val="accent1"/>
                </a:solidFill>
                <a:ea typeface="FZShuTi" pitchFamily="2" charset="-122"/>
                <a:cs typeface="Arial" pitchFamily="34" charset="0"/>
              </a:rPr>
              <a:t>Hence, we have chosen - Business Closure as an effective way of defining the success of a business</a:t>
            </a:r>
            <a:endParaRPr lang="ko-KR" altLang="en-US" sz="2400" dirty="0">
              <a:solidFill>
                <a:schemeClr val="accent1"/>
              </a:solidFill>
              <a:cs typeface="Arial" pitchFamily="34" charset="0"/>
            </a:endParaRPr>
          </a:p>
        </p:txBody>
      </p:sp>
      <p:grpSp>
        <p:nvGrpSpPr>
          <p:cNvPr id="76" name="Group 75">
            <a:extLst>
              <a:ext uri="{FF2B5EF4-FFF2-40B4-BE49-F238E27FC236}">
                <a16:creationId xmlns:a16="http://schemas.microsoft.com/office/drawing/2014/main" id="{7AD19882-FD0B-48C7-95FD-EFE1E6CD7EB5}"/>
              </a:ext>
            </a:extLst>
          </p:cNvPr>
          <p:cNvGrpSpPr/>
          <p:nvPr/>
        </p:nvGrpSpPr>
        <p:grpSpPr>
          <a:xfrm>
            <a:off x="409303" y="345314"/>
            <a:ext cx="7380675" cy="1065765"/>
            <a:chOff x="1985513" y="4307149"/>
            <a:chExt cx="2380861" cy="1456487"/>
          </a:xfrm>
        </p:grpSpPr>
        <p:sp>
          <p:nvSpPr>
            <p:cNvPr id="77" name="TextBox 76">
              <a:extLst>
                <a:ext uri="{FF2B5EF4-FFF2-40B4-BE49-F238E27FC236}">
                  <a16:creationId xmlns:a16="http://schemas.microsoft.com/office/drawing/2014/main" id="{24004DBE-E99F-454F-A35E-4D0B65BB5816}"/>
                </a:ext>
              </a:extLst>
            </p:cNvPr>
            <p:cNvSpPr txBox="1"/>
            <p:nvPr/>
          </p:nvSpPr>
          <p:spPr>
            <a:xfrm>
              <a:off x="2002625" y="4809529"/>
              <a:ext cx="2346637" cy="954107"/>
            </a:xfrm>
            <a:prstGeom prst="rect">
              <a:avLst/>
            </a:prstGeom>
            <a:noFill/>
          </p:spPr>
          <p:txBody>
            <a:bodyPr wrap="square" rtlCol="0">
              <a:spAutoFit/>
            </a:bodyPr>
            <a:lstStyle/>
            <a:p>
              <a:pPr algn="r"/>
              <a:r>
                <a:rPr lang="en-US" sz="1400" dirty="0"/>
                <a:t>The U.S. </a:t>
              </a:r>
              <a:r>
                <a:rPr lang="en-US" sz="1400" b="1" dirty="0"/>
                <a:t>Small Business</a:t>
              </a:r>
              <a:r>
                <a:rPr lang="en-US" sz="1400" dirty="0"/>
                <a:t> Administration counts companies with as much as $35.5 million in sales and 1,500 employees as "</a:t>
              </a:r>
              <a:r>
                <a:rPr lang="en-US" sz="1400" b="1" dirty="0"/>
                <a:t>small</a:t>
              </a:r>
              <a:r>
                <a:rPr lang="en-US" sz="1400" dirty="0"/>
                <a:t> businesses", depending on the industry.</a:t>
              </a:r>
              <a:endParaRPr lang="en-US" altLang="ko-KR" sz="1400" dirty="0">
                <a:solidFill>
                  <a:schemeClr val="tx1">
                    <a:lumMod val="75000"/>
                    <a:lumOff val="25000"/>
                  </a:schemeClr>
                </a:solidFill>
                <a:cs typeface="Arial" pitchFamily="34" charset="0"/>
              </a:endParaRPr>
            </a:p>
          </p:txBody>
        </p:sp>
        <p:sp>
          <p:nvSpPr>
            <p:cNvPr id="78" name="TextBox 77">
              <a:extLst>
                <a:ext uri="{FF2B5EF4-FFF2-40B4-BE49-F238E27FC236}">
                  <a16:creationId xmlns:a16="http://schemas.microsoft.com/office/drawing/2014/main" id="{E820F829-F61D-4C81-84A2-E2A89B1D5CD9}"/>
                </a:ext>
              </a:extLst>
            </p:cNvPr>
            <p:cNvSpPr txBox="1"/>
            <p:nvPr/>
          </p:nvSpPr>
          <p:spPr>
            <a:xfrm>
              <a:off x="1985513" y="4307149"/>
              <a:ext cx="2380861" cy="504733"/>
            </a:xfrm>
            <a:prstGeom prst="rect">
              <a:avLst/>
            </a:prstGeom>
            <a:noFill/>
          </p:spPr>
          <p:txBody>
            <a:bodyPr wrap="square" rtlCol="0">
              <a:spAutoFit/>
            </a:bodyPr>
            <a:lstStyle/>
            <a:p>
              <a:r>
                <a:rPr lang="en-US" altLang="ko-KR" b="1" dirty="0">
                  <a:solidFill>
                    <a:schemeClr val="accent1"/>
                  </a:solidFill>
                  <a:ea typeface="FZShuTi" pitchFamily="2" charset="-122"/>
                  <a:cs typeface="Arial" pitchFamily="34" charset="0"/>
                </a:rPr>
                <a:t>BUSINESS SUCCESS for Small Business</a:t>
              </a:r>
              <a:endParaRPr lang="ko-KR" altLang="en-US" b="1" dirty="0">
                <a:solidFill>
                  <a:schemeClr val="accent1"/>
                </a:solidFill>
                <a:cs typeface="Arial" pitchFamily="34" charset="0"/>
              </a:endParaRPr>
            </a:p>
          </p:txBody>
        </p:sp>
      </p:grpSp>
      <p:sp>
        <p:nvSpPr>
          <p:cNvPr id="36" name="TextBox 35">
            <a:extLst>
              <a:ext uri="{FF2B5EF4-FFF2-40B4-BE49-F238E27FC236}">
                <a16:creationId xmlns:a16="http://schemas.microsoft.com/office/drawing/2014/main" id="{24004DBE-E99F-454F-A35E-4D0B65BB5816}"/>
              </a:ext>
            </a:extLst>
          </p:cNvPr>
          <p:cNvSpPr txBox="1"/>
          <p:nvPr/>
        </p:nvSpPr>
        <p:spPr>
          <a:xfrm>
            <a:off x="9170126" y="2694381"/>
            <a:ext cx="2257769" cy="2862322"/>
          </a:xfrm>
          <a:prstGeom prst="rect">
            <a:avLst/>
          </a:prstGeom>
          <a:noFill/>
        </p:spPr>
        <p:txBody>
          <a:bodyPr wrap="square" rtlCol="0">
            <a:spAutoFit/>
          </a:bodyPr>
          <a:lstStyle/>
          <a:p>
            <a:pPr algn="r"/>
            <a:r>
              <a:rPr lang="en-US" sz="2000" dirty="0"/>
              <a:t>United States has a large-small business industry whose success is most easily defined by whether it has avoided closure in its first 5 years.</a:t>
            </a:r>
            <a:endParaRPr lang="en-US" altLang="ko-KR" sz="20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A963DB03-71D9-4A0B-BEA2-4E7FD9A15095}"/>
              </a:ext>
            </a:extLst>
          </p:cNvPr>
          <p:cNvSpPr txBox="1"/>
          <p:nvPr/>
        </p:nvSpPr>
        <p:spPr>
          <a:xfrm>
            <a:off x="2492467" y="2712224"/>
            <a:ext cx="3511546" cy="584775"/>
          </a:xfrm>
          <a:prstGeom prst="rect">
            <a:avLst/>
          </a:prstGeom>
          <a:noFill/>
        </p:spPr>
        <p:txBody>
          <a:bodyPr wrap="square" rtlCol="0">
            <a:spAutoFit/>
          </a:bodyPr>
          <a:lstStyle/>
          <a:p>
            <a:r>
              <a:rPr lang="en-US" altLang="ko-KR" sz="1600" dirty="0">
                <a:solidFill>
                  <a:schemeClr val="accent1"/>
                </a:solidFill>
                <a:ea typeface="FZShuTi" pitchFamily="2" charset="-122"/>
                <a:cs typeface="Arial" pitchFamily="34" charset="0"/>
              </a:rPr>
              <a:t>Businesses in the US are categorized as small businesses </a:t>
            </a:r>
            <a:endParaRPr lang="ko-KR" altLang="en-US" sz="1600" dirty="0">
              <a:solidFill>
                <a:schemeClr val="accent1"/>
              </a:solidFill>
              <a:cs typeface="Arial" pitchFamily="34" charset="0"/>
            </a:endParaRPr>
          </a:p>
        </p:txBody>
      </p:sp>
    </p:spTree>
    <p:extLst>
      <p:ext uri="{BB962C8B-B14F-4D97-AF65-F5344CB8AC3E}">
        <p14:creationId xmlns:p14="http://schemas.microsoft.com/office/powerpoint/2010/main" val="301851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6163B8-DB2B-4F0D-ACDD-57863A1802C1}"/>
              </a:ext>
            </a:extLst>
          </p:cNvPr>
          <p:cNvSpPr/>
          <p:nvPr/>
        </p:nvSpPr>
        <p:spPr>
          <a:xfrm>
            <a:off x="9047279" y="342899"/>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AF2F9D6-5EC6-45ED-98B7-A06E40A68AFB}"/>
              </a:ext>
            </a:extLst>
          </p:cNvPr>
          <p:cNvSpPr txBox="1">
            <a:spLocks/>
          </p:cNvSpPr>
          <p:nvPr/>
        </p:nvSpPr>
        <p:spPr>
          <a:xfrm>
            <a:off x="7789978" y="984739"/>
            <a:ext cx="3933093" cy="1232438"/>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r>
              <a:rPr lang="en-US" altLang="ko-KR" sz="4000" dirty="0">
                <a:solidFill>
                  <a:schemeClr val="accent2"/>
                </a:solidFill>
              </a:rPr>
              <a:t>CUSTOMER CONCERNS</a:t>
            </a:r>
            <a:endParaRPr lang="ko-KR" altLang="en-US" sz="4000" dirty="0">
              <a:solidFill>
                <a:schemeClr val="accent2"/>
              </a:solidFill>
            </a:endParaRPr>
          </a:p>
        </p:txBody>
      </p:sp>
      <p:sp>
        <p:nvSpPr>
          <p:cNvPr id="75" name="TextBox 74">
            <a:extLst>
              <a:ext uri="{FF2B5EF4-FFF2-40B4-BE49-F238E27FC236}">
                <a16:creationId xmlns:a16="http://schemas.microsoft.com/office/drawing/2014/main" id="{1A9ED981-AD4F-4BAE-A244-02ABCF05FAE8}"/>
              </a:ext>
            </a:extLst>
          </p:cNvPr>
          <p:cNvSpPr txBox="1"/>
          <p:nvPr/>
        </p:nvSpPr>
        <p:spPr>
          <a:xfrm>
            <a:off x="697481" y="4029140"/>
            <a:ext cx="7596712" cy="1200329"/>
          </a:xfrm>
          <a:prstGeom prst="rect">
            <a:avLst/>
          </a:prstGeom>
          <a:noFill/>
        </p:spPr>
        <p:txBody>
          <a:bodyPr wrap="square" rtlCol="0">
            <a:spAutoFit/>
          </a:bodyPr>
          <a:lstStyle/>
          <a:p>
            <a:r>
              <a:rPr lang="en-US" altLang="ko-KR" sz="2400" dirty="0">
                <a:solidFill>
                  <a:schemeClr val="accent1"/>
                </a:solidFill>
                <a:ea typeface="FZShuTi" pitchFamily="2" charset="-122"/>
                <a:cs typeface="Arial" pitchFamily="34" charset="0"/>
              </a:rPr>
              <a:t>Hence, we have chosen – Review Text and Star Rating analysis as an effective way of defining what are the most important customer concerns</a:t>
            </a:r>
            <a:endParaRPr lang="ko-KR" altLang="en-US" sz="2400" dirty="0">
              <a:solidFill>
                <a:schemeClr val="accent1"/>
              </a:solidFill>
              <a:cs typeface="Arial" pitchFamily="34" charset="0"/>
            </a:endParaRPr>
          </a:p>
        </p:txBody>
      </p:sp>
      <p:grpSp>
        <p:nvGrpSpPr>
          <p:cNvPr id="76" name="Group 75">
            <a:extLst>
              <a:ext uri="{FF2B5EF4-FFF2-40B4-BE49-F238E27FC236}">
                <a16:creationId xmlns:a16="http://schemas.microsoft.com/office/drawing/2014/main" id="{7AD19882-FD0B-48C7-95FD-EFE1E6CD7EB5}"/>
              </a:ext>
            </a:extLst>
          </p:cNvPr>
          <p:cNvGrpSpPr/>
          <p:nvPr/>
        </p:nvGrpSpPr>
        <p:grpSpPr>
          <a:xfrm>
            <a:off x="409303" y="345316"/>
            <a:ext cx="7380675" cy="1724978"/>
            <a:chOff x="1985513" y="4307149"/>
            <a:chExt cx="2380861" cy="2357374"/>
          </a:xfrm>
        </p:grpSpPr>
        <p:sp>
          <p:nvSpPr>
            <p:cNvPr id="77" name="TextBox 76">
              <a:extLst>
                <a:ext uri="{FF2B5EF4-FFF2-40B4-BE49-F238E27FC236}">
                  <a16:creationId xmlns:a16="http://schemas.microsoft.com/office/drawing/2014/main" id="{24004DBE-E99F-454F-A35E-4D0B65BB5816}"/>
                </a:ext>
              </a:extLst>
            </p:cNvPr>
            <p:cNvSpPr txBox="1"/>
            <p:nvPr/>
          </p:nvSpPr>
          <p:spPr>
            <a:xfrm>
              <a:off x="2002625" y="5024140"/>
              <a:ext cx="2346637" cy="1640383"/>
            </a:xfrm>
            <a:prstGeom prst="rect">
              <a:avLst/>
            </a:prstGeom>
            <a:noFill/>
          </p:spPr>
          <p:txBody>
            <a:bodyPr wrap="square" rtlCol="0">
              <a:spAutoFit/>
            </a:bodyPr>
            <a:lstStyle/>
            <a:p>
              <a:pPr algn="r"/>
              <a:r>
                <a:rPr lang="en-US" dirty="0"/>
                <a:t>For a business, the </a:t>
              </a:r>
              <a:r>
                <a:rPr lang="en-US" b="1" dirty="0"/>
                <a:t>Sentiment Analysis</a:t>
              </a:r>
              <a:r>
                <a:rPr lang="en-US" dirty="0"/>
                <a:t> is very important. If the business owners can see the Top Ten business relevant words in positive or negative reviews, they can easily find out which aspect of the business they need to improve.</a:t>
              </a:r>
              <a:endParaRPr lang="en-US" altLang="ko-KR" sz="1400" dirty="0">
                <a:solidFill>
                  <a:schemeClr val="tx1">
                    <a:lumMod val="75000"/>
                    <a:lumOff val="25000"/>
                  </a:schemeClr>
                </a:solidFill>
                <a:cs typeface="Arial" pitchFamily="34" charset="0"/>
              </a:endParaRPr>
            </a:p>
          </p:txBody>
        </p:sp>
        <p:sp>
          <p:nvSpPr>
            <p:cNvPr id="78" name="TextBox 77">
              <a:extLst>
                <a:ext uri="{FF2B5EF4-FFF2-40B4-BE49-F238E27FC236}">
                  <a16:creationId xmlns:a16="http://schemas.microsoft.com/office/drawing/2014/main" id="{E820F829-F61D-4C81-84A2-E2A89B1D5CD9}"/>
                </a:ext>
              </a:extLst>
            </p:cNvPr>
            <p:cNvSpPr txBox="1"/>
            <p:nvPr/>
          </p:nvSpPr>
          <p:spPr>
            <a:xfrm>
              <a:off x="1985513" y="4307149"/>
              <a:ext cx="2380861" cy="504733"/>
            </a:xfrm>
            <a:prstGeom prst="rect">
              <a:avLst/>
            </a:prstGeom>
            <a:noFill/>
          </p:spPr>
          <p:txBody>
            <a:bodyPr wrap="square" rtlCol="0">
              <a:spAutoFit/>
            </a:bodyPr>
            <a:lstStyle/>
            <a:p>
              <a:r>
                <a:rPr lang="en-US" altLang="ko-KR" b="1" dirty="0">
                  <a:solidFill>
                    <a:schemeClr val="accent1"/>
                  </a:solidFill>
                  <a:cs typeface="Arial" pitchFamily="34" charset="0"/>
                </a:rPr>
                <a:t>Sentiment Analysis</a:t>
              </a:r>
              <a:endParaRPr lang="ko-KR" altLang="en-US" b="1" dirty="0">
                <a:solidFill>
                  <a:schemeClr val="accent1"/>
                </a:solidFill>
                <a:cs typeface="Arial" pitchFamily="34" charset="0"/>
              </a:endParaRPr>
            </a:p>
          </p:txBody>
        </p:sp>
      </p:grpSp>
      <p:sp>
        <p:nvSpPr>
          <p:cNvPr id="36" name="TextBox 35">
            <a:extLst>
              <a:ext uri="{FF2B5EF4-FFF2-40B4-BE49-F238E27FC236}">
                <a16:creationId xmlns:a16="http://schemas.microsoft.com/office/drawing/2014/main" id="{24004DBE-E99F-454F-A35E-4D0B65BB5816}"/>
              </a:ext>
            </a:extLst>
          </p:cNvPr>
          <p:cNvSpPr txBox="1"/>
          <p:nvPr/>
        </p:nvSpPr>
        <p:spPr>
          <a:xfrm>
            <a:off x="9170126" y="2694381"/>
            <a:ext cx="2257769" cy="1631216"/>
          </a:xfrm>
          <a:prstGeom prst="rect">
            <a:avLst/>
          </a:prstGeom>
          <a:noFill/>
        </p:spPr>
        <p:txBody>
          <a:bodyPr wrap="square" rtlCol="0">
            <a:spAutoFit/>
          </a:bodyPr>
          <a:lstStyle/>
          <a:p>
            <a:pPr algn="r"/>
            <a:r>
              <a:rPr lang="en-US" altLang="ko-KR" sz="2000" dirty="0"/>
              <a:t>Reviews and star ratings provide an excellent basis for understanding customer needs</a:t>
            </a:r>
            <a:endParaRPr lang="en-US" altLang="ko-KR" sz="20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24004DBE-E99F-454F-A35E-4D0B65BB5816}"/>
              </a:ext>
            </a:extLst>
          </p:cNvPr>
          <p:cNvSpPr txBox="1"/>
          <p:nvPr/>
        </p:nvSpPr>
        <p:spPr>
          <a:xfrm>
            <a:off x="515397" y="2487268"/>
            <a:ext cx="7274581" cy="923330"/>
          </a:xfrm>
          <a:prstGeom prst="rect">
            <a:avLst/>
          </a:prstGeom>
          <a:noFill/>
        </p:spPr>
        <p:txBody>
          <a:bodyPr wrap="square" rtlCol="0">
            <a:spAutoFit/>
          </a:bodyPr>
          <a:lstStyle/>
          <a:p>
            <a:pPr algn="r"/>
            <a:r>
              <a:rPr lang="en-US" dirty="0"/>
              <a:t>We are looking to figure out what makes a good restaurant and what concerns customers, and then make recommendations for future improvement</a:t>
            </a:r>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93507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CDBDAD4A-5200-468A-9C96-64EF59D383C4}"/>
              </a:ext>
            </a:extLst>
          </p:cNvPr>
          <p:cNvSpPr>
            <a:spLocks noGrp="1"/>
          </p:cNvSpPr>
          <p:nvPr>
            <p:ph type="body" sz="quarter" idx="10"/>
          </p:nvPr>
        </p:nvSpPr>
        <p:spPr/>
        <p:txBody>
          <a:bodyPr/>
          <a:lstStyle/>
          <a:p>
            <a:r>
              <a:rPr lang="en-US" dirty="0"/>
              <a:t>Data Exploration</a:t>
            </a:r>
          </a:p>
        </p:txBody>
      </p:sp>
    </p:spTree>
    <p:extLst>
      <p:ext uri="{BB962C8B-B14F-4D97-AF65-F5344CB8AC3E}">
        <p14:creationId xmlns:p14="http://schemas.microsoft.com/office/powerpoint/2010/main" val="304674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Freeform 9">
            <a:extLst>
              <a:ext uri="{FF2B5EF4-FFF2-40B4-BE49-F238E27FC236}">
                <a16:creationId xmlns:a16="http://schemas.microsoft.com/office/drawing/2014/main" id="{0DBF1A88-8221-4D24-8DE7-952C4DCD18D0}"/>
              </a:ext>
            </a:extLst>
          </p:cNvPr>
          <p:cNvSpPr>
            <a:spLocks noEditPoints="1"/>
          </p:cNvSpPr>
          <p:nvPr/>
        </p:nvSpPr>
        <p:spPr bwMode="auto">
          <a:xfrm>
            <a:off x="625814" y="2396272"/>
            <a:ext cx="5120111" cy="3135621"/>
          </a:xfrm>
          <a:custGeom>
            <a:avLst/>
            <a:gdLst>
              <a:gd name="T0" fmla="*/ 3609 w 5720"/>
              <a:gd name="T1" fmla="*/ 2874 h 3503"/>
              <a:gd name="T2" fmla="*/ 5106 w 5720"/>
              <a:gd name="T3" fmla="*/ 1874 h 3503"/>
              <a:gd name="T4" fmla="*/ 5015 w 5720"/>
              <a:gd name="T5" fmla="*/ 1600 h 3503"/>
              <a:gd name="T6" fmla="*/ 5022 w 5720"/>
              <a:gd name="T7" fmla="*/ 1512 h 3503"/>
              <a:gd name="T8" fmla="*/ 4997 w 5720"/>
              <a:gd name="T9" fmla="*/ 1441 h 3503"/>
              <a:gd name="T10" fmla="*/ 3851 w 5720"/>
              <a:gd name="T11" fmla="*/ 701 h 3503"/>
              <a:gd name="T12" fmla="*/ 3740 w 5720"/>
              <a:gd name="T13" fmla="*/ 838 h 3503"/>
              <a:gd name="T14" fmla="*/ 3769 w 5720"/>
              <a:gd name="T15" fmla="*/ 1236 h 3503"/>
              <a:gd name="T16" fmla="*/ 3844 w 5720"/>
              <a:gd name="T17" fmla="*/ 954 h 3503"/>
              <a:gd name="T18" fmla="*/ 298 w 5720"/>
              <a:gd name="T19" fmla="*/ 240 h 3503"/>
              <a:gd name="T20" fmla="*/ 466 w 5720"/>
              <a:gd name="T21" fmla="*/ 185 h 3503"/>
              <a:gd name="T22" fmla="*/ 2104 w 5720"/>
              <a:gd name="T23" fmla="*/ 283 h 3503"/>
              <a:gd name="T24" fmla="*/ 3060 w 5720"/>
              <a:gd name="T25" fmla="*/ 354 h 3503"/>
              <a:gd name="T26" fmla="*/ 3537 w 5720"/>
              <a:gd name="T27" fmla="*/ 438 h 3503"/>
              <a:gd name="T28" fmla="*/ 3411 w 5720"/>
              <a:gd name="T29" fmla="*/ 594 h 3503"/>
              <a:gd name="T30" fmla="*/ 3731 w 5720"/>
              <a:gd name="T31" fmla="*/ 598 h 3503"/>
              <a:gd name="T32" fmla="*/ 4077 w 5720"/>
              <a:gd name="T33" fmla="*/ 643 h 3503"/>
              <a:gd name="T34" fmla="*/ 4128 w 5720"/>
              <a:gd name="T35" fmla="*/ 929 h 3503"/>
              <a:gd name="T36" fmla="*/ 4293 w 5720"/>
              <a:gd name="T37" fmla="*/ 1105 h 3503"/>
              <a:gd name="T38" fmla="*/ 4375 w 5720"/>
              <a:gd name="T39" fmla="*/ 1229 h 3503"/>
              <a:gd name="T40" fmla="*/ 4866 w 5720"/>
              <a:gd name="T41" fmla="*/ 800 h 3503"/>
              <a:gd name="T42" fmla="*/ 5313 w 5720"/>
              <a:gd name="T43" fmla="*/ 440 h 3503"/>
              <a:gd name="T44" fmla="*/ 5424 w 5720"/>
              <a:gd name="T45" fmla="*/ 127 h 3503"/>
              <a:gd name="T46" fmla="*/ 5678 w 5720"/>
              <a:gd name="T47" fmla="*/ 376 h 3503"/>
              <a:gd name="T48" fmla="*/ 5551 w 5720"/>
              <a:gd name="T49" fmla="*/ 600 h 3503"/>
              <a:gd name="T50" fmla="*/ 5446 w 5720"/>
              <a:gd name="T51" fmla="*/ 838 h 3503"/>
              <a:gd name="T52" fmla="*/ 5482 w 5720"/>
              <a:gd name="T53" fmla="*/ 970 h 3503"/>
              <a:gd name="T54" fmla="*/ 5197 w 5720"/>
              <a:gd name="T55" fmla="*/ 1183 h 3503"/>
              <a:gd name="T56" fmla="*/ 5140 w 5720"/>
              <a:gd name="T57" fmla="*/ 1434 h 3503"/>
              <a:gd name="T58" fmla="*/ 5155 w 5720"/>
              <a:gd name="T59" fmla="*/ 1538 h 3503"/>
              <a:gd name="T60" fmla="*/ 5073 w 5720"/>
              <a:gd name="T61" fmla="*/ 1600 h 3503"/>
              <a:gd name="T62" fmla="*/ 5064 w 5720"/>
              <a:gd name="T63" fmla="*/ 1701 h 3503"/>
              <a:gd name="T64" fmla="*/ 5133 w 5720"/>
              <a:gd name="T65" fmla="*/ 1976 h 3503"/>
              <a:gd name="T66" fmla="*/ 5048 w 5720"/>
              <a:gd name="T67" fmla="*/ 2083 h 3503"/>
              <a:gd name="T68" fmla="*/ 4797 w 5720"/>
              <a:gd name="T69" fmla="*/ 2347 h 3503"/>
              <a:gd name="T70" fmla="*/ 4669 w 5720"/>
              <a:gd name="T71" fmla="*/ 2505 h 3503"/>
              <a:gd name="T72" fmla="*/ 4768 w 5720"/>
              <a:gd name="T73" fmla="*/ 2923 h 3503"/>
              <a:gd name="T74" fmla="*/ 4909 w 5720"/>
              <a:gd name="T75" fmla="*/ 3414 h 3503"/>
              <a:gd name="T76" fmla="*/ 4702 w 5720"/>
              <a:gd name="T77" fmla="*/ 3350 h 3503"/>
              <a:gd name="T78" fmla="*/ 4549 w 5720"/>
              <a:gd name="T79" fmla="*/ 3112 h 3503"/>
              <a:gd name="T80" fmla="*/ 4197 w 5720"/>
              <a:gd name="T81" fmla="*/ 2905 h 3503"/>
              <a:gd name="T82" fmla="*/ 3875 w 5720"/>
              <a:gd name="T83" fmla="*/ 2863 h 3503"/>
              <a:gd name="T84" fmla="*/ 3706 w 5720"/>
              <a:gd name="T85" fmla="*/ 2885 h 3503"/>
              <a:gd name="T86" fmla="*/ 3713 w 5720"/>
              <a:gd name="T87" fmla="*/ 2952 h 3503"/>
              <a:gd name="T88" fmla="*/ 3733 w 5720"/>
              <a:gd name="T89" fmla="*/ 3043 h 3503"/>
              <a:gd name="T90" fmla="*/ 3582 w 5720"/>
              <a:gd name="T91" fmla="*/ 3038 h 3503"/>
              <a:gd name="T92" fmla="*/ 3326 w 5720"/>
              <a:gd name="T93" fmla="*/ 2989 h 3503"/>
              <a:gd name="T94" fmla="*/ 2886 w 5720"/>
              <a:gd name="T95" fmla="*/ 3140 h 3503"/>
              <a:gd name="T96" fmla="*/ 2855 w 5720"/>
              <a:gd name="T97" fmla="*/ 3160 h 3503"/>
              <a:gd name="T98" fmla="*/ 2758 w 5720"/>
              <a:gd name="T99" fmla="*/ 3334 h 3503"/>
              <a:gd name="T100" fmla="*/ 2657 w 5720"/>
              <a:gd name="T101" fmla="*/ 3458 h 3503"/>
              <a:gd name="T102" fmla="*/ 2264 w 5720"/>
              <a:gd name="T103" fmla="*/ 2936 h 3503"/>
              <a:gd name="T104" fmla="*/ 1884 w 5720"/>
              <a:gd name="T105" fmla="*/ 2901 h 3503"/>
              <a:gd name="T106" fmla="*/ 1378 w 5720"/>
              <a:gd name="T107" fmla="*/ 2652 h 3503"/>
              <a:gd name="T108" fmla="*/ 577 w 5720"/>
              <a:gd name="T109" fmla="*/ 2358 h 3503"/>
              <a:gd name="T110" fmla="*/ 344 w 5720"/>
              <a:gd name="T111" fmla="*/ 2047 h 3503"/>
              <a:gd name="T112" fmla="*/ 111 w 5720"/>
              <a:gd name="T113" fmla="*/ 1700 h 3503"/>
              <a:gd name="T114" fmla="*/ 84 w 5720"/>
              <a:gd name="T115" fmla="*/ 1530 h 3503"/>
              <a:gd name="T116" fmla="*/ 31 w 5720"/>
              <a:gd name="T117" fmla="*/ 1225 h 3503"/>
              <a:gd name="T118" fmla="*/ 98 w 5720"/>
              <a:gd name="T119" fmla="*/ 841 h 3503"/>
              <a:gd name="T120" fmla="*/ 280 w 5720"/>
              <a:gd name="T121" fmla="*/ 278 h 3503"/>
              <a:gd name="T122" fmla="*/ 433 w 5720"/>
              <a:gd name="T123" fmla="*/ 107 h 3503"/>
              <a:gd name="T124" fmla="*/ 466 w 5720"/>
              <a:gd name="T125" fmla="*/ 92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0" h="3503">
                <a:moveTo>
                  <a:pt x="3058" y="2983"/>
                </a:moveTo>
                <a:lnTo>
                  <a:pt x="3055" y="2989"/>
                </a:lnTo>
                <a:lnTo>
                  <a:pt x="3049" y="2992"/>
                </a:lnTo>
                <a:lnTo>
                  <a:pt x="3046" y="2996"/>
                </a:lnTo>
                <a:lnTo>
                  <a:pt x="3044" y="2998"/>
                </a:lnTo>
                <a:lnTo>
                  <a:pt x="3040" y="3000"/>
                </a:lnTo>
                <a:lnTo>
                  <a:pt x="3038" y="3003"/>
                </a:lnTo>
                <a:lnTo>
                  <a:pt x="3044" y="3009"/>
                </a:lnTo>
                <a:lnTo>
                  <a:pt x="3048" y="3016"/>
                </a:lnTo>
                <a:lnTo>
                  <a:pt x="3049" y="3023"/>
                </a:lnTo>
                <a:lnTo>
                  <a:pt x="3062" y="3020"/>
                </a:lnTo>
                <a:lnTo>
                  <a:pt x="3058" y="3009"/>
                </a:lnTo>
                <a:lnTo>
                  <a:pt x="3057" y="2998"/>
                </a:lnTo>
                <a:lnTo>
                  <a:pt x="3058" y="2989"/>
                </a:lnTo>
                <a:lnTo>
                  <a:pt x="3058" y="2983"/>
                </a:lnTo>
                <a:close/>
                <a:moveTo>
                  <a:pt x="4769" y="2972"/>
                </a:moveTo>
                <a:lnTo>
                  <a:pt x="4769" y="2976"/>
                </a:lnTo>
                <a:lnTo>
                  <a:pt x="4775" y="2981"/>
                </a:lnTo>
                <a:lnTo>
                  <a:pt x="4777" y="2987"/>
                </a:lnTo>
                <a:lnTo>
                  <a:pt x="4782" y="2992"/>
                </a:lnTo>
                <a:lnTo>
                  <a:pt x="4784" y="2994"/>
                </a:lnTo>
                <a:lnTo>
                  <a:pt x="4784" y="2994"/>
                </a:lnTo>
                <a:lnTo>
                  <a:pt x="4784" y="2994"/>
                </a:lnTo>
                <a:lnTo>
                  <a:pt x="4784" y="2994"/>
                </a:lnTo>
                <a:lnTo>
                  <a:pt x="4784" y="2994"/>
                </a:lnTo>
                <a:lnTo>
                  <a:pt x="4786" y="2996"/>
                </a:lnTo>
                <a:lnTo>
                  <a:pt x="4786" y="2972"/>
                </a:lnTo>
                <a:lnTo>
                  <a:pt x="4769" y="2972"/>
                </a:lnTo>
                <a:close/>
                <a:moveTo>
                  <a:pt x="3617" y="2861"/>
                </a:moveTo>
                <a:lnTo>
                  <a:pt x="3613" y="2869"/>
                </a:lnTo>
                <a:lnTo>
                  <a:pt x="3609" y="2874"/>
                </a:lnTo>
                <a:lnTo>
                  <a:pt x="3604" y="2880"/>
                </a:lnTo>
                <a:lnTo>
                  <a:pt x="3597" y="2885"/>
                </a:lnTo>
                <a:lnTo>
                  <a:pt x="3597" y="2889"/>
                </a:lnTo>
                <a:lnTo>
                  <a:pt x="3637" y="2889"/>
                </a:lnTo>
                <a:lnTo>
                  <a:pt x="3640" y="2887"/>
                </a:lnTo>
                <a:lnTo>
                  <a:pt x="3642" y="2885"/>
                </a:lnTo>
                <a:lnTo>
                  <a:pt x="3648" y="2885"/>
                </a:lnTo>
                <a:lnTo>
                  <a:pt x="3653" y="2885"/>
                </a:lnTo>
                <a:lnTo>
                  <a:pt x="3655" y="2881"/>
                </a:lnTo>
                <a:lnTo>
                  <a:pt x="3657" y="2880"/>
                </a:lnTo>
                <a:lnTo>
                  <a:pt x="3658" y="2880"/>
                </a:lnTo>
                <a:lnTo>
                  <a:pt x="3660" y="2876"/>
                </a:lnTo>
                <a:lnTo>
                  <a:pt x="3660" y="2872"/>
                </a:lnTo>
                <a:lnTo>
                  <a:pt x="3648" y="2870"/>
                </a:lnTo>
                <a:lnTo>
                  <a:pt x="3638" y="2867"/>
                </a:lnTo>
                <a:lnTo>
                  <a:pt x="3629" y="2863"/>
                </a:lnTo>
                <a:lnTo>
                  <a:pt x="3617" y="2861"/>
                </a:lnTo>
                <a:close/>
                <a:moveTo>
                  <a:pt x="3875" y="2803"/>
                </a:moveTo>
                <a:lnTo>
                  <a:pt x="3875" y="2807"/>
                </a:lnTo>
                <a:lnTo>
                  <a:pt x="3875" y="2809"/>
                </a:lnTo>
                <a:lnTo>
                  <a:pt x="3877" y="2810"/>
                </a:lnTo>
                <a:lnTo>
                  <a:pt x="3877" y="2812"/>
                </a:lnTo>
                <a:lnTo>
                  <a:pt x="3878" y="2814"/>
                </a:lnTo>
                <a:lnTo>
                  <a:pt x="3878" y="2803"/>
                </a:lnTo>
                <a:lnTo>
                  <a:pt x="3875" y="2803"/>
                </a:lnTo>
                <a:close/>
                <a:moveTo>
                  <a:pt x="5124" y="1856"/>
                </a:moveTo>
                <a:lnTo>
                  <a:pt x="5120" y="1861"/>
                </a:lnTo>
                <a:lnTo>
                  <a:pt x="5118" y="1867"/>
                </a:lnTo>
                <a:lnTo>
                  <a:pt x="5115" y="1870"/>
                </a:lnTo>
                <a:lnTo>
                  <a:pt x="5111" y="1872"/>
                </a:lnTo>
                <a:lnTo>
                  <a:pt x="5106" y="1874"/>
                </a:lnTo>
                <a:lnTo>
                  <a:pt x="5100" y="1876"/>
                </a:lnTo>
                <a:lnTo>
                  <a:pt x="5095" y="1880"/>
                </a:lnTo>
                <a:lnTo>
                  <a:pt x="5095" y="1881"/>
                </a:lnTo>
                <a:lnTo>
                  <a:pt x="5097" y="1881"/>
                </a:lnTo>
                <a:lnTo>
                  <a:pt x="5097" y="1881"/>
                </a:lnTo>
                <a:lnTo>
                  <a:pt x="5097" y="1881"/>
                </a:lnTo>
                <a:lnTo>
                  <a:pt x="5097" y="1881"/>
                </a:lnTo>
                <a:lnTo>
                  <a:pt x="5098" y="1883"/>
                </a:lnTo>
                <a:lnTo>
                  <a:pt x="5098" y="1887"/>
                </a:lnTo>
                <a:lnTo>
                  <a:pt x="5109" y="1880"/>
                </a:lnTo>
                <a:lnTo>
                  <a:pt x="5120" y="1874"/>
                </a:lnTo>
                <a:lnTo>
                  <a:pt x="5135" y="1870"/>
                </a:lnTo>
                <a:lnTo>
                  <a:pt x="5137" y="1874"/>
                </a:lnTo>
                <a:lnTo>
                  <a:pt x="5138" y="1878"/>
                </a:lnTo>
                <a:lnTo>
                  <a:pt x="5140" y="1878"/>
                </a:lnTo>
                <a:lnTo>
                  <a:pt x="5140" y="1880"/>
                </a:lnTo>
                <a:lnTo>
                  <a:pt x="5144" y="1881"/>
                </a:lnTo>
                <a:lnTo>
                  <a:pt x="5148" y="1883"/>
                </a:lnTo>
                <a:lnTo>
                  <a:pt x="5148" y="1870"/>
                </a:lnTo>
                <a:lnTo>
                  <a:pt x="5153" y="1872"/>
                </a:lnTo>
                <a:lnTo>
                  <a:pt x="5157" y="1872"/>
                </a:lnTo>
                <a:lnTo>
                  <a:pt x="5160" y="1874"/>
                </a:lnTo>
                <a:lnTo>
                  <a:pt x="5164" y="1876"/>
                </a:lnTo>
                <a:lnTo>
                  <a:pt x="5160" y="1863"/>
                </a:lnTo>
                <a:lnTo>
                  <a:pt x="5148" y="1863"/>
                </a:lnTo>
                <a:lnTo>
                  <a:pt x="5137" y="1860"/>
                </a:lnTo>
                <a:lnTo>
                  <a:pt x="5124" y="1856"/>
                </a:lnTo>
                <a:close/>
                <a:moveTo>
                  <a:pt x="5011" y="1594"/>
                </a:moveTo>
                <a:lnTo>
                  <a:pt x="5011" y="1596"/>
                </a:lnTo>
                <a:lnTo>
                  <a:pt x="5013" y="1598"/>
                </a:lnTo>
                <a:lnTo>
                  <a:pt x="5015" y="1600"/>
                </a:lnTo>
                <a:lnTo>
                  <a:pt x="5017" y="1600"/>
                </a:lnTo>
                <a:lnTo>
                  <a:pt x="5020" y="1601"/>
                </a:lnTo>
                <a:lnTo>
                  <a:pt x="5020" y="1600"/>
                </a:lnTo>
                <a:lnTo>
                  <a:pt x="5018" y="1598"/>
                </a:lnTo>
                <a:lnTo>
                  <a:pt x="5015" y="1596"/>
                </a:lnTo>
                <a:lnTo>
                  <a:pt x="5013" y="1594"/>
                </a:lnTo>
                <a:lnTo>
                  <a:pt x="5011" y="1594"/>
                </a:lnTo>
                <a:close/>
                <a:moveTo>
                  <a:pt x="120" y="1520"/>
                </a:moveTo>
                <a:lnTo>
                  <a:pt x="120" y="1523"/>
                </a:lnTo>
                <a:lnTo>
                  <a:pt x="118" y="1527"/>
                </a:lnTo>
                <a:lnTo>
                  <a:pt x="118" y="1527"/>
                </a:lnTo>
                <a:lnTo>
                  <a:pt x="118" y="1527"/>
                </a:lnTo>
                <a:lnTo>
                  <a:pt x="118" y="1529"/>
                </a:lnTo>
                <a:lnTo>
                  <a:pt x="120" y="1530"/>
                </a:lnTo>
                <a:lnTo>
                  <a:pt x="122" y="1534"/>
                </a:lnTo>
                <a:lnTo>
                  <a:pt x="124" y="1536"/>
                </a:lnTo>
                <a:lnTo>
                  <a:pt x="126" y="1538"/>
                </a:lnTo>
                <a:lnTo>
                  <a:pt x="128" y="1540"/>
                </a:lnTo>
                <a:lnTo>
                  <a:pt x="128" y="1534"/>
                </a:lnTo>
                <a:lnTo>
                  <a:pt x="126" y="1530"/>
                </a:lnTo>
                <a:lnTo>
                  <a:pt x="126" y="1527"/>
                </a:lnTo>
                <a:lnTo>
                  <a:pt x="126" y="1525"/>
                </a:lnTo>
                <a:lnTo>
                  <a:pt x="124" y="1523"/>
                </a:lnTo>
                <a:lnTo>
                  <a:pt x="120" y="1520"/>
                </a:lnTo>
                <a:close/>
                <a:moveTo>
                  <a:pt x="5017" y="1509"/>
                </a:moveTo>
                <a:lnTo>
                  <a:pt x="5018" y="1510"/>
                </a:lnTo>
                <a:lnTo>
                  <a:pt x="5018" y="1510"/>
                </a:lnTo>
                <a:lnTo>
                  <a:pt x="5020" y="1512"/>
                </a:lnTo>
                <a:lnTo>
                  <a:pt x="5020" y="1512"/>
                </a:lnTo>
                <a:lnTo>
                  <a:pt x="5024" y="1512"/>
                </a:lnTo>
                <a:lnTo>
                  <a:pt x="5022" y="1512"/>
                </a:lnTo>
                <a:lnTo>
                  <a:pt x="5022" y="1510"/>
                </a:lnTo>
                <a:lnTo>
                  <a:pt x="5020" y="1510"/>
                </a:lnTo>
                <a:lnTo>
                  <a:pt x="5018" y="1510"/>
                </a:lnTo>
                <a:lnTo>
                  <a:pt x="5017" y="1509"/>
                </a:lnTo>
                <a:close/>
                <a:moveTo>
                  <a:pt x="4991" y="1492"/>
                </a:moveTo>
                <a:lnTo>
                  <a:pt x="4995" y="1510"/>
                </a:lnTo>
                <a:lnTo>
                  <a:pt x="5000" y="1523"/>
                </a:lnTo>
                <a:lnTo>
                  <a:pt x="5006" y="1536"/>
                </a:lnTo>
                <a:lnTo>
                  <a:pt x="5011" y="1549"/>
                </a:lnTo>
                <a:lnTo>
                  <a:pt x="5015" y="1549"/>
                </a:lnTo>
                <a:lnTo>
                  <a:pt x="5017" y="1532"/>
                </a:lnTo>
                <a:lnTo>
                  <a:pt x="5008" y="1521"/>
                </a:lnTo>
                <a:lnTo>
                  <a:pt x="5002" y="1509"/>
                </a:lnTo>
                <a:lnTo>
                  <a:pt x="5000" y="1492"/>
                </a:lnTo>
                <a:lnTo>
                  <a:pt x="4991" y="1492"/>
                </a:lnTo>
                <a:close/>
                <a:moveTo>
                  <a:pt x="120" y="1467"/>
                </a:moveTo>
                <a:lnTo>
                  <a:pt x="122" y="1469"/>
                </a:lnTo>
                <a:lnTo>
                  <a:pt x="124" y="1470"/>
                </a:lnTo>
                <a:lnTo>
                  <a:pt x="126" y="1470"/>
                </a:lnTo>
                <a:lnTo>
                  <a:pt x="128" y="1469"/>
                </a:lnTo>
                <a:lnTo>
                  <a:pt x="131" y="1467"/>
                </a:lnTo>
                <a:lnTo>
                  <a:pt x="120" y="1467"/>
                </a:lnTo>
                <a:close/>
                <a:moveTo>
                  <a:pt x="4993" y="1429"/>
                </a:moveTo>
                <a:lnTo>
                  <a:pt x="4988" y="1452"/>
                </a:lnTo>
                <a:lnTo>
                  <a:pt x="4991" y="1456"/>
                </a:lnTo>
                <a:lnTo>
                  <a:pt x="4993" y="1460"/>
                </a:lnTo>
                <a:lnTo>
                  <a:pt x="4997" y="1465"/>
                </a:lnTo>
                <a:lnTo>
                  <a:pt x="5004" y="1465"/>
                </a:lnTo>
                <a:lnTo>
                  <a:pt x="5004" y="1461"/>
                </a:lnTo>
                <a:lnTo>
                  <a:pt x="4997" y="1452"/>
                </a:lnTo>
                <a:lnTo>
                  <a:pt x="4997" y="1441"/>
                </a:lnTo>
                <a:lnTo>
                  <a:pt x="5000" y="1429"/>
                </a:lnTo>
                <a:lnTo>
                  <a:pt x="4993" y="1429"/>
                </a:lnTo>
                <a:close/>
                <a:moveTo>
                  <a:pt x="3935" y="785"/>
                </a:moveTo>
                <a:lnTo>
                  <a:pt x="3935" y="789"/>
                </a:lnTo>
                <a:lnTo>
                  <a:pt x="3937" y="792"/>
                </a:lnTo>
                <a:lnTo>
                  <a:pt x="3937" y="794"/>
                </a:lnTo>
                <a:lnTo>
                  <a:pt x="3937" y="794"/>
                </a:lnTo>
                <a:lnTo>
                  <a:pt x="3937" y="794"/>
                </a:lnTo>
                <a:lnTo>
                  <a:pt x="3938" y="796"/>
                </a:lnTo>
                <a:lnTo>
                  <a:pt x="3942" y="798"/>
                </a:lnTo>
                <a:lnTo>
                  <a:pt x="3942" y="785"/>
                </a:lnTo>
                <a:lnTo>
                  <a:pt x="3935" y="785"/>
                </a:lnTo>
                <a:close/>
                <a:moveTo>
                  <a:pt x="3809" y="703"/>
                </a:moveTo>
                <a:lnTo>
                  <a:pt x="3806" y="712"/>
                </a:lnTo>
                <a:lnTo>
                  <a:pt x="3808" y="709"/>
                </a:lnTo>
                <a:lnTo>
                  <a:pt x="3809" y="707"/>
                </a:lnTo>
                <a:lnTo>
                  <a:pt x="3809" y="705"/>
                </a:lnTo>
                <a:lnTo>
                  <a:pt x="3809" y="705"/>
                </a:lnTo>
                <a:lnTo>
                  <a:pt x="3809" y="703"/>
                </a:lnTo>
                <a:close/>
                <a:moveTo>
                  <a:pt x="3918" y="660"/>
                </a:moveTo>
                <a:lnTo>
                  <a:pt x="3911" y="670"/>
                </a:lnTo>
                <a:lnTo>
                  <a:pt x="3900" y="676"/>
                </a:lnTo>
                <a:lnTo>
                  <a:pt x="3888" y="680"/>
                </a:lnTo>
                <a:lnTo>
                  <a:pt x="3875" y="680"/>
                </a:lnTo>
                <a:lnTo>
                  <a:pt x="3864" y="683"/>
                </a:lnTo>
                <a:lnTo>
                  <a:pt x="3853" y="692"/>
                </a:lnTo>
                <a:lnTo>
                  <a:pt x="3853" y="694"/>
                </a:lnTo>
                <a:lnTo>
                  <a:pt x="3853" y="696"/>
                </a:lnTo>
                <a:lnTo>
                  <a:pt x="3853" y="698"/>
                </a:lnTo>
                <a:lnTo>
                  <a:pt x="3853" y="700"/>
                </a:lnTo>
                <a:lnTo>
                  <a:pt x="3851" y="701"/>
                </a:lnTo>
                <a:lnTo>
                  <a:pt x="3849" y="703"/>
                </a:lnTo>
                <a:lnTo>
                  <a:pt x="3844" y="710"/>
                </a:lnTo>
                <a:lnTo>
                  <a:pt x="3838" y="716"/>
                </a:lnTo>
                <a:lnTo>
                  <a:pt x="3831" y="720"/>
                </a:lnTo>
                <a:lnTo>
                  <a:pt x="3826" y="725"/>
                </a:lnTo>
                <a:lnTo>
                  <a:pt x="3820" y="732"/>
                </a:lnTo>
                <a:lnTo>
                  <a:pt x="3804" y="732"/>
                </a:lnTo>
                <a:lnTo>
                  <a:pt x="3806" y="716"/>
                </a:lnTo>
                <a:lnTo>
                  <a:pt x="3800" y="716"/>
                </a:lnTo>
                <a:lnTo>
                  <a:pt x="3789" y="725"/>
                </a:lnTo>
                <a:lnTo>
                  <a:pt x="3778" y="730"/>
                </a:lnTo>
                <a:lnTo>
                  <a:pt x="3768" y="740"/>
                </a:lnTo>
                <a:lnTo>
                  <a:pt x="3764" y="752"/>
                </a:lnTo>
                <a:lnTo>
                  <a:pt x="3760" y="767"/>
                </a:lnTo>
                <a:lnTo>
                  <a:pt x="3757" y="781"/>
                </a:lnTo>
                <a:lnTo>
                  <a:pt x="3753" y="783"/>
                </a:lnTo>
                <a:lnTo>
                  <a:pt x="3749" y="787"/>
                </a:lnTo>
                <a:lnTo>
                  <a:pt x="3746" y="790"/>
                </a:lnTo>
                <a:lnTo>
                  <a:pt x="3742" y="792"/>
                </a:lnTo>
                <a:lnTo>
                  <a:pt x="3740" y="796"/>
                </a:lnTo>
                <a:lnTo>
                  <a:pt x="3735" y="832"/>
                </a:lnTo>
                <a:lnTo>
                  <a:pt x="3724" y="838"/>
                </a:lnTo>
                <a:lnTo>
                  <a:pt x="3715" y="849"/>
                </a:lnTo>
                <a:lnTo>
                  <a:pt x="3708" y="863"/>
                </a:lnTo>
                <a:lnTo>
                  <a:pt x="3702" y="878"/>
                </a:lnTo>
                <a:lnTo>
                  <a:pt x="3711" y="878"/>
                </a:lnTo>
                <a:lnTo>
                  <a:pt x="3711" y="872"/>
                </a:lnTo>
                <a:lnTo>
                  <a:pt x="3718" y="863"/>
                </a:lnTo>
                <a:lnTo>
                  <a:pt x="3726" y="852"/>
                </a:lnTo>
                <a:lnTo>
                  <a:pt x="3731" y="843"/>
                </a:lnTo>
                <a:lnTo>
                  <a:pt x="3740" y="838"/>
                </a:lnTo>
                <a:lnTo>
                  <a:pt x="3757" y="832"/>
                </a:lnTo>
                <a:lnTo>
                  <a:pt x="3760" y="841"/>
                </a:lnTo>
                <a:lnTo>
                  <a:pt x="3764" y="849"/>
                </a:lnTo>
                <a:lnTo>
                  <a:pt x="3769" y="854"/>
                </a:lnTo>
                <a:lnTo>
                  <a:pt x="3771" y="865"/>
                </a:lnTo>
                <a:lnTo>
                  <a:pt x="3762" y="881"/>
                </a:lnTo>
                <a:lnTo>
                  <a:pt x="3758" y="898"/>
                </a:lnTo>
                <a:lnTo>
                  <a:pt x="3760" y="912"/>
                </a:lnTo>
                <a:lnTo>
                  <a:pt x="3762" y="927"/>
                </a:lnTo>
                <a:lnTo>
                  <a:pt x="3760" y="941"/>
                </a:lnTo>
                <a:lnTo>
                  <a:pt x="3758" y="943"/>
                </a:lnTo>
                <a:lnTo>
                  <a:pt x="3755" y="947"/>
                </a:lnTo>
                <a:lnTo>
                  <a:pt x="3751" y="950"/>
                </a:lnTo>
                <a:lnTo>
                  <a:pt x="3748" y="952"/>
                </a:lnTo>
                <a:lnTo>
                  <a:pt x="3746" y="956"/>
                </a:lnTo>
                <a:lnTo>
                  <a:pt x="3744" y="958"/>
                </a:lnTo>
                <a:lnTo>
                  <a:pt x="3744" y="1001"/>
                </a:lnTo>
                <a:lnTo>
                  <a:pt x="3742" y="1020"/>
                </a:lnTo>
                <a:lnTo>
                  <a:pt x="3742" y="1043"/>
                </a:lnTo>
                <a:lnTo>
                  <a:pt x="3740" y="1069"/>
                </a:lnTo>
                <a:lnTo>
                  <a:pt x="3737" y="1089"/>
                </a:lnTo>
                <a:lnTo>
                  <a:pt x="3735" y="1103"/>
                </a:lnTo>
                <a:lnTo>
                  <a:pt x="3738" y="1109"/>
                </a:lnTo>
                <a:lnTo>
                  <a:pt x="3742" y="1114"/>
                </a:lnTo>
                <a:lnTo>
                  <a:pt x="3748" y="1120"/>
                </a:lnTo>
                <a:lnTo>
                  <a:pt x="3751" y="1125"/>
                </a:lnTo>
                <a:lnTo>
                  <a:pt x="3755" y="1130"/>
                </a:lnTo>
                <a:lnTo>
                  <a:pt x="3751" y="1163"/>
                </a:lnTo>
                <a:lnTo>
                  <a:pt x="3755" y="1187"/>
                </a:lnTo>
                <a:lnTo>
                  <a:pt x="3760" y="1212"/>
                </a:lnTo>
                <a:lnTo>
                  <a:pt x="3769" y="1236"/>
                </a:lnTo>
                <a:lnTo>
                  <a:pt x="3778" y="1258"/>
                </a:lnTo>
                <a:lnTo>
                  <a:pt x="3791" y="1272"/>
                </a:lnTo>
                <a:lnTo>
                  <a:pt x="3797" y="1276"/>
                </a:lnTo>
                <a:lnTo>
                  <a:pt x="3802" y="1278"/>
                </a:lnTo>
                <a:lnTo>
                  <a:pt x="3806" y="1278"/>
                </a:lnTo>
                <a:lnTo>
                  <a:pt x="3811" y="1276"/>
                </a:lnTo>
                <a:lnTo>
                  <a:pt x="3829" y="1270"/>
                </a:lnTo>
                <a:lnTo>
                  <a:pt x="3848" y="1261"/>
                </a:lnTo>
                <a:lnTo>
                  <a:pt x="3860" y="1252"/>
                </a:lnTo>
                <a:lnTo>
                  <a:pt x="3866" y="1241"/>
                </a:lnTo>
                <a:lnTo>
                  <a:pt x="3873" y="1223"/>
                </a:lnTo>
                <a:lnTo>
                  <a:pt x="3882" y="1200"/>
                </a:lnTo>
                <a:lnTo>
                  <a:pt x="3889" y="1176"/>
                </a:lnTo>
                <a:lnTo>
                  <a:pt x="3895" y="1150"/>
                </a:lnTo>
                <a:lnTo>
                  <a:pt x="3898" y="1129"/>
                </a:lnTo>
                <a:lnTo>
                  <a:pt x="3897" y="1110"/>
                </a:lnTo>
                <a:lnTo>
                  <a:pt x="3886" y="1078"/>
                </a:lnTo>
                <a:lnTo>
                  <a:pt x="3873" y="1047"/>
                </a:lnTo>
                <a:lnTo>
                  <a:pt x="3857" y="1018"/>
                </a:lnTo>
                <a:lnTo>
                  <a:pt x="3849" y="1018"/>
                </a:lnTo>
                <a:lnTo>
                  <a:pt x="3846" y="1005"/>
                </a:lnTo>
                <a:lnTo>
                  <a:pt x="3849" y="996"/>
                </a:lnTo>
                <a:lnTo>
                  <a:pt x="3853" y="985"/>
                </a:lnTo>
                <a:lnTo>
                  <a:pt x="3858" y="974"/>
                </a:lnTo>
                <a:lnTo>
                  <a:pt x="3857" y="961"/>
                </a:lnTo>
                <a:lnTo>
                  <a:pt x="3855" y="961"/>
                </a:lnTo>
                <a:lnTo>
                  <a:pt x="3853" y="960"/>
                </a:lnTo>
                <a:lnTo>
                  <a:pt x="3851" y="958"/>
                </a:lnTo>
                <a:lnTo>
                  <a:pt x="3848" y="956"/>
                </a:lnTo>
                <a:lnTo>
                  <a:pt x="3846" y="954"/>
                </a:lnTo>
                <a:lnTo>
                  <a:pt x="3844" y="954"/>
                </a:lnTo>
                <a:lnTo>
                  <a:pt x="3844" y="940"/>
                </a:lnTo>
                <a:lnTo>
                  <a:pt x="3851" y="927"/>
                </a:lnTo>
                <a:lnTo>
                  <a:pt x="3858" y="916"/>
                </a:lnTo>
                <a:lnTo>
                  <a:pt x="3866" y="905"/>
                </a:lnTo>
                <a:lnTo>
                  <a:pt x="3862" y="845"/>
                </a:lnTo>
                <a:lnTo>
                  <a:pt x="3877" y="838"/>
                </a:lnTo>
                <a:lnTo>
                  <a:pt x="3880" y="829"/>
                </a:lnTo>
                <a:lnTo>
                  <a:pt x="3880" y="820"/>
                </a:lnTo>
                <a:lnTo>
                  <a:pt x="3882" y="812"/>
                </a:lnTo>
                <a:lnTo>
                  <a:pt x="3886" y="805"/>
                </a:lnTo>
                <a:lnTo>
                  <a:pt x="3902" y="805"/>
                </a:lnTo>
                <a:lnTo>
                  <a:pt x="3909" y="781"/>
                </a:lnTo>
                <a:lnTo>
                  <a:pt x="3922" y="769"/>
                </a:lnTo>
                <a:lnTo>
                  <a:pt x="3938" y="758"/>
                </a:lnTo>
                <a:lnTo>
                  <a:pt x="3953" y="747"/>
                </a:lnTo>
                <a:lnTo>
                  <a:pt x="3968" y="736"/>
                </a:lnTo>
                <a:lnTo>
                  <a:pt x="3962" y="723"/>
                </a:lnTo>
                <a:lnTo>
                  <a:pt x="3964" y="709"/>
                </a:lnTo>
                <a:lnTo>
                  <a:pt x="3971" y="698"/>
                </a:lnTo>
                <a:lnTo>
                  <a:pt x="3980" y="689"/>
                </a:lnTo>
                <a:lnTo>
                  <a:pt x="3991" y="685"/>
                </a:lnTo>
                <a:lnTo>
                  <a:pt x="3991" y="680"/>
                </a:lnTo>
                <a:lnTo>
                  <a:pt x="3978" y="676"/>
                </a:lnTo>
                <a:lnTo>
                  <a:pt x="3966" y="670"/>
                </a:lnTo>
                <a:lnTo>
                  <a:pt x="3955" y="665"/>
                </a:lnTo>
                <a:lnTo>
                  <a:pt x="3938" y="661"/>
                </a:lnTo>
                <a:lnTo>
                  <a:pt x="3918" y="660"/>
                </a:lnTo>
                <a:close/>
                <a:moveTo>
                  <a:pt x="295" y="238"/>
                </a:moveTo>
                <a:lnTo>
                  <a:pt x="297" y="238"/>
                </a:lnTo>
                <a:lnTo>
                  <a:pt x="298" y="240"/>
                </a:lnTo>
                <a:lnTo>
                  <a:pt x="298" y="240"/>
                </a:lnTo>
                <a:lnTo>
                  <a:pt x="300" y="240"/>
                </a:lnTo>
                <a:lnTo>
                  <a:pt x="304" y="241"/>
                </a:lnTo>
                <a:lnTo>
                  <a:pt x="302" y="240"/>
                </a:lnTo>
                <a:lnTo>
                  <a:pt x="300" y="240"/>
                </a:lnTo>
                <a:lnTo>
                  <a:pt x="300" y="240"/>
                </a:lnTo>
                <a:lnTo>
                  <a:pt x="298" y="238"/>
                </a:lnTo>
                <a:lnTo>
                  <a:pt x="295" y="238"/>
                </a:lnTo>
                <a:close/>
                <a:moveTo>
                  <a:pt x="458" y="209"/>
                </a:moveTo>
                <a:lnTo>
                  <a:pt x="458" y="216"/>
                </a:lnTo>
                <a:lnTo>
                  <a:pt x="457" y="220"/>
                </a:lnTo>
                <a:lnTo>
                  <a:pt x="455" y="221"/>
                </a:lnTo>
                <a:lnTo>
                  <a:pt x="453" y="225"/>
                </a:lnTo>
                <a:lnTo>
                  <a:pt x="451" y="229"/>
                </a:lnTo>
                <a:lnTo>
                  <a:pt x="458" y="229"/>
                </a:lnTo>
                <a:lnTo>
                  <a:pt x="458" y="221"/>
                </a:lnTo>
                <a:lnTo>
                  <a:pt x="460" y="218"/>
                </a:lnTo>
                <a:lnTo>
                  <a:pt x="462" y="216"/>
                </a:lnTo>
                <a:lnTo>
                  <a:pt x="462" y="214"/>
                </a:lnTo>
                <a:lnTo>
                  <a:pt x="460" y="212"/>
                </a:lnTo>
                <a:lnTo>
                  <a:pt x="458" y="209"/>
                </a:lnTo>
                <a:close/>
                <a:moveTo>
                  <a:pt x="466" y="172"/>
                </a:moveTo>
                <a:lnTo>
                  <a:pt x="464" y="176"/>
                </a:lnTo>
                <a:lnTo>
                  <a:pt x="462" y="178"/>
                </a:lnTo>
                <a:lnTo>
                  <a:pt x="460" y="181"/>
                </a:lnTo>
                <a:lnTo>
                  <a:pt x="460" y="183"/>
                </a:lnTo>
                <a:lnTo>
                  <a:pt x="460" y="187"/>
                </a:lnTo>
                <a:lnTo>
                  <a:pt x="458" y="192"/>
                </a:lnTo>
                <a:lnTo>
                  <a:pt x="468" y="198"/>
                </a:lnTo>
                <a:lnTo>
                  <a:pt x="466" y="192"/>
                </a:lnTo>
                <a:lnTo>
                  <a:pt x="466" y="189"/>
                </a:lnTo>
                <a:lnTo>
                  <a:pt x="466" y="185"/>
                </a:lnTo>
                <a:lnTo>
                  <a:pt x="466" y="181"/>
                </a:lnTo>
                <a:lnTo>
                  <a:pt x="468" y="178"/>
                </a:lnTo>
                <a:lnTo>
                  <a:pt x="468" y="174"/>
                </a:lnTo>
                <a:lnTo>
                  <a:pt x="466" y="172"/>
                </a:lnTo>
                <a:close/>
                <a:moveTo>
                  <a:pt x="513" y="0"/>
                </a:moveTo>
                <a:lnTo>
                  <a:pt x="529" y="10"/>
                </a:lnTo>
                <a:lnTo>
                  <a:pt x="553" y="20"/>
                </a:lnTo>
                <a:lnTo>
                  <a:pt x="580" y="25"/>
                </a:lnTo>
                <a:lnTo>
                  <a:pt x="608" y="29"/>
                </a:lnTo>
                <a:lnTo>
                  <a:pt x="635" y="34"/>
                </a:lnTo>
                <a:lnTo>
                  <a:pt x="657" y="40"/>
                </a:lnTo>
                <a:lnTo>
                  <a:pt x="740" y="65"/>
                </a:lnTo>
                <a:lnTo>
                  <a:pt x="824" y="85"/>
                </a:lnTo>
                <a:lnTo>
                  <a:pt x="911" y="101"/>
                </a:lnTo>
                <a:lnTo>
                  <a:pt x="998" y="118"/>
                </a:lnTo>
                <a:lnTo>
                  <a:pt x="1088" y="138"/>
                </a:lnTo>
                <a:lnTo>
                  <a:pt x="1158" y="152"/>
                </a:lnTo>
                <a:lnTo>
                  <a:pt x="1233" y="165"/>
                </a:lnTo>
                <a:lnTo>
                  <a:pt x="1309" y="178"/>
                </a:lnTo>
                <a:lnTo>
                  <a:pt x="1386" y="192"/>
                </a:lnTo>
                <a:lnTo>
                  <a:pt x="1457" y="210"/>
                </a:lnTo>
                <a:lnTo>
                  <a:pt x="1549" y="218"/>
                </a:lnTo>
                <a:lnTo>
                  <a:pt x="1602" y="229"/>
                </a:lnTo>
                <a:lnTo>
                  <a:pt x="1660" y="236"/>
                </a:lnTo>
                <a:lnTo>
                  <a:pt x="1717" y="243"/>
                </a:lnTo>
                <a:lnTo>
                  <a:pt x="1771" y="254"/>
                </a:lnTo>
                <a:lnTo>
                  <a:pt x="1904" y="261"/>
                </a:lnTo>
                <a:lnTo>
                  <a:pt x="1949" y="270"/>
                </a:lnTo>
                <a:lnTo>
                  <a:pt x="2000" y="276"/>
                </a:lnTo>
                <a:lnTo>
                  <a:pt x="2053" y="280"/>
                </a:lnTo>
                <a:lnTo>
                  <a:pt x="2104" y="283"/>
                </a:lnTo>
                <a:lnTo>
                  <a:pt x="2149" y="290"/>
                </a:lnTo>
                <a:lnTo>
                  <a:pt x="2228" y="290"/>
                </a:lnTo>
                <a:lnTo>
                  <a:pt x="2262" y="296"/>
                </a:lnTo>
                <a:lnTo>
                  <a:pt x="2300" y="294"/>
                </a:lnTo>
                <a:lnTo>
                  <a:pt x="2338" y="294"/>
                </a:lnTo>
                <a:lnTo>
                  <a:pt x="2378" y="294"/>
                </a:lnTo>
                <a:lnTo>
                  <a:pt x="2417" y="300"/>
                </a:lnTo>
                <a:lnTo>
                  <a:pt x="2437" y="301"/>
                </a:lnTo>
                <a:lnTo>
                  <a:pt x="2458" y="301"/>
                </a:lnTo>
                <a:lnTo>
                  <a:pt x="2484" y="300"/>
                </a:lnTo>
                <a:lnTo>
                  <a:pt x="2506" y="303"/>
                </a:lnTo>
                <a:lnTo>
                  <a:pt x="2548" y="309"/>
                </a:lnTo>
                <a:lnTo>
                  <a:pt x="2595" y="310"/>
                </a:lnTo>
                <a:lnTo>
                  <a:pt x="2642" y="310"/>
                </a:lnTo>
                <a:lnTo>
                  <a:pt x="2691" y="310"/>
                </a:lnTo>
                <a:lnTo>
                  <a:pt x="2762" y="314"/>
                </a:lnTo>
                <a:lnTo>
                  <a:pt x="2835" y="312"/>
                </a:lnTo>
                <a:lnTo>
                  <a:pt x="2908" y="312"/>
                </a:lnTo>
                <a:lnTo>
                  <a:pt x="2978" y="312"/>
                </a:lnTo>
                <a:lnTo>
                  <a:pt x="2978" y="260"/>
                </a:lnTo>
                <a:lnTo>
                  <a:pt x="3011" y="263"/>
                </a:lnTo>
                <a:lnTo>
                  <a:pt x="3013" y="267"/>
                </a:lnTo>
                <a:lnTo>
                  <a:pt x="3015" y="269"/>
                </a:lnTo>
                <a:lnTo>
                  <a:pt x="3015" y="270"/>
                </a:lnTo>
                <a:lnTo>
                  <a:pt x="3017" y="272"/>
                </a:lnTo>
                <a:lnTo>
                  <a:pt x="3020" y="272"/>
                </a:lnTo>
                <a:lnTo>
                  <a:pt x="3024" y="276"/>
                </a:lnTo>
                <a:lnTo>
                  <a:pt x="3026" y="303"/>
                </a:lnTo>
                <a:lnTo>
                  <a:pt x="3029" y="329"/>
                </a:lnTo>
                <a:lnTo>
                  <a:pt x="3035" y="349"/>
                </a:lnTo>
                <a:lnTo>
                  <a:pt x="3060" y="354"/>
                </a:lnTo>
                <a:lnTo>
                  <a:pt x="3084" y="358"/>
                </a:lnTo>
                <a:lnTo>
                  <a:pt x="3106" y="365"/>
                </a:lnTo>
                <a:lnTo>
                  <a:pt x="3124" y="376"/>
                </a:lnTo>
                <a:lnTo>
                  <a:pt x="3155" y="367"/>
                </a:lnTo>
                <a:lnTo>
                  <a:pt x="3182" y="365"/>
                </a:lnTo>
                <a:lnTo>
                  <a:pt x="3208" y="370"/>
                </a:lnTo>
                <a:lnTo>
                  <a:pt x="3229" y="381"/>
                </a:lnTo>
                <a:lnTo>
                  <a:pt x="3249" y="401"/>
                </a:lnTo>
                <a:lnTo>
                  <a:pt x="3260" y="394"/>
                </a:lnTo>
                <a:lnTo>
                  <a:pt x="3273" y="394"/>
                </a:lnTo>
                <a:lnTo>
                  <a:pt x="3286" y="400"/>
                </a:lnTo>
                <a:lnTo>
                  <a:pt x="3300" y="407"/>
                </a:lnTo>
                <a:lnTo>
                  <a:pt x="3315" y="416"/>
                </a:lnTo>
                <a:lnTo>
                  <a:pt x="3328" y="425"/>
                </a:lnTo>
                <a:lnTo>
                  <a:pt x="3338" y="429"/>
                </a:lnTo>
                <a:lnTo>
                  <a:pt x="3355" y="416"/>
                </a:lnTo>
                <a:lnTo>
                  <a:pt x="3373" y="405"/>
                </a:lnTo>
                <a:lnTo>
                  <a:pt x="3397" y="401"/>
                </a:lnTo>
                <a:lnTo>
                  <a:pt x="3397" y="405"/>
                </a:lnTo>
                <a:lnTo>
                  <a:pt x="3397" y="407"/>
                </a:lnTo>
                <a:lnTo>
                  <a:pt x="3398" y="409"/>
                </a:lnTo>
                <a:lnTo>
                  <a:pt x="3398" y="410"/>
                </a:lnTo>
                <a:lnTo>
                  <a:pt x="3400" y="412"/>
                </a:lnTo>
                <a:lnTo>
                  <a:pt x="3408" y="414"/>
                </a:lnTo>
                <a:lnTo>
                  <a:pt x="3426" y="416"/>
                </a:lnTo>
                <a:lnTo>
                  <a:pt x="3449" y="418"/>
                </a:lnTo>
                <a:lnTo>
                  <a:pt x="3475" y="420"/>
                </a:lnTo>
                <a:lnTo>
                  <a:pt x="3498" y="420"/>
                </a:lnTo>
                <a:lnTo>
                  <a:pt x="3520" y="421"/>
                </a:lnTo>
                <a:lnTo>
                  <a:pt x="3533" y="421"/>
                </a:lnTo>
                <a:lnTo>
                  <a:pt x="3537" y="438"/>
                </a:lnTo>
                <a:lnTo>
                  <a:pt x="3518" y="443"/>
                </a:lnTo>
                <a:lnTo>
                  <a:pt x="3498" y="450"/>
                </a:lnTo>
                <a:lnTo>
                  <a:pt x="3480" y="461"/>
                </a:lnTo>
                <a:lnTo>
                  <a:pt x="3464" y="469"/>
                </a:lnTo>
                <a:lnTo>
                  <a:pt x="3444" y="478"/>
                </a:lnTo>
                <a:lnTo>
                  <a:pt x="3422" y="483"/>
                </a:lnTo>
                <a:lnTo>
                  <a:pt x="3404" y="494"/>
                </a:lnTo>
                <a:lnTo>
                  <a:pt x="3380" y="514"/>
                </a:lnTo>
                <a:lnTo>
                  <a:pt x="3360" y="538"/>
                </a:lnTo>
                <a:lnTo>
                  <a:pt x="3340" y="563"/>
                </a:lnTo>
                <a:lnTo>
                  <a:pt x="3317" y="589"/>
                </a:lnTo>
                <a:lnTo>
                  <a:pt x="3289" y="610"/>
                </a:lnTo>
                <a:lnTo>
                  <a:pt x="3289" y="614"/>
                </a:lnTo>
                <a:lnTo>
                  <a:pt x="3295" y="614"/>
                </a:lnTo>
                <a:lnTo>
                  <a:pt x="3297" y="616"/>
                </a:lnTo>
                <a:lnTo>
                  <a:pt x="3297" y="616"/>
                </a:lnTo>
                <a:lnTo>
                  <a:pt x="3298" y="618"/>
                </a:lnTo>
                <a:lnTo>
                  <a:pt x="3298" y="618"/>
                </a:lnTo>
                <a:lnTo>
                  <a:pt x="3302" y="618"/>
                </a:lnTo>
                <a:lnTo>
                  <a:pt x="3311" y="614"/>
                </a:lnTo>
                <a:lnTo>
                  <a:pt x="3326" y="607"/>
                </a:lnTo>
                <a:lnTo>
                  <a:pt x="3344" y="598"/>
                </a:lnTo>
                <a:lnTo>
                  <a:pt x="3362" y="590"/>
                </a:lnTo>
                <a:lnTo>
                  <a:pt x="3380" y="583"/>
                </a:lnTo>
                <a:lnTo>
                  <a:pt x="3393" y="580"/>
                </a:lnTo>
                <a:lnTo>
                  <a:pt x="3400" y="578"/>
                </a:lnTo>
                <a:lnTo>
                  <a:pt x="3406" y="581"/>
                </a:lnTo>
                <a:lnTo>
                  <a:pt x="3409" y="583"/>
                </a:lnTo>
                <a:lnTo>
                  <a:pt x="3411" y="585"/>
                </a:lnTo>
                <a:lnTo>
                  <a:pt x="3411" y="589"/>
                </a:lnTo>
                <a:lnTo>
                  <a:pt x="3411" y="594"/>
                </a:lnTo>
                <a:lnTo>
                  <a:pt x="3411" y="603"/>
                </a:lnTo>
                <a:lnTo>
                  <a:pt x="3409" y="607"/>
                </a:lnTo>
                <a:lnTo>
                  <a:pt x="3406" y="612"/>
                </a:lnTo>
                <a:lnTo>
                  <a:pt x="3404" y="618"/>
                </a:lnTo>
                <a:lnTo>
                  <a:pt x="3408" y="618"/>
                </a:lnTo>
                <a:lnTo>
                  <a:pt x="3417" y="618"/>
                </a:lnTo>
                <a:lnTo>
                  <a:pt x="3426" y="621"/>
                </a:lnTo>
                <a:lnTo>
                  <a:pt x="3437" y="623"/>
                </a:lnTo>
                <a:lnTo>
                  <a:pt x="3448" y="623"/>
                </a:lnTo>
                <a:lnTo>
                  <a:pt x="3462" y="614"/>
                </a:lnTo>
                <a:lnTo>
                  <a:pt x="3473" y="603"/>
                </a:lnTo>
                <a:lnTo>
                  <a:pt x="3486" y="590"/>
                </a:lnTo>
                <a:lnTo>
                  <a:pt x="3497" y="583"/>
                </a:lnTo>
                <a:lnTo>
                  <a:pt x="3542" y="578"/>
                </a:lnTo>
                <a:lnTo>
                  <a:pt x="3558" y="567"/>
                </a:lnTo>
                <a:lnTo>
                  <a:pt x="3571" y="550"/>
                </a:lnTo>
                <a:lnTo>
                  <a:pt x="3586" y="534"/>
                </a:lnTo>
                <a:lnTo>
                  <a:pt x="3602" y="521"/>
                </a:lnTo>
                <a:lnTo>
                  <a:pt x="3638" y="563"/>
                </a:lnTo>
                <a:lnTo>
                  <a:pt x="3648" y="558"/>
                </a:lnTo>
                <a:lnTo>
                  <a:pt x="3660" y="556"/>
                </a:lnTo>
                <a:lnTo>
                  <a:pt x="3675" y="558"/>
                </a:lnTo>
                <a:lnTo>
                  <a:pt x="3691" y="558"/>
                </a:lnTo>
                <a:lnTo>
                  <a:pt x="3695" y="561"/>
                </a:lnTo>
                <a:lnTo>
                  <a:pt x="3700" y="565"/>
                </a:lnTo>
                <a:lnTo>
                  <a:pt x="3704" y="565"/>
                </a:lnTo>
                <a:lnTo>
                  <a:pt x="3708" y="567"/>
                </a:lnTo>
                <a:lnTo>
                  <a:pt x="3711" y="570"/>
                </a:lnTo>
                <a:lnTo>
                  <a:pt x="3720" y="580"/>
                </a:lnTo>
                <a:lnTo>
                  <a:pt x="3726" y="589"/>
                </a:lnTo>
                <a:lnTo>
                  <a:pt x="3731" y="598"/>
                </a:lnTo>
                <a:lnTo>
                  <a:pt x="3740" y="603"/>
                </a:lnTo>
                <a:lnTo>
                  <a:pt x="3757" y="607"/>
                </a:lnTo>
                <a:lnTo>
                  <a:pt x="3762" y="605"/>
                </a:lnTo>
                <a:lnTo>
                  <a:pt x="3766" y="603"/>
                </a:lnTo>
                <a:lnTo>
                  <a:pt x="3771" y="603"/>
                </a:lnTo>
                <a:lnTo>
                  <a:pt x="3775" y="603"/>
                </a:lnTo>
                <a:lnTo>
                  <a:pt x="3780" y="605"/>
                </a:lnTo>
                <a:lnTo>
                  <a:pt x="3786" y="607"/>
                </a:lnTo>
                <a:lnTo>
                  <a:pt x="3797" y="590"/>
                </a:lnTo>
                <a:lnTo>
                  <a:pt x="3809" y="580"/>
                </a:lnTo>
                <a:lnTo>
                  <a:pt x="3824" y="574"/>
                </a:lnTo>
                <a:lnTo>
                  <a:pt x="3840" y="570"/>
                </a:lnTo>
                <a:lnTo>
                  <a:pt x="3860" y="567"/>
                </a:lnTo>
                <a:lnTo>
                  <a:pt x="3882" y="563"/>
                </a:lnTo>
                <a:lnTo>
                  <a:pt x="3897" y="558"/>
                </a:lnTo>
                <a:lnTo>
                  <a:pt x="3909" y="550"/>
                </a:lnTo>
                <a:lnTo>
                  <a:pt x="3924" y="545"/>
                </a:lnTo>
                <a:lnTo>
                  <a:pt x="3944" y="543"/>
                </a:lnTo>
                <a:lnTo>
                  <a:pt x="3944" y="583"/>
                </a:lnTo>
                <a:lnTo>
                  <a:pt x="3964" y="581"/>
                </a:lnTo>
                <a:lnTo>
                  <a:pt x="3980" y="580"/>
                </a:lnTo>
                <a:lnTo>
                  <a:pt x="3995" y="578"/>
                </a:lnTo>
                <a:lnTo>
                  <a:pt x="4013" y="576"/>
                </a:lnTo>
                <a:lnTo>
                  <a:pt x="4017" y="587"/>
                </a:lnTo>
                <a:lnTo>
                  <a:pt x="4022" y="603"/>
                </a:lnTo>
                <a:lnTo>
                  <a:pt x="4029" y="616"/>
                </a:lnTo>
                <a:lnTo>
                  <a:pt x="4037" y="621"/>
                </a:lnTo>
                <a:lnTo>
                  <a:pt x="4048" y="625"/>
                </a:lnTo>
                <a:lnTo>
                  <a:pt x="4058" y="630"/>
                </a:lnTo>
                <a:lnTo>
                  <a:pt x="4069" y="636"/>
                </a:lnTo>
                <a:lnTo>
                  <a:pt x="4077" y="643"/>
                </a:lnTo>
                <a:lnTo>
                  <a:pt x="4082" y="656"/>
                </a:lnTo>
                <a:lnTo>
                  <a:pt x="4066" y="660"/>
                </a:lnTo>
                <a:lnTo>
                  <a:pt x="4046" y="660"/>
                </a:lnTo>
                <a:lnTo>
                  <a:pt x="4024" y="660"/>
                </a:lnTo>
                <a:lnTo>
                  <a:pt x="4004" y="660"/>
                </a:lnTo>
                <a:lnTo>
                  <a:pt x="4004" y="680"/>
                </a:lnTo>
                <a:lnTo>
                  <a:pt x="4048" y="700"/>
                </a:lnTo>
                <a:lnTo>
                  <a:pt x="4093" y="716"/>
                </a:lnTo>
                <a:lnTo>
                  <a:pt x="4142" y="729"/>
                </a:lnTo>
                <a:lnTo>
                  <a:pt x="4146" y="740"/>
                </a:lnTo>
                <a:lnTo>
                  <a:pt x="4149" y="747"/>
                </a:lnTo>
                <a:lnTo>
                  <a:pt x="4151" y="756"/>
                </a:lnTo>
                <a:lnTo>
                  <a:pt x="4155" y="769"/>
                </a:lnTo>
                <a:lnTo>
                  <a:pt x="4151" y="770"/>
                </a:lnTo>
                <a:lnTo>
                  <a:pt x="4149" y="772"/>
                </a:lnTo>
                <a:lnTo>
                  <a:pt x="4149" y="774"/>
                </a:lnTo>
                <a:lnTo>
                  <a:pt x="4148" y="776"/>
                </a:lnTo>
                <a:lnTo>
                  <a:pt x="4148" y="778"/>
                </a:lnTo>
                <a:lnTo>
                  <a:pt x="4146" y="781"/>
                </a:lnTo>
                <a:lnTo>
                  <a:pt x="4157" y="794"/>
                </a:lnTo>
                <a:lnTo>
                  <a:pt x="4164" y="810"/>
                </a:lnTo>
                <a:lnTo>
                  <a:pt x="4168" y="830"/>
                </a:lnTo>
                <a:lnTo>
                  <a:pt x="4169" y="852"/>
                </a:lnTo>
                <a:lnTo>
                  <a:pt x="4169" y="874"/>
                </a:lnTo>
                <a:lnTo>
                  <a:pt x="4158" y="874"/>
                </a:lnTo>
                <a:lnTo>
                  <a:pt x="4153" y="887"/>
                </a:lnTo>
                <a:lnTo>
                  <a:pt x="4151" y="901"/>
                </a:lnTo>
                <a:lnTo>
                  <a:pt x="4146" y="914"/>
                </a:lnTo>
                <a:lnTo>
                  <a:pt x="4138" y="921"/>
                </a:lnTo>
                <a:lnTo>
                  <a:pt x="4133" y="927"/>
                </a:lnTo>
                <a:lnTo>
                  <a:pt x="4128" y="929"/>
                </a:lnTo>
                <a:lnTo>
                  <a:pt x="4124" y="934"/>
                </a:lnTo>
                <a:lnTo>
                  <a:pt x="4122" y="943"/>
                </a:lnTo>
                <a:lnTo>
                  <a:pt x="4120" y="960"/>
                </a:lnTo>
                <a:lnTo>
                  <a:pt x="4126" y="960"/>
                </a:lnTo>
                <a:lnTo>
                  <a:pt x="4129" y="961"/>
                </a:lnTo>
                <a:lnTo>
                  <a:pt x="4135" y="961"/>
                </a:lnTo>
                <a:lnTo>
                  <a:pt x="4140" y="963"/>
                </a:lnTo>
                <a:lnTo>
                  <a:pt x="4157" y="940"/>
                </a:lnTo>
                <a:lnTo>
                  <a:pt x="4177" y="918"/>
                </a:lnTo>
                <a:lnTo>
                  <a:pt x="4204" y="901"/>
                </a:lnTo>
                <a:lnTo>
                  <a:pt x="4235" y="894"/>
                </a:lnTo>
                <a:lnTo>
                  <a:pt x="4240" y="901"/>
                </a:lnTo>
                <a:lnTo>
                  <a:pt x="4246" y="907"/>
                </a:lnTo>
                <a:lnTo>
                  <a:pt x="4253" y="912"/>
                </a:lnTo>
                <a:lnTo>
                  <a:pt x="4258" y="916"/>
                </a:lnTo>
                <a:lnTo>
                  <a:pt x="4262" y="923"/>
                </a:lnTo>
                <a:lnTo>
                  <a:pt x="4268" y="936"/>
                </a:lnTo>
                <a:lnTo>
                  <a:pt x="4268" y="950"/>
                </a:lnTo>
                <a:lnTo>
                  <a:pt x="4271" y="967"/>
                </a:lnTo>
                <a:lnTo>
                  <a:pt x="4275" y="981"/>
                </a:lnTo>
                <a:lnTo>
                  <a:pt x="4282" y="1000"/>
                </a:lnTo>
                <a:lnTo>
                  <a:pt x="4288" y="1018"/>
                </a:lnTo>
                <a:lnTo>
                  <a:pt x="4295" y="1032"/>
                </a:lnTo>
                <a:lnTo>
                  <a:pt x="4302" y="1032"/>
                </a:lnTo>
                <a:lnTo>
                  <a:pt x="4306" y="1041"/>
                </a:lnTo>
                <a:lnTo>
                  <a:pt x="4306" y="1056"/>
                </a:lnTo>
                <a:lnTo>
                  <a:pt x="4304" y="1072"/>
                </a:lnTo>
                <a:lnTo>
                  <a:pt x="4300" y="1085"/>
                </a:lnTo>
                <a:lnTo>
                  <a:pt x="4298" y="1092"/>
                </a:lnTo>
                <a:lnTo>
                  <a:pt x="4297" y="1100"/>
                </a:lnTo>
                <a:lnTo>
                  <a:pt x="4293" y="1105"/>
                </a:lnTo>
                <a:lnTo>
                  <a:pt x="4289" y="1109"/>
                </a:lnTo>
                <a:lnTo>
                  <a:pt x="4282" y="1110"/>
                </a:lnTo>
                <a:lnTo>
                  <a:pt x="4275" y="1112"/>
                </a:lnTo>
                <a:lnTo>
                  <a:pt x="4273" y="1109"/>
                </a:lnTo>
                <a:lnTo>
                  <a:pt x="4273" y="1105"/>
                </a:lnTo>
                <a:lnTo>
                  <a:pt x="4273" y="1103"/>
                </a:lnTo>
                <a:lnTo>
                  <a:pt x="4271" y="1101"/>
                </a:lnTo>
                <a:lnTo>
                  <a:pt x="4269" y="1100"/>
                </a:lnTo>
                <a:lnTo>
                  <a:pt x="4269" y="1109"/>
                </a:lnTo>
                <a:lnTo>
                  <a:pt x="4268" y="1112"/>
                </a:lnTo>
                <a:lnTo>
                  <a:pt x="4262" y="1116"/>
                </a:lnTo>
                <a:lnTo>
                  <a:pt x="4258" y="1120"/>
                </a:lnTo>
                <a:lnTo>
                  <a:pt x="4253" y="1123"/>
                </a:lnTo>
                <a:lnTo>
                  <a:pt x="4249" y="1129"/>
                </a:lnTo>
                <a:lnTo>
                  <a:pt x="4229" y="1145"/>
                </a:lnTo>
                <a:lnTo>
                  <a:pt x="4229" y="1185"/>
                </a:lnTo>
                <a:lnTo>
                  <a:pt x="4224" y="1194"/>
                </a:lnTo>
                <a:lnTo>
                  <a:pt x="4218" y="1201"/>
                </a:lnTo>
                <a:lnTo>
                  <a:pt x="4213" y="1210"/>
                </a:lnTo>
                <a:lnTo>
                  <a:pt x="4209" y="1225"/>
                </a:lnTo>
                <a:lnTo>
                  <a:pt x="4233" y="1229"/>
                </a:lnTo>
                <a:lnTo>
                  <a:pt x="4251" y="1234"/>
                </a:lnTo>
                <a:lnTo>
                  <a:pt x="4269" y="1240"/>
                </a:lnTo>
                <a:lnTo>
                  <a:pt x="4288" y="1245"/>
                </a:lnTo>
                <a:lnTo>
                  <a:pt x="4309" y="1249"/>
                </a:lnTo>
                <a:lnTo>
                  <a:pt x="4322" y="1240"/>
                </a:lnTo>
                <a:lnTo>
                  <a:pt x="4333" y="1234"/>
                </a:lnTo>
                <a:lnTo>
                  <a:pt x="4342" y="1234"/>
                </a:lnTo>
                <a:lnTo>
                  <a:pt x="4351" y="1234"/>
                </a:lnTo>
                <a:lnTo>
                  <a:pt x="4362" y="1234"/>
                </a:lnTo>
                <a:lnTo>
                  <a:pt x="4375" y="1229"/>
                </a:lnTo>
                <a:lnTo>
                  <a:pt x="4389" y="1218"/>
                </a:lnTo>
                <a:lnTo>
                  <a:pt x="4404" y="1200"/>
                </a:lnTo>
                <a:lnTo>
                  <a:pt x="4417" y="1183"/>
                </a:lnTo>
                <a:lnTo>
                  <a:pt x="4433" y="1169"/>
                </a:lnTo>
                <a:lnTo>
                  <a:pt x="4464" y="1152"/>
                </a:lnTo>
                <a:lnTo>
                  <a:pt x="4497" y="1132"/>
                </a:lnTo>
                <a:lnTo>
                  <a:pt x="4531" y="1110"/>
                </a:lnTo>
                <a:lnTo>
                  <a:pt x="4562" y="1087"/>
                </a:lnTo>
                <a:lnTo>
                  <a:pt x="4591" y="1061"/>
                </a:lnTo>
                <a:lnTo>
                  <a:pt x="4613" y="1032"/>
                </a:lnTo>
                <a:lnTo>
                  <a:pt x="4629" y="1000"/>
                </a:lnTo>
                <a:lnTo>
                  <a:pt x="4626" y="996"/>
                </a:lnTo>
                <a:lnTo>
                  <a:pt x="4624" y="990"/>
                </a:lnTo>
                <a:lnTo>
                  <a:pt x="4622" y="983"/>
                </a:lnTo>
                <a:lnTo>
                  <a:pt x="4620" y="976"/>
                </a:lnTo>
                <a:lnTo>
                  <a:pt x="4604" y="976"/>
                </a:lnTo>
                <a:lnTo>
                  <a:pt x="4600" y="940"/>
                </a:lnTo>
                <a:lnTo>
                  <a:pt x="4624" y="927"/>
                </a:lnTo>
                <a:lnTo>
                  <a:pt x="4648" y="916"/>
                </a:lnTo>
                <a:lnTo>
                  <a:pt x="4669" y="910"/>
                </a:lnTo>
                <a:lnTo>
                  <a:pt x="4695" y="907"/>
                </a:lnTo>
                <a:lnTo>
                  <a:pt x="4722" y="907"/>
                </a:lnTo>
                <a:lnTo>
                  <a:pt x="4755" y="912"/>
                </a:lnTo>
                <a:lnTo>
                  <a:pt x="4771" y="905"/>
                </a:lnTo>
                <a:lnTo>
                  <a:pt x="4784" y="900"/>
                </a:lnTo>
                <a:lnTo>
                  <a:pt x="4798" y="896"/>
                </a:lnTo>
                <a:lnTo>
                  <a:pt x="4817" y="896"/>
                </a:lnTo>
                <a:lnTo>
                  <a:pt x="4831" y="876"/>
                </a:lnTo>
                <a:lnTo>
                  <a:pt x="4848" y="852"/>
                </a:lnTo>
                <a:lnTo>
                  <a:pt x="4860" y="827"/>
                </a:lnTo>
                <a:lnTo>
                  <a:pt x="4866" y="800"/>
                </a:lnTo>
                <a:lnTo>
                  <a:pt x="4858" y="789"/>
                </a:lnTo>
                <a:lnTo>
                  <a:pt x="4851" y="776"/>
                </a:lnTo>
                <a:lnTo>
                  <a:pt x="4846" y="760"/>
                </a:lnTo>
                <a:lnTo>
                  <a:pt x="4842" y="743"/>
                </a:lnTo>
                <a:lnTo>
                  <a:pt x="4862" y="725"/>
                </a:lnTo>
                <a:lnTo>
                  <a:pt x="4877" y="705"/>
                </a:lnTo>
                <a:lnTo>
                  <a:pt x="4889" y="683"/>
                </a:lnTo>
                <a:lnTo>
                  <a:pt x="4900" y="660"/>
                </a:lnTo>
                <a:lnTo>
                  <a:pt x="4913" y="636"/>
                </a:lnTo>
                <a:lnTo>
                  <a:pt x="4929" y="614"/>
                </a:lnTo>
                <a:lnTo>
                  <a:pt x="4949" y="598"/>
                </a:lnTo>
                <a:lnTo>
                  <a:pt x="4968" y="589"/>
                </a:lnTo>
                <a:lnTo>
                  <a:pt x="4989" y="583"/>
                </a:lnTo>
                <a:lnTo>
                  <a:pt x="5013" y="581"/>
                </a:lnTo>
                <a:lnTo>
                  <a:pt x="5037" y="578"/>
                </a:lnTo>
                <a:lnTo>
                  <a:pt x="5060" y="572"/>
                </a:lnTo>
                <a:lnTo>
                  <a:pt x="5126" y="550"/>
                </a:lnTo>
                <a:lnTo>
                  <a:pt x="5191" y="532"/>
                </a:lnTo>
                <a:lnTo>
                  <a:pt x="5262" y="516"/>
                </a:lnTo>
                <a:lnTo>
                  <a:pt x="5262" y="480"/>
                </a:lnTo>
                <a:lnTo>
                  <a:pt x="5275" y="478"/>
                </a:lnTo>
                <a:lnTo>
                  <a:pt x="5286" y="474"/>
                </a:lnTo>
                <a:lnTo>
                  <a:pt x="5295" y="467"/>
                </a:lnTo>
                <a:lnTo>
                  <a:pt x="5298" y="456"/>
                </a:lnTo>
                <a:lnTo>
                  <a:pt x="5302" y="454"/>
                </a:lnTo>
                <a:lnTo>
                  <a:pt x="5304" y="454"/>
                </a:lnTo>
                <a:lnTo>
                  <a:pt x="5308" y="456"/>
                </a:lnTo>
                <a:lnTo>
                  <a:pt x="5309" y="456"/>
                </a:lnTo>
                <a:lnTo>
                  <a:pt x="5311" y="458"/>
                </a:lnTo>
                <a:lnTo>
                  <a:pt x="5315" y="456"/>
                </a:lnTo>
                <a:lnTo>
                  <a:pt x="5313" y="440"/>
                </a:lnTo>
                <a:lnTo>
                  <a:pt x="5320" y="423"/>
                </a:lnTo>
                <a:lnTo>
                  <a:pt x="5329" y="405"/>
                </a:lnTo>
                <a:lnTo>
                  <a:pt x="5337" y="387"/>
                </a:lnTo>
                <a:lnTo>
                  <a:pt x="5335" y="376"/>
                </a:lnTo>
                <a:lnTo>
                  <a:pt x="5333" y="361"/>
                </a:lnTo>
                <a:lnTo>
                  <a:pt x="5331" y="343"/>
                </a:lnTo>
                <a:lnTo>
                  <a:pt x="5331" y="325"/>
                </a:lnTo>
                <a:lnTo>
                  <a:pt x="5333" y="309"/>
                </a:lnTo>
                <a:lnTo>
                  <a:pt x="5333" y="307"/>
                </a:lnTo>
                <a:lnTo>
                  <a:pt x="5337" y="305"/>
                </a:lnTo>
                <a:lnTo>
                  <a:pt x="5338" y="301"/>
                </a:lnTo>
                <a:lnTo>
                  <a:pt x="5342" y="298"/>
                </a:lnTo>
                <a:lnTo>
                  <a:pt x="5344" y="296"/>
                </a:lnTo>
                <a:lnTo>
                  <a:pt x="5346" y="294"/>
                </a:lnTo>
                <a:lnTo>
                  <a:pt x="5344" y="281"/>
                </a:lnTo>
                <a:lnTo>
                  <a:pt x="5338" y="267"/>
                </a:lnTo>
                <a:lnTo>
                  <a:pt x="5337" y="252"/>
                </a:lnTo>
                <a:lnTo>
                  <a:pt x="5344" y="232"/>
                </a:lnTo>
                <a:lnTo>
                  <a:pt x="5353" y="212"/>
                </a:lnTo>
                <a:lnTo>
                  <a:pt x="5362" y="196"/>
                </a:lnTo>
                <a:lnTo>
                  <a:pt x="5368" y="181"/>
                </a:lnTo>
                <a:lnTo>
                  <a:pt x="5369" y="169"/>
                </a:lnTo>
                <a:lnTo>
                  <a:pt x="5371" y="156"/>
                </a:lnTo>
                <a:lnTo>
                  <a:pt x="5377" y="145"/>
                </a:lnTo>
                <a:lnTo>
                  <a:pt x="5384" y="136"/>
                </a:lnTo>
                <a:lnTo>
                  <a:pt x="5395" y="130"/>
                </a:lnTo>
                <a:lnTo>
                  <a:pt x="5400" y="129"/>
                </a:lnTo>
                <a:lnTo>
                  <a:pt x="5406" y="129"/>
                </a:lnTo>
                <a:lnTo>
                  <a:pt x="5411" y="129"/>
                </a:lnTo>
                <a:lnTo>
                  <a:pt x="5418" y="127"/>
                </a:lnTo>
                <a:lnTo>
                  <a:pt x="5424" y="127"/>
                </a:lnTo>
                <a:lnTo>
                  <a:pt x="5426" y="132"/>
                </a:lnTo>
                <a:lnTo>
                  <a:pt x="5426" y="136"/>
                </a:lnTo>
                <a:lnTo>
                  <a:pt x="5424" y="141"/>
                </a:lnTo>
                <a:lnTo>
                  <a:pt x="5424" y="145"/>
                </a:lnTo>
                <a:lnTo>
                  <a:pt x="5424" y="149"/>
                </a:lnTo>
                <a:lnTo>
                  <a:pt x="5424" y="150"/>
                </a:lnTo>
                <a:lnTo>
                  <a:pt x="5428" y="154"/>
                </a:lnTo>
                <a:lnTo>
                  <a:pt x="5433" y="156"/>
                </a:lnTo>
                <a:lnTo>
                  <a:pt x="5451" y="138"/>
                </a:lnTo>
                <a:lnTo>
                  <a:pt x="5478" y="125"/>
                </a:lnTo>
                <a:lnTo>
                  <a:pt x="5509" y="118"/>
                </a:lnTo>
                <a:lnTo>
                  <a:pt x="5522" y="125"/>
                </a:lnTo>
                <a:lnTo>
                  <a:pt x="5537" y="132"/>
                </a:lnTo>
                <a:lnTo>
                  <a:pt x="5551" y="140"/>
                </a:lnTo>
                <a:lnTo>
                  <a:pt x="5558" y="150"/>
                </a:lnTo>
                <a:lnTo>
                  <a:pt x="5573" y="178"/>
                </a:lnTo>
                <a:lnTo>
                  <a:pt x="5584" y="209"/>
                </a:lnTo>
                <a:lnTo>
                  <a:pt x="5595" y="241"/>
                </a:lnTo>
                <a:lnTo>
                  <a:pt x="5604" y="269"/>
                </a:lnTo>
                <a:lnTo>
                  <a:pt x="5606" y="283"/>
                </a:lnTo>
                <a:lnTo>
                  <a:pt x="5608" y="298"/>
                </a:lnTo>
                <a:lnTo>
                  <a:pt x="5611" y="312"/>
                </a:lnTo>
                <a:lnTo>
                  <a:pt x="5618" y="321"/>
                </a:lnTo>
                <a:lnTo>
                  <a:pt x="5629" y="325"/>
                </a:lnTo>
                <a:lnTo>
                  <a:pt x="5642" y="327"/>
                </a:lnTo>
                <a:lnTo>
                  <a:pt x="5651" y="330"/>
                </a:lnTo>
                <a:lnTo>
                  <a:pt x="5658" y="345"/>
                </a:lnTo>
                <a:lnTo>
                  <a:pt x="5662" y="363"/>
                </a:lnTo>
                <a:lnTo>
                  <a:pt x="5668" y="380"/>
                </a:lnTo>
                <a:lnTo>
                  <a:pt x="5673" y="378"/>
                </a:lnTo>
                <a:lnTo>
                  <a:pt x="5678" y="376"/>
                </a:lnTo>
                <a:lnTo>
                  <a:pt x="5684" y="376"/>
                </a:lnTo>
                <a:lnTo>
                  <a:pt x="5693" y="374"/>
                </a:lnTo>
                <a:lnTo>
                  <a:pt x="5697" y="381"/>
                </a:lnTo>
                <a:lnTo>
                  <a:pt x="5702" y="387"/>
                </a:lnTo>
                <a:lnTo>
                  <a:pt x="5708" y="392"/>
                </a:lnTo>
                <a:lnTo>
                  <a:pt x="5717" y="396"/>
                </a:lnTo>
                <a:lnTo>
                  <a:pt x="5717" y="409"/>
                </a:lnTo>
                <a:lnTo>
                  <a:pt x="5718" y="423"/>
                </a:lnTo>
                <a:lnTo>
                  <a:pt x="5720" y="443"/>
                </a:lnTo>
                <a:lnTo>
                  <a:pt x="5704" y="454"/>
                </a:lnTo>
                <a:lnTo>
                  <a:pt x="5686" y="469"/>
                </a:lnTo>
                <a:lnTo>
                  <a:pt x="5668" y="483"/>
                </a:lnTo>
                <a:lnTo>
                  <a:pt x="5653" y="501"/>
                </a:lnTo>
                <a:lnTo>
                  <a:pt x="5646" y="521"/>
                </a:lnTo>
                <a:lnTo>
                  <a:pt x="5633" y="520"/>
                </a:lnTo>
                <a:lnTo>
                  <a:pt x="5624" y="516"/>
                </a:lnTo>
                <a:lnTo>
                  <a:pt x="5613" y="512"/>
                </a:lnTo>
                <a:lnTo>
                  <a:pt x="5609" y="516"/>
                </a:lnTo>
                <a:lnTo>
                  <a:pt x="5606" y="520"/>
                </a:lnTo>
                <a:lnTo>
                  <a:pt x="5600" y="521"/>
                </a:lnTo>
                <a:lnTo>
                  <a:pt x="5597" y="525"/>
                </a:lnTo>
                <a:lnTo>
                  <a:pt x="5600" y="530"/>
                </a:lnTo>
                <a:lnTo>
                  <a:pt x="5602" y="536"/>
                </a:lnTo>
                <a:lnTo>
                  <a:pt x="5604" y="541"/>
                </a:lnTo>
                <a:lnTo>
                  <a:pt x="5604" y="549"/>
                </a:lnTo>
                <a:lnTo>
                  <a:pt x="5560" y="545"/>
                </a:lnTo>
                <a:lnTo>
                  <a:pt x="5558" y="561"/>
                </a:lnTo>
                <a:lnTo>
                  <a:pt x="5558" y="576"/>
                </a:lnTo>
                <a:lnTo>
                  <a:pt x="5558" y="594"/>
                </a:lnTo>
                <a:lnTo>
                  <a:pt x="5555" y="598"/>
                </a:lnTo>
                <a:lnTo>
                  <a:pt x="5551" y="600"/>
                </a:lnTo>
                <a:lnTo>
                  <a:pt x="5548" y="603"/>
                </a:lnTo>
                <a:lnTo>
                  <a:pt x="5546" y="605"/>
                </a:lnTo>
                <a:lnTo>
                  <a:pt x="5540" y="609"/>
                </a:lnTo>
                <a:lnTo>
                  <a:pt x="5535" y="610"/>
                </a:lnTo>
                <a:lnTo>
                  <a:pt x="5533" y="609"/>
                </a:lnTo>
                <a:lnTo>
                  <a:pt x="5531" y="609"/>
                </a:lnTo>
                <a:lnTo>
                  <a:pt x="5531" y="607"/>
                </a:lnTo>
                <a:lnTo>
                  <a:pt x="5529" y="607"/>
                </a:lnTo>
                <a:lnTo>
                  <a:pt x="5526" y="605"/>
                </a:lnTo>
                <a:lnTo>
                  <a:pt x="5524" y="621"/>
                </a:lnTo>
                <a:lnTo>
                  <a:pt x="5517" y="632"/>
                </a:lnTo>
                <a:lnTo>
                  <a:pt x="5509" y="640"/>
                </a:lnTo>
                <a:lnTo>
                  <a:pt x="5502" y="649"/>
                </a:lnTo>
                <a:lnTo>
                  <a:pt x="5493" y="658"/>
                </a:lnTo>
                <a:lnTo>
                  <a:pt x="5484" y="656"/>
                </a:lnTo>
                <a:lnTo>
                  <a:pt x="5478" y="656"/>
                </a:lnTo>
                <a:lnTo>
                  <a:pt x="5471" y="656"/>
                </a:lnTo>
                <a:lnTo>
                  <a:pt x="5460" y="654"/>
                </a:lnTo>
                <a:lnTo>
                  <a:pt x="5460" y="667"/>
                </a:lnTo>
                <a:lnTo>
                  <a:pt x="5462" y="678"/>
                </a:lnTo>
                <a:lnTo>
                  <a:pt x="5458" y="694"/>
                </a:lnTo>
                <a:lnTo>
                  <a:pt x="5453" y="714"/>
                </a:lnTo>
                <a:lnTo>
                  <a:pt x="5446" y="736"/>
                </a:lnTo>
                <a:lnTo>
                  <a:pt x="5440" y="761"/>
                </a:lnTo>
                <a:lnTo>
                  <a:pt x="5437" y="785"/>
                </a:lnTo>
                <a:lnTo>
                  <a:pt x="5438" y="809"/>
                </a:lnTo>
                <a:lnTo>
                  <a:pt x="5462" y="809"/>
                </a:lnTo>
                <a:lnTo>
                  <a:pt x="5462" y="829"/>
                </a:lnTo>
                <a:lnTo>
                  <a:pt x="5457" y="830"/>
                </a:lnTo>
                <a:lnTo>
                  <a:pt x="5451" y="834"/>
                </a:lnTo>
                <a:lnTo>
                  <a:pt x="5446" y="838"/>
                </a:lnTo>
                <a:lnTo>
                  <a:pt x="5442" y="841"/>
                </a:lnTo>
                <a:lnTo>
                  <a:pt x="5438" y="845"/>
                </a:lnTo>
                <a:lnTo>
                  <a:pt x="5438" y="869"/>
                </a:lnTo>
                <a:lnTo>
                  <a:pt x="5455" y="869"/>
                </a:lnTo>
                <a:lnTo>
                  <a:pt x="5466" y="876"/>
                </a:lnTo>
                <a:lnTo>
                  <a:pt x="5477" y="887"/>
                </a:lnTo>
                <a:lnTo>
                  <a:pt x="5486" y="900"/>
                </a:lnTo>
                <a:lnTo>
                  <a:pt x="5495" y="910"/>
                </a:lnTo>
                <a:lnTo>
                  <a:pt x="5508" y="921"/>
                </a:lnTo>
                <a:lnTo>
                  <a:pt x="5522" y="925"/>
                </a:lnTo>
                <a:lnTo>
                  <a:pt x="5528" y="921"/>
                </a:lnTo>
                <a:lnTo>
                  <a:pt x="5531" y="916"/>
                </a:lnTo>
                <a:lnTo>
                  <a:pt x="5533" y="912"/>
                </a:lnTo>
                <a:lnTo>
                  <a:pt x="5537" y="909"/>
                </a:lnTo>
                <a:lnTo>
                  <a:pt x="5540" y="901"/>
                </a:lnTo>
                <a:lnTo>
                  <a:pt x="5528" y="896"/>
                </a:lnTo>
                <a:lnTo>
                  <a:pt x="5517" y="890"/>
                </a:lnTo>
                <a:lnTo>
                  <a:pt x="5502" y="885"/>
                </a:lnTo>
                <a:lnTo>
                  <a:pt x="5504" y="872"/>
                </a:lnTo>
                <a:lnTo>
                  <a:pt x="5513" y="872"/>
                </a:lnTo>
                <a:lnTo>
                  <a:pt x="5520" y="872"/>
                </a:lnTo>
                <a:lnTo>
                  <a:pt x="5526" y="872"/>
                </a:lnTo>
                <a:lnTo>
                  <a:pt x="5537" y="874"/>
                </a:lnTo>
                <a:lnTo>
                  <a:pt x="5544" y="885"/>
                </a:lnTo>
                <a:lnTo>
                  <a:pt x="5553" y="896"/>
                </a:lnTo>
                <a:lnTo>
                  <a:pt x="5560" y="909"/>
                </a:lnTo>
                <a:lnTo>
                  <a:pt x="5564" y="925"/>
                </a:lnTo>
                <a:lnTo>
                  <a:pt x="5546" y="940"/>
                </a:lnTo>
                <a:lnTo>
                  <a:pt x="5526" y="952"/>
                </a:lnTo>
                <a:lnTo>
                  <a:pt x="5506" y="965"/>
                </a:lnTo>
                <a:lnTo>
                  <a:pt x="5482" y="970"/>
                </a:lnTo>
                <a:lnTo>
                  <a:pt x="5482" y="954"/>
                </a:lnTo>
                <a:lnTo>
                  <a:pt x="5478" y="954"/>
                </a:lnTo>
                <a:lnTo>
                  <a:pt x="5478" y="961"/>
                </a:lnTo>
                <a:lnTo>
                  <a:pt x="5468" y="969"/>
                </a:lnTo>
                <a:lnTo>
                  <a:pt x="5462" y="978"/>
                </a:lnTo>
                <a:lnTo>
                  <a:pt x="5455" y="985"/>
                </a:lnTo>
                <a:lnTo>
                  <a:pt x="5446" y="990"/>
                </a:lnTo>
                <a:lnTo>
                  <a:pt x="5433" y="994"/>
                </a:lnTo>
                <a:lnTo>
                  <a:pt x="5433" y="987"/>
                </a:lnTo>
                <a:lnTo>
                  <a:pt x="5429" y="983"/>
                </a:lnTo>
                <a:lnTo>
                  <a:pt x="5428" y="980"/>
                </a:lnTo>
                <a:lnTo>
                  <a:pt x="5426" y="976"/>
                </a:lnTo>
                <a:lnTo>
                  <a:pt x="5426" y="972"/>
                </a:lnTo>
                <a:lnTo>
                  <a:pt x="5424" y="967"/>
                </a:lnTo>
                <a:lnTo>
                  <a:pt x="5420" y="967"/>
                </a:lnTo>
                <a:lnTo>
                  <a:pt x="5418" y="967"/>
                </a:lnTo>
                <a:lnTo>
                  <a:pt x="5417" y="967"/>
                </a:lnTo>
                <a:lnTo>
                  <a:pt x="5415" y="969"/>
                </a:lnTo>
                <a:lnTo>
                  <a:pt x="5413" y="970"/>
                </a:lnTo>
                <a:lnTo>
                  <a:pt x="5418" y="983"/>
                </a:lnTo>
                <a:lnTo>
                  <a:pt x="5422" y="996"/>
                </a:lnTo>
                <a:lnTo>
                  <a:pt x="5420" y="1010"/>
                </a:lnTo>
                <a:lnTo>
                  <a:pt x="5386" y="1029"/>
                </a:lnTo>
                <a:lnTo>
                  <a:pt x="5349" y="1047"/>
                </a:lnTo>
                <a:lnTo>
                  <a:pt x="5311" y="1069"/>
                </a:lnTo>
                <a:lnTo>
                  <a:pt x="5275" y="1090"/>
                </a:lnTo>
                <a:lnTo>
                  <a:pt x="5242" y="1116"/>
                </a:lnTo>
                <a:lnTo>
                  <a:pt x="5218" y="1143"/>
                </a:lnTo>
                <a:lnTo>
                  <a:pt x="5215" y="1167"/>
                </a:lnTo>
                <a:lnTo>
                  <a:pt x="5206" y="1176"/>
                </a:lnTo>
                <a:lnTo>
                  <a:pt x="5197" y="1183"/>
                </a:lnTo>
                <a:lnTo>
                  <a:pt x="5188" y="1189"/>
                </a:lnTo>
                <a:lnTo>
                  <a:pt x="5180" y="1200"/>
                </a:lnTo>
                <a:lnTo>
                  <a:pt x="5177" y="1216"/>
                </a:lnTo>
                <a:lnTo>
                  <a:pt x="5209" y="1216"/>
                </a:lnTo>
                <a:lnTo>
                  <a:pt x="5209" y="1223"/>
                </a:lnTo>
                <a:lnTo>
                  <a:pt x="5213" y="1234"/>
                </a:lnTo>
                <a:lnTo>
                  <a:pt x="5213" y="1249"/>
                </a:lnTo>
                <a:lnTo>
                  <a:pt x="5213" y="1263"/>
                </a:lnTo>
                <a:lnTo>
                  <a:pt x="5215" y="1290"/>
                </a:lnTo>
                <a:lnTo>
                  <a:pt x="5217" y="1312"/>
                </a:lnTo>
                <a:lnTo>
                  <a:pt x="5213" y="1332"/>
                </a:lnTo>
                <a:lnTo>
                  <a:pt x="5208" y="1345"/>
                </a:lnTo>
                <a:lnTo>
                  <a:pt x="5200" y="1354"/>
                </a:lnTo>
                <a:lnTo>
                  <a:pt x="5197" y="1367"/>
                </a:lnTo>
                <a:lnTo>
                  <a:pt x="5193" y="1385"/>
                </a:lnTo>
                <a:lnTo>
                  <a:pt x="5188" y="1385"/>
                </a:lnTo>
                <a:lnTo>
                  <a:pt x="5186" y="1387"/>
                </a:lnTo>
                <a:lnTo>
                  <a:pt x="5184" y="1387"/>
                </a:lnTo>
                <a:lnTo>
                  <a:pt x="5184" y="1387"/>
                </a:lnTo>
                <a:lnTo>
                  <a:pt x="5182" y="1387"/>
                </a:lnTo>
                <a:lnTo>
                  <a:pt x="5182" y="1389"/>
                </a:lnTo>
                <a:lnTo>
                  <a:pt x="5180" y="1392"/>
                </a:lnTo>
                <a:lnTo>
                  <a:pt x="5182" y="1401"/>
                </a:lnTo>
                <a:lnTo>
                  <a:pt x="5178" y="1414"/>
                </a:lnTo>
                <a:lnTo>
                  <a:pt x="5173" y="1427"/>
                </a:lnTo>
                <a:lnTo>
                  <a:pt x="5164" y="1440"/>
                </a:lnTo>
                <a:lnTo>
                  <a:pt x="5153" y="1449"/>
                </a:lnTo>
                <a:lnTo>
                  <a:pt x="5142" y="1452"/>
                </a:lnTo>
                <a:lnTo>
                  <a:pt x="5142" y="1449"/>
                </a:lnTo>
                <a:lnTo>
                  <a:pt x="5138" y="1449"/>
                </a:lnTo>
                <a:lnTo>
                  <a:pt x="5140" y="1434"/>
                </a:lnTo>
                <a:lnTo>
                  <a:pt x="5138" y="1425"/>
                </a:lnTo>
                <a:lnTo>
                  <a:pt x="5131" y="1418"/>
                </a:lnTo>
                <a:lnTo>
                  <a:pt x="5120" y="1421"/>
                </a:lnTo>
                <a:lnTo>
                  <a:pt x="5113" y="1421"/>
                </a:lnTo>
                <a:lnTo>
                  <a:pt x="5104" y="1416"/>
                </a:lnTo>
                <a:lnTo>
                  <a:pt x="5095" y="1409"/>
                </a:lnTo>
                <a:lnTo>
                  <a:pt x="5095" y="1412"/>
                </a:lnTo>
                <a:lnTo>
                  <a:pt x="5102" y="1425"/>
                </a:lnTo>
                <a:lnTo>
                  <a:pt x="5108" y="1438"/>
                </a:lnTo>
                <a:lnTo>
                  <a:pt x="5115" y="1449"/>
                </a:lnTo>
                <a:lnTo>
                  <a:pt x="5126" y="1458"/>
                </a:lnTo>
                <a:lnTo>
                  <a:pt x="5131" y="1460"/>
                </a:lnTo>
                <a:lnTo>
                  <a:pt x="5137" y="1461"/>
                </a:lnTo>
                <a:lnTo>
                  <a:pt x="5142" y="1463"/>
                </a:lnTo>
                <a:lnTo>
                  <a:pt x="5148" y="1465"/>
                </a:lnTo>
                <a:lnTo>
                  <a:pt x="5148" y="1481"/>
                </a:lnTo>
                <a:lnTo>
                  <a:pt x="5149" y="1490"/>
                </a:lnTo>
                <a:lnTo>
                  <a:pt x="5151" y="1496"/>
                </a:lnTo>
                <a:lnTo>
                  <a:pt x="5155" y="1500"/>
                </a:lnTo>
                <a:lnTo>
                  <a:pt x="5158" y="1505"/>
                </a:lnTo>
                <a:lnTo>
                  <a:pt x="5162" y="1518"/>
                </a:lnTo>
                <a:lnTo>
                  <a:pt x="5158" y="1518"/>
                </a:lnTo>
                <a:lnTo>
                  <a:pt x="5155" y="1520"/>
                </a:lnTo>
                <a:lnTo>
                  <a:pt x="5155" y="1520"/>
                </a:lnTo>
                <a:lnTo>
                  <a:pt x="5153" y="1520"/>
                </a:lnTo>
                <a:lnTo>
                  <a:pt x="5153" y="1520"/>
                </a:lnTo>
                <a:lnTo>
                  <a:pt x="5153" y="1521"/>
                </a:lnTo>
                <a:lnTo>
                  <a:pt x="5151" y="1525"/>
                </a:lnTo>
                <a:lnTo>
                  <a:pt x="5151" y="1529"/>
                </a:lnTo>
                <a:lnTo>
                  <a:pt x="5153" y="1532"/>
                </a:lnTo>
                <a:lnTo>
                  <a:pt x="5155" y="1538"/>
                </a:lnTo>
                <a:lnTo>
                  <a:pt x="5155" y="1545"/>
                </a:lnTo>
                <a:lnTo>
                  <a:pt x="5155" y="1550"/>
                </a:lnTo>
                <a:lnTo>
                  <a:pt x="5151" y="1554"/>
                </a:lnTo>
                <a:lnTo>
                  <a:pt x="5148" y="1558"/>
                </a:lnTo>
                <a:lnTo>
                  <a:pt x="5144" y="1561"/>
                </a:lnTo>
                <a:lnTo>
                  <a:pt x="5140" y="1567"/>
                </a:lnTo>
                <a:lnTo>
                  <a:pt x="5137" y="1570"/>
                </a:lnTo>
                <a:lnTo>
                  <a:pt x="5133" y="1574"/>
                </a:lnTo>
                <a:lnTo>
                  <a:pt x="5129" y="1589"/>
                </a:lnTo>
                <a:lnTo>
                  <a:pt x="5128" y="1609"/>
                </a:lnTo>
                <a:lnTo>
                  <a:pt x="5126" y="1630"/>
                </a:lnTo>
                <a:lnTo>
                  <a:pt x="5124" y="1650"/>
                </a:lnTo>
                <a:lnTo>
                  <a:pt x="5120" y="1667"/>
                </a:lnTo>
                <a:lnTo>
                  <a:pt x="5108" y="1667"/>
                </a:lnTo>
                <a:lnTo>
                  <a:pt x="5108" y="1683"/>
                </a:lnTo>
                <a:lnTo>
                  <a:pt x="5106" y="1700"/>
                </a:lnTo>
                <a:lnTo>
                  <a:pt x="5100" y="1714"/>
                </a:lnTo>
                <a:lnTo>
                  <a:pt x="5098" y="1716"/>
                </a:lnTo>
                <a:lnTo>
                  <a:pt x="5097" y="1716"/>
                </a:lnTo>
                <a:lnTo>
                  <a:pt x="5095" y="1718"/>
                </a:lnTo>
                <a:lnTo>
                  <a:pt x="5091" y="1718"/>
                </a:lnTo>
                <a:lnTo>
                  <a:pt x="5088" y="1718"/>
                </a:lnTo>
                <a:lnTo>
                  <a:pt x="5082" y="1703"/>
                </a:lnTo>
                <a:lnTo>
                  <a:pt x="5078" y="1689"/>
                </a:lnTo>
                <a:lnTo>
                  <a:pt x="5077" y="1672"/>
                </a:lnTo>
                <a:lnTo>
                  <a:pt x="5077" y="1650"/>
                </a:lnTo>
                <a:lnTo>
                  <a:pt x="5082" y="1638"/>
                </a:lnTo>
                <a:lnTo>
                  <a:pt x="5088" y="1620"/>
                </a:lnTo>
                <a:lnTo>
                  <a:pt x="5093" y="1605"/>
                </a:lnTo>
                <a:lnTo>
                  <a:pt x="5073" y="1605"/>
                </a:lnTo>
                <a:lnTo>
                  <a:pt x="5073" y="1600"/>
                </a:lnTo>
                <a:lnTo>
                  <a:pt x="5073" y="1594"/>
                </a:lnTo>
                <a:lnTo>
                  <a:pt x="5075" y="1590"/>
                </a:lnTo>
                <a:lnTo>
                  <a:pt x="5077" y="1585"/>
                </a:lnTo>
                <a:lnTo>
                  <a:pt x="5058" y="1580"/>
                </a:lnTo>
                <a:lnTo>
                  <a:pt x="5046" y="1570"/>
                </a:lnTo>
                <a:lnTo>
                  <a:pt x="5033" y="1563"/>
                </a:lnTo>
                <a:lnTo>
                  <a:pt x="5020" y="1561"/>
                </a:lnTo>
                <a:lnTo>
                  <a:pt x="5015" y="1561"/>
                </a:lnTo>
                <a:lnTo>
                  <a:pt x="5020" y="1567"/>
                </a:lnTo>
                <a:lnTo>
                  <a:pt x="5024" y="1570"/>
                </a:lnTo>
                <a:lnTo>
                  <a:pt x="5029" y="1576"/>
                </a:lnTo>
                <a:lnTo>
                  <a:pt x="5031" y="1581"/>
                </a:lnTo>
                <a:lnTo>
                  <a:pt x="5033" y="1587"/>
                </a:lnTo>
                <a:lnTo>
                  <a:pt x="5033" y="1590"/>
                </a:lnTo>
                <a:lnTo>
                  <a:pt x="5033" y="1594"/>
                </a:lnTo>
                <a:lnTo>
                  <a:pt x="5031" y="1598"/>
                </a:lnTo>
                <a:lnTo>
                  <a:pt x="5031" y="1600"/>
                </a:lnTo>
                <a:lnTo>
                  <a:pt x="5031" y="1603"/>
                </a:lnTo>
                <a:lnTo>
                  <a:pt x="5031" y="1605"/>
                </a:lnTo>
                <a:lnTo>
                  <a:pt x="5040" y="1614"/>
                </a:lnTo>
                <a:lnTo>
                  <a:pt x="5046" y="1621"/>
                </a:lnTo>
                <a:lnTo>
                  <a:pt x="5048" y="1632"/>
                </a:lnTo>
                <a:lnTo>
                  <a:pt x="5048" y="1650"/>
                </a:lnTo>
                <a:lnTo>
                  <a:pt x="5046" y="1652"/>
                </a:lnTo>
                <a:lnTo>
                  <a:pt x="5044" y="1656"/>
                </a:lnTo>
                <a:lnTo>
                  <a:pt x="5044" y="1660"/>
                </a:lnTo>
                <a:lnTo>
                  <a:pt x="5044" y="1667"/>
                </a:lnTo>
                <a:lnTo>
                  <a:pt x="5055" y="1667"/>
                </a:lnTo>
                <a:lnTo>
                  <a:pt x="5060" y="1676"/>
                </a:lnTo>
                <a:lnTo>
                  <a:pt x="5062" y="1687"/>
                </a:lnTo>
                <a:lnTo>
                  <a:pt x="5064" y="1701"/>
                </a:lnTo>
                <a:lnTo>
                  <a:pt x="5048" y="1701"/>
                </a:lnTo>
                <a:lnTo>
                  <a:pt x="5048" y="1707"/>
                </a:lnTo>
                <a:lnTo>
                  <a:pt x="5057" y="1712"/>
                </a:lnTo>
                <a:lnTo>
                  <a:pt x="5062" y="1718"/>
                </a:lnTo>
                <a:lnTo>
                  <a:pt x="5066" y="1725"/>
                </a:lnTo>
                <a:lnTo>
                  <a:pt x="5068" y="1738"/>
                </a:lnTo>
                <a:lnTo>
                  <a:pt x="5100" y="1738"/>
                </a:lnTo>
                <a:lnTo>
                  <a:pt x="5108" y="1750"/>
                </a:lnTo>
                <a:lnTo>
                  <a:pt x="5120" y="1763"/>
                </a:lnTo>
                <a:lnTo>
                  <a:pt x="5131" y="1776"/>
                </a:lnTo>
                <a:lnTo>
                  <a:pt x="5140" y="1787"/>
                </a:lnTo>
                <a:lnTo>
                  <a:pt x="5148" y="1805"/>
                </a:lnTo>
                <a:lnTo>
                  <a:pt x="5151" y="1825"/>
                </a:lnTo>
                <a:lnTo>
                  <a:pt x="5160" y="1843"/>
                </a:lnTo>
                <a:lnTo>
                  <a:pt x="5168" y="1854"/>
                </a:lnTo>
                <a:lnTo>
                  <a:pt x="5177" y="1861"/>
                </a:lnTo>
                <a:lnTo>
                  <a:pt x="5186" y="1870"/>
                </a:lnTo>
                <a:lnTo>
                  <a:pt x="5193" y="1883"/>
                </a:lnTo>
                <a:lnTo>
                  <a:pt x="5197" y="1900"/>
                </a:lnTo>
                <a:lnTo>
                  <a:pt x="5180" y="1900"/>
                </a:lnTo>
                <a:lnTo>
                  <a:pt x="5180" y="1887"/>
                </a:lnTo>
                <a:lnTo>
                  <a:pt x="5168" y="1880"/>
                </a:lnTo>
                <a:lnTo>
                  <a:pt x="5168" y="1883"/>
                </a:lnTo>
                <a:lnTo>
                  <a:pt x="5175" y="1894"/>
                </a:lnTo>
                <a:lnTo>
                  <a:pt x="5178" y="1907"/>
                </a:lnTo>
                <a:lnTo>
                  <a:pt x="5180" y="1923"/>
                </a:lnTo>
                <a:lnTo>
                  <a:pt x="5169" y="1936"/>
                </a:lnTo>
                <a:lnTo>
                  <a:pt x="5162" y="1947"/>
                </a:lnTo>
                <a:lnTo>
                  <a:pt x="5155" y="1960"/>
                </a:lnTo>
                <a:lnTo>
                  <a:pt x="5146" y="1970"/>
                </a:lnTo>
                <a:lnTo>
                  <a:pt x="5133" y="1976"/>
                </a:lnTo>
                <a:lnTo>
                  <a:pt x="5115" y="1980"/>
                </a:lnTo>
                <a:lnTo>
                  <a:pt x="5109" y="1976"/>
                </a:lnTo>
                <a:lnTo>
                  <a:pt x="5104" y="1974"/>
                </a:lnTo>
                <a:lnTo>
                  <a:pt x="5097" y="1972"/>
                </a:lnTo>
                <a:lnTo>
                  <a:pt x="5089" y="1970"/>
                </a:lnTo>
                <a:lnTo>
                  <a:pt x="5089" y="1976"/>
                </a:lnTo>
                <a:lnTo>
                  <a:pt x="5093" y="1976"/>
                </a:lnTo>
                <a:lnTo>
                  <a:pt x="5098" y="1978"/>
                </a:lnTo>
                <a:lnTo>
                  <a:pt x="5102" y="1981"/>
                </a:lnTo>
                <a:lnTo>
                  <a:pt x="5108" y="1983"/>
                </a:lnTo>
                <a:lnTo>
                  <a:pt x="5111" y="1987"/>
                </a:lnTo>
                <a:lnTo>
                  <a:pt x="5113" y="1992"/>
                </a:lnTo>
                <a:lnTo>
                  <a:pt x="5109" y="1994"/>
                </a:lnTo>
                <a:lnTo>
                  <a:pt x="5106" y="1998"/>
                </a:lnTo>
                <a:lnTo>
                  <a:pt x="5104" y="2000"/>
                </a:lnTo>
                <a:lnTo>
                  <a:pt x="5104" y="2003"/>
                </a:lnTo>
                <a:lnTo>
                  <a:pt x="5102" y="2009"/>
                </a:lnTo>
                <a:lnTo>
                  <a:pt x="5102" y="2016"/>
                </a:lnTo>
                <a:lnTo>
                  <a:pt x="5106" y="2016"/>
                </a:lnTo>
                <a:lnTo>
                  <a:pt x="5113" y="2010"/>
                </a:lnTo>
                <a:lnTo>
                  <a:pt x="5122" y="2010"/>
                </a:lnTo>
                <a:lnTo>
                  <a:pt x="5138" y="2012"/>
                </a:lnTo>
                <a:lnTo>
                  <a:pt x="5138" y="2040"/>
                </a:lnTo>
                <a:lnTo>
                  <a:pt x="5133" y="2045"/>
                </a:lnTo>
                <a:lnTo>
                  <a:pt x="5128" y="2052"/>
                </a:lnTo>
                <a:lnTo>
                  <a:pt x="5124" y="2058"/>
                </a:lnTo>
                <a:lnTo>
                  <a:pt x="5117" y="2063"/>
                </a:lnTo>
                <a:lnTo>
                  <a:pt x="5102" y="2070"/>
                </a:lnTo>
                <a:lnTo>
                  <a:pt x="5082" y="2074"/>
                </a:lnTo>
                <a:lnTo>
                  <a:pt x="5062" y="2078"/>
                </a:lnTo>
                <a:lnTo>
                  <a:pt x="5048" y="2083"/>
                </a:lnTo>
                <a:lnTo>
                  <a:pt x="5044" y="2087"/>
                </a:lnTo>
                <a:lnTo>
                  <a:pt x="5037" y="2096"/>
                </a:lnTo>
                <a:lnTo>
                  <a:pt x="5028" y="2107"/>
                </a:lnTo>
                <a:lnTo>
                  <a:pt x="5018" y="2120"/>
                </a:lnTo>
                <a:lnTo>
                  <a:pt x="5009" y="2132"/>
                </a:lnTo>
                <a:lnTo>
                  <a:pt x="5002" y="2141"/>
                </a:lnTo>
                <a:lnTo>
                  <a:pt x="4998" y="2147"/>
                </a:lnTo>
                <a:lnTo>
                  <a:pt x="4995" y="2147"/>
                </a:lnTo>
                <a:lnTo>
                  <a:pt x="4988" y="2165"/>
                </a:lnTo>
                <a:lnTo>
                  <a:pt x="4984" y="2180"/>
                </a:lnTo>
                <a:lnTo>
                  <a:pt x="4982" y="2194"/>
                </a:lnTo>
                <a:lnTo>
                  <a:pt x="4977" y="2205"/>
                </a:lnTo>
                <a:lnTo>
                  <a:pt x="4968" y="2212"/>
                </a:lnTo>
                <a:lnTo>
                  <a:pt x="4953" y="2218"/>
                </a:lnTo>
                <a:lnTo>
                  <a:pt x="4929" y="2220"/>
                </a:lnTo>
                <a:lnTo>
                  <a:pt x="4913" y="2230"/>
                </a:lnTo>
                <a:lnTo>
                  <a:pt x="4895" y="2241"/>
                </a:lnTo>
                <a:lnTo>
                  <a:pt x="4877" y="2252"/>
                </a:lnTo>
                <a:lnTo>
                  <a:pt x="4862" y="2265"/>
                </a:lnTo>
                <a:lnTo>
                  <a:pt x="4851" y="2283"/>
                </a:lnTo>
                <a:lnTo>
                  <a:pt x="4851" y="2330"/>
                </a:lnTo>
                <a:lnTo>
                  <a:pt x="4849" y="2332"/>
                </a:lnTo>
                <a:lnTo>
                  <a:pt x="4846" y="2336"/>
                </a:lnTo>
                <a:lnTo>
                  <a:pt x="4842" y="2338"/>
                </a:lnTo>
                <a:lnTo>
                  <a:pt x="4838" y="2341"/>
                </a:lnTo>
                <a:lnTo>
                  <a:pt x="4835" y="2347"/>
                </a:lnTo>
                <a:lnTo>
                  <a:pt x="4831" y="2354"/>
                </a:lnTo>
                <a:lnTo>
                  <a:pt x="4820" y="2354"/>
                </a:lnTo>
                <a:lnTo>
                  <a:pt x="4811" y="2350"/>
                </a:lnTo>
                <a:lnTo>
                  <a:pt x="4804" y="2349"/>
                </a:lnTo>
                <a:lnTo>
                  <a:pt x="4797" y="2347"/>
                </a:lnTo>
                <a:lnTo>
                  <a:pt x="4793" y="2350"/>
                </a:lnTo>
                <a:lnTo>
                  <a:pt x="4791" y="2358"/>
                </a:lnTo>
                <a:lnTo>
                  <a:pt x="4778" y="2358"/>
                </a:lnTo>
                <a:lnTo>
                  <a:pt x="4769" y="2380"/>
                </a:lnTo>
                <a:lnTo>
                  <a:pt x="4753" y="2400"/>
                </a:lnTo>
                <a:lnTo>
                  <a:pt x="4733" y="2414"/>
                </a:lnTo>
                <a:lnTo>
                  <a:pt x="4709" y="2421"/>
                </a:lnTo>
                <a:lnTo>
                  <a:pt x="4704" y="2430"/>
                </a:lnTo>
                <a:lnTo>
                  <a:pt x="4704" y="2438"/>
                </a:lnTo>
                <a:lnTo>
                  <a:pt x="4704" y="2443"/>
                </a:lnTo>
                <a:lnTo>
                  <a:pt x="4704" y="2449"/>
                </a:lnTo>
                <a:lnTo>
                  <a:pt x="4702" y="2454"/>
                </a:lnTo>
                <a:lnTo>
                  <a:pt x="4693" y="2456"/>
                </a:lnTo>
                <a:lnTo>
                  <a:pt x="4677" y="2458"/>
                </a:lnTo>
                <a:lnTo>
                  <a:pt x="4677" y="2454"/>
                </a:lnTo>
                <a:lnTo>
                  <a:pt x="4673" y="2454"/>
                </a:lnTo>
                <a:lnTo>
                  <a:pt x="4673" y="2458"/>
                </a:lnTo>
                <a:lnTo>
                  <a:pt x="4677" y="2460"/>
                </a:lnTo>
                <a:lnTo>
                  <a:pt x="4678" y="2461"/>
                </a:lnTo>
                <a:lnTo>
                  <a:pt x="4680" y="2463"/>
                </a:lnTo>
                <a:lnTo>
                  <a:pt x="4680" y="2465"/>
                </a:lnTo>
                <a:lnTo>
                  <a:pt x="4680" y="2467"/>
                </a:lnTo>
                <a:lnTo>
                  <a:pt x="4680" y="2469"/>
                </a:lnTo>
                <a:lnTo>
                  <a:pt x="4678" y="2472"/>
                </a:lnTo>
                <a:lnTo>
                  <a:pt x="4677" y="2474"/>
                </a:lnTo>
                <a:lnTo>
                  <a:pt x="4673" y="2478"/>
                </a:lnTo>
                <a:lnTo>
                  <a:pt x="4671" y="2480"/>
                </a:lnTo>
                <a:lnTo>
                  <a:pt x="4669" y="2481"/>
                </a:lnTo>
                <a:lnTo>
                  <a:pt x="4668" y="2481"/>
                </a:lnTo>
                <a:lnTo>
                  <a:pt x="4671" y="2501"/>
                </a:lnTo>
                <a:lnTo>
                  <a:pt x="4669" y="2505"/>
                </a:lnTo>
                <a:lnTo>
                  <a:pt x="4664" y="2509"/>
                </a:lnTo>
                <a:lnTo>
                  <a:pt x="4657" y="2514"/>
                </a:lnTo>
                <a:lnTo>
                  <a:pt x="4651" y="2518"/>
                </a:lnTo>
                <a:lnTo>
                  <a:pt x="4648" y="2521"/>
                </a:lnTo>
                <a:lnTo>
                  <a:pt x="4644" y="2534"/>
                </a:lnTo>
                <a:lnTo>
                  <a:pt x="4642" y="2550"/>
                </a:lnTo>
                <a:lnTo>
                  <a:pt x="4644" y="2565"/>
                </a:lnTo>
                <a:lnTo>
                  <a:pt x="4644" y="2578"/>
                </a:lnTo>
                <a:lnTo>
                  <a:pt x="4642" y="2580"/>
                </a:lnTo>
                <a:lnTo>
                  <a:pt x="4638" y="2581"/>
                </a:lnTo>
                <a:lnTo>
                  <a:pt x="4635" y="2585"/>
                </a:lnTo>
                <a:lnTo>
                  <a:pt x="4631" y="2589"/>
                </a:lnTo>
                <a:lnTo>
                  <a:pt x="4629" y="2590"/>
                </a:lnTo>
                <a:lnTo>
                  <a:pt x="4628" y="2592"/>
                </a:lnTo>
                <a:lnTo>
                  <a:pt x="4628" y="2596"/>
                </a:lnTo>
                <a:lnTo>
                  <a:pt x="4631" y="2596"/>
                </a:lnTo>
                <a:lnTo>
                  <a:pt x="4633" y="2605"/>
                </a:lnTo>
                <a:lnTo>
                  <a:pt x="4635" y="2621"/>
                </a:lnTo>
                <a:lnTo>
                  <a:pt x="4635" y="2640"/>
                </a:lnTo>
                <a:lnTo>
                  <a:pt x="4635" y="2660"/>
                </a:lnTo>
                <a:lnTo>
                  <a:pt x="4635" y="2674"/>
                </a:lnTo>
                <a:lnTo>
                  <a:pt x="4635" y="2681"/>
                </a:lnTo>
                <a:lnTo>
                  <a:pt x="4649" y="2703"/>
                </a:lnTo>
                <a:lnTo>
                  <a:pt x="4664" y="2734"/>
                </a:lnTo>
                <a:lnTo>
                  <a:pt x="4675" y="2767"/>
                </a:lnTo>
                <a:lnTo>
                  <a:pt x="4688" y="2801"/>
                </a:lnTo>
                <a:lnTo>
                  <a:pt x="4700" y="2832"/>
                </a:lnTo>
                <a:lnTo>
                  <a:pt x="4715" y="2860"/>
                </a:lnTo>
                <a:lnTo>
                  <a:pt x="4728" y="2880"/>
                </a:lnTo>
                <a:lnTo>
                  <a:pt x="4748" y="2901"/>
                </a:lnTo>
                <a:lnTo>
                  <a:pt x="4768" y="2923"/>
                </a:lnTo>
                <a:lnTo>
                  <a:pt x="4786" y="2947"/>
                </a:lnTo>
                <a:lnTo>
                  <a:pt x="4800" y="2970"/>
                </a:lnTo>
                <a:lnTo>
                  <a:pt x="4806" y="2992"/>
                </a:lnTo>
                <a:lnTo>
                  <a:pt x="4802" y="2998"/>
                </a:lnTo>
                <a:lnTo>
                  <a:pt x="4802" y="3009"/>
                </a:lnTo>
                <a:lnTo>
                  <a:pt x="4806" y="3020"/>
                </a:lnTo>
                <a:lnTo>
                  <a:pt x="4811" y="3032"/>
                </a:lnTo>
                <a:lnTo>
                  <a:pt x="4817" y="3043"/>
                </a:lnTo>
                <a:lnTo>
                  <a:pt x="4822" y="3052"/>
                </a:lnTo>
                <a:lnTo>
                  <a:pt x="4835" y="3076"/>
                </a:lnTo>
                <a:lnTo>
                  <a:pt x="4846" y="3101"/>
                </a:lnTo>
                <a:lnTo>
                  <a:pt x="4858" y="3123"/>
                </a:lnTo>
                <a:lnTo>
                  <a:pt x="4871" y="3143"/>
                </a:lnTo>
                <a:lnTo>
                  <a:pt x="4886" y="3163"/>
                </a:lnTo>
                <a:lnTo>
                  <a:pt x="4900" y="3185"/>
                </a:lnTo>
                <a:lnTo>
                  <a:pt x="4909" y="3209"/>
                </a:lnTo>
                <a:lnTo>
                  <a:pt x="4911" y="3241"/>
                </a:lnTo>
                <a:lnTo>
                  <a:pt x="4913" y="3280"/>
                </a:lnTo>
                <a:lnTo>
                  <a:pt x="4915" y="3318"/>
                </a:lnTo>
                <a:lnTo>
                  <a:pt x="4917" y="3350"/>
                </a:lnTo>
                <a:lnTo>
                  <a:pt x="4915" y="3354"/>
                </a:lnTo>
                <a:lnTo>
                  <a:pt x="4913" y="3358"/>
                </a:lnTo>
                <a:lnTo>
                  <a:pt x="4909" y="3361"/>
                </a:lnTo>
                <a:lnTo>
                  <a:pt x="4906" y="3365"/>
                </a:lnTo>
                <a:lnTo>
                  <a:pt x="4902" y="3369"/>
                </a:lnTo>
                <a:lnTo>
                  <a:pt x="4900" y="3370"/>
                </a:lnTo>
                <a:lnTo>
                  <a:pt x="4898" y="3381"/>
                </a:lnTo>
                <a:lnTo>
                  <a:pt x="4902" y="3390"/>
                </a:lnTo>
                <a:lnTo>
                  <a:pt x="4906" y="3400"/>
                </a:lnTo>
                <a:lnTo>
                  <a:pt x="4909" y="3407"/>
                </a:lnTo>
                <a:lnTo>
                  <a:pt x="4909" y="3414"/>
                </a:lnTo>
                <a:lnTo>
                  <a:pt x="4908" y="3416"/>
                </a:lnTo>
                <a:lnTo>
                  <a:pt x="4906" y="3418"/>
                </a:lnTo>
                <a:lnTo>
                  <a:pt x="4904" y="3418"/>
                </a:lnTo>
                <a:lnTo>
                  <a:pt x="4902" y="3418"/>
                </a:lnTo>
                <a:lnTo>
                  <a:pt x="4900" y="3420"/>
                </a:lnTo>
                <a:lnTo>
                  <a:pt x="4900" y="3421"/>
                </a:lnTo>
                <a:lnTo>
                  <a:pt x="4898" y="3425"/>
                </a:lnTo>
                <a:lnTo>
                  <a:pt x="4897" y="3430"/>
                </a:lnTo>
                <a:lnTo>
                  <a:pt x="4897" y="3438"/>
                </a:lnTo>
                <a:lnTo>
                  <a:pt x="4871" y="3441"/>
                </a:lnTo>
                <a:lnTo>
                  <a:pt x="4848" y="3450"/>
                </a:lnTo>
                <a:lnTo>
                  <a:pt x="4824" y="3460"/>
                </a:lnTo>
                <a:lnTo>
                  <a:pt x="4798" y="3465"/>
                </a:lnTo>
                <a:lnTo>
                  <a:pt x="4797" y="3460"/>
                </a:lnTo>
                <a:lnTo>
                  <a:pt x="4795" y="3456"/>
                </a:lnTo>
                <a:lnTo>
                  <a:pt x="4793" y="3452"/>
                </a:lnTo>
                <a:lnTo>
                  <a:pt x="4791" y="3449"/>
                </a:lnTo>
                <a:lnTo>
                  <a:pt x="4789" y="3443"/>
                </a:lnTo>
                <a:lnTo>
                  <a:pt x="4788" y="3438"/>
                </a:lnTo>
                <a:lnTo>
                  <a:pt x="4789" y="3436"/>
                </a:lnTo>
                <a:lnTo>
                  <a:pt x="4791" y="3434"/>
                </a:lnTo>
                <a:lnTo>
                  <a:pt x="4793" y="3432"/>
                </a:lnTo>
                <a:lnTo>
                  <a:pt x="4793" y="3430"/>
                </a:lnTo>
                <a:lnTo>
                  <a:pt x="4793" y="3429"/>
                </a:lnTo>
                <a:lnTo>
                  <a:pt x="4795" y="3425"/>
                </a:lnTo>
                <a:lnTo>
                  <a:pt x="4778" y="3410"/>
                </a:lnTo>
                <a:lnTo>
                  <a:pt x="4764" y="3390"/>
                </a:lnTo>
                <a:lnTo>
                  <a:pt x="4751" y="3369"/>
                </a:lnTo>
                <a:lnTo>
                  <a:pt x="4728" y="3369"/>
                </a:lnTo>
                <a:lnTo>
                  <a:pt x="4708" y="3365"/>
                </a:lnTo>
                <a:lnTo>
                  <a:pt x="4702" y="3350"/>
                </a:lnTo>
                <a:lnTo>
                  <a:pt x="4695" y="3330"/>
                </a:lnTo>
                <a:lnTo>
                  <a:pt x="4686" y="3310"/>
                </a:lnTo>
                <a:lnTo>
                  <a:pt x="4675" y="3292"/>
                </a:lnTo>
                <a:lnTo>
                  <a:pt x="4662" y="3280"/>
                </a:lnTo>
                <a:lnTo>
                  <a:pt x="4648" y="3272"/>
                </a:lnTo>
                <a:lnTo>
                  <a:pt x="4642" y="3238"/>
                </a:lnTo>
                <a:lnTo>
                  <a:pt x="4615" y="3238"/>
                </a:lnTo>
                <a:lnTo>
                  <a:pt x="4604" y="3220"/>
                </a:lnTo>
                <a:lnTo>
                  <a:pt x="4591" y="3198"/>
                </a:lnTo>
                <a:lnTo>
                  <a:pt x="4578" y="3172"/>
                </a:lnTo>
                <a:lnTo>
                  <a:pt x="4568" y="3149"/>
                </a:lnTo>
                <a:lnTo>
                  <a:pt x="4562" y="3129"/>
                </a:lnTo>
                <a:lnTo>
                  <a:pt x="4568" y="3130"/>
                </a:lnTo>
                <a:lnTo>
                  <a:pt x="4569" y="3130"/>
                </a:lnTo>
                <a:lnTo>
                  <a:pt x="4571" y="3130"/>
                </a:lnTo>
                <a:lnTo>
                  <a:pt x="4573" y="3130"/>
                </a:lnTo>
                <a:lnTo>
                  <a:pt x="4575" y="3130"/>
                </a:lnTo>
                <a:lnTo>
                  <a:pt x="4578" y="3130"/>
                </a:lnTo>
                <a:lnTo>
                  <a:pt x="4582" y="3130"/>
                </a:lnTo>
                <a:lnTo>
                  <a:pt x="4586" y="3116"/>
                </a:lnTo>
                <a:lnTo>
                  <a:pt x="4589" y="3107"/>
                </a:lnTo>
                <a:lnTo>
                  <a:pt x="4593" y="3100"/>
                </a:lnTo>
                <a:lnTo>
                  <a:pt x="4598" y="3090"/>
                </a:lnTo>
                <a:lnTo>
                  <a:pt x="4591" y="3090"/>
                </a:lnTo>
                <a:lnTo>
                  <a:pt x="4591" y="3094"/>
                </a:lnTo>
                <a:lnTo>
                  <a:pt x="4586" y="3103"/>
                </a:lnTo>
                <a:lnTo>
                  <a:pt x="4582" y="3110"/>
                </a:lnTo>
                <a:lnTo>
                  <a:pt x="4577" y="3116"/>
                </a:lnTo>
                <a:lnTo>
                  <a:pt x="4569" y="3120"/>
                </a:lnTo>
                <a:lnTo>
                  <a:pt x="4555" y="3121"/>
                </a:lnTo>
                <a:lnTo>
                  <a:pt x="4549" y="3112"/>
                </a:lnTo>
                <a:lnTo>
                  <a:pt x="4542" y="3105"/>
                </a:lnTo>
                <a:lnTo>
                  <a:pt x="4544" y="3081"/>
                </a:lnTo>
                <a:lnTo>
                  <a:pt x="4544" y="3056"/>
                </a:lnTo>
                <a:lnTo>
                  <a:pt x="4544" y="3029"/>
                </a:lnTo>
                <a:lnTo>
                  <a:pt x="4540" y="3001"/>
                </a:lnTo>
                <a:lnTo>
                  <a:pt x="4535" y="2978"/>
                </a:lnTo>
                <a:lnTo>
                  <a:pt x="4528" y="2958"/>
                </a:lnTo>
                <a:lnTo>
                  <a:pt x="4513" y="2943"/>
                </a:lnTo>
                <a:lnTo>
                  <a:pt x="4495" y="2934"/>
                </a:lnTo>
                <a:lnTo>
                  <a:pt x="4484" y="2934"/>
                </a:lnTo>
                <a:lnTo>
                  <a:pt x="4471" y="2927"/>
                </a:lnTo>
                <a:lnTo>
                  <a:pt x="4458" y="2916"/>
                </a:lnTo>
                <a:lnTo>
                  <a:pt x="4446" y="2901"/>
                </a:lnTo>
                <a:lnTo>
                  <a:pt x="4435" y="2889"/>
                </a:lnTo>
                <a:lnTo>
                  <a:pt x="4428" y="2878"/>
                </a:lnTo>
                <a:lnTo>
                  <a:pt x="4424" y="2876"/>
                </a:lnTo>
                <a:lnTo>
                  <a:pt x="4420" y="2874"/>
                </a:lnTo>
                <a:lnTo>
                  <a:pt x="4415" y="2874"/>
                </a:lnTo>
                <a:lnTo>
                  <a:pt x="4411" y="2872"/>
                </a:lnTo>
                <a:lnTo>
                  <a:pt x="4408" y="2870"/>
                </a:lnTo>
                <a:lnTo>
                  <a:pt x="4398" y="2854"/>
                </a:lnTo>
                <a:lnTo>
                  <a:pt x="4382" y="2841"/>
                </a:lnTo>
                <a:lnTo>
                  <a:pt x="4364" y="2836"/>
                </a:lnTo>
                <a:lnTo>
                  <a:pt x="4342" y="2832"/>
                </a:lnTo>
                <a:lnTo>
                  <a:pt x="4318" y="2834"/>
                </a:lnTo>
                <a:lnTo>
                  <a:pt x="4322" y="2858"/>
                </a:lnTo>
                <a:lnTo>
                  <a:pt x="4295" y="2869"/>
                </a:lnTo>
                <a:lnTo>
                  <a:pt x="4273" y="2880"/>
                </a:lnTo>
                <a:lnTo>
                  <a:pt x="4249" y="2890"/>
                </a:lnTo>
                <a:lnTo>
                  <a:pt x="4226" y="2900"/>
                </a:lnTo>
                <a:lnTo>
                  <a:pt x="4197" y="2905"/>
                </a:lnTo>
                <a:lnTo>
                  <a:pt x="4193" y="2901"/>
                </a:lnTo>
                <a:lnTo>
                  <a:pt x="4191" y="2898"/>
                </a:lnTo>
                <a:lnTo>
                  <a:pt x="4188" y="2896"/>
                </a:lnTo>
                <a:lnTo>
                  <a:pt x="4184" y="2892"/>
                </a:lnTo>
                <a:lnTo>
                  <a:pt x="4184" y="2869"/>
                </a:lnTo>
                <a:lnTo>
                  <a:pt x="4175" y="2861"/>
                </a:lnTo>
                <a:lnTo>
                  <a:pt x="4158" y="2852"/>
                </a:lnTo>
                <a:lnTo>
                  <a:pt x="4137" y="2843"/>
                </a:lnTo>
                <a:lnTo>
                  <a:pt x="4111" y="2834"/>
                </a:lnTo>
                <a:lnTo>
                  <a:pt x="4088" y="2825"/>
                </a:lnTo>
                <a:lnTo>
                  <a:pt x="4068" y="2820"/>
                </a:lnTo>
                <a:lnTo>
                  <a:pt x="4051" y="2816"/>
                </a:lnTo>
                <a:lnTo>
                  <a:pt x="4048" y="2816"/>
                </a:lnTo>
                <a:lnTo>
                  <a:pt x="4038" y="2820"/>
                </a:lnTo>
                <a:lnTo>
                  <a:pt x="4028" y="2823"/>
                </a:lnTo>
                <a:lnTo>
                  <a:pt x="4018" y="2825"/>
                </a:lnTo>
                <a:lnTo>
                  <a:pt x="4011" y="2827"/>
                </a:lnTo>
                <a:lnTo>
                  <a:pt x="4000" y="2829"/>
                </a:lnTo>
                <a:lnTo>
                  <a:pt x="3988" y="2829"/>
                </a:lnTo>
                <a:lnTo>
                  <a:pt x="3977" y="2827"/>
                </a:lnTo>
                <a:lnTo>
                  <a:pt x="3971" y="2827"/>
                </a:lnTo>
                <a:lnTo>
                  <a:pt x="3969" y="2830"/>
                </a:lnTo>
                <a:lnTo>
                  <a:pt x="3966" y="2832"/>
                </a:lnTo>
                <a:lnTo>
                  <a:pt x="3964" y="2838"/>
                </a:lnTo>
                <a:lnTo>
                  <a:pt x="3962" y="2841"/>
                </a:lnTo>
                <a:lnTo>
                  <a:pt x="3958" y="2843"/>
                </a:lnTo>
                <a:lnTo>
                  <a:pt x="3949" y="2847"/>
                </a:lnTo>
                <a:lnTo>
                  <a:pt x="3931" y="2852"/>
                </a:lnTo>
                <a:lnTo>
                  <a:pt x="3911" y="2858"/>
                </a:lnTo>
                <a:lnTo>
                  <a:pt x="3889" y="2861"/>
                </a:lnTo>
                <a:lnTo>
                  <a:pt x="3875" y="2863"/>
                </a:lnTo>
                <a:lnTo>
                  <a:pt x="3875" y="2858"/>
                </a:lnTo>
                <a:lnTo>
                  <a:pt x="3875" y="2856"/>
                </a:lnTo>
                <a:lnTo>
                  <a:pt x="3877" y="2854"/>
                </a:lnTo>
                <a:lnTo>
                  <a:pt x="3877" y="2852"/>
                </a:lnTo>
                <a:lnTo>
                  <a:pt x="3878" y="2850"/>
                </a:lnTo>
                <a:lnTo>
                  <a:pt x="3882" y="2849"/>
                </a:lnTo>
                <a:lnTo>
                  <a:pt x="3889" y="2847"/>
                </a:lnTo>
                <a:lnTo>
                  <a:pt x="3895" y="2845"/>
                </a:lnTo>
                <a:lnTo>
                  <a:pt x="3898" y="2843"/>
                </a:lnTo>
                <a:lnTo>
                  <a:pt x="3893" y="2840"/>
                </a:lnTo>
                <a:lnTo>
                  <a:pt x="3886" y="2836"/>
                </a:lnTo>
                <a:lnTo>
                  <a:pt x="3882" y="2830"/>
                </a:lnTo>
                <a:lnTo>
                  <a:pt x="3878" y="2825"/>
                </a:lnTo>
                <a:lnTo>
                  <a:pt x="3875" y="2820"/>
                </a:lnTo>
                <a:lnTo>
                  <a:pt x="3871" y="2820"/>
                </a:lnTo>
                <a:lnTo>
                  <a:pt x="3871" y="2847"/>
                </a:lnTo>
                <a:lnTo>
                  <a:pt x="3848" y="2845"/>
                </a:lnTo>
                <a:lnTo>
                  <a:pt x="3820" y="2845"/>
                </a:lnTo>
                <a:lnTo>
                  <a:pt x="3793" y="2847"/>
                </a:lnTo>
                <a:lnTo>
                  <a:pt x="3766" y="2849"/>
                </a:lnTo>
                <a:lnTo>
                  <a:pt x="3740" y="2854"/>
                </a:lnTo>
                <a:lnTo>
                  <a:pt x="3722" y="2861"/>
                </a:lnTo>
                <a:lnTo>
                  <a:pt x="3718" y="2863"/>
                </a:lnTo>
                <a:lnTo>
                  <a:pt x="3718" y="2867"/>
                </a:lnTo>
                <a:lnTo>
                  <a:pt x="3717" y="2870"/>
                </a:lnTo>
                <a:lnTo>
                  <a:pt x="3717" y="2876"/>
                </a:lnTo>
                <a:lnTo>
                  <a:pt x="3715" y="2878"/>
                </a:lnTo>
                <a:lnTo>
                  <a:pt x="3713" y="2881"/>
                </a:lnTo>
                <a:lnTo>
                  <a:pt x="3709" y="2883"/>
                </a:lnTo>
                <a:lnTo>
                  <a:pt x="3706" y="2885"/>
                </a:lnTo>
                <a:lnTo>
                  <a:pt x="3706" y="2885"/>
                </a:lnTo>
                <a:lnTo>
                  <a:pt x="3706" y="2885"/>
                </a:lnTo>
                <a:lnTo>
                  <a:pt x="3698" y="2889"/>
                </a:lnTo>
                <a:lnTo>
                  <a:pt x="3688" y="2894"/>
                </a:lnTo>
                <a:lnTo>
                  <a:pt x="3677" y="2898"/>
                </a:lnTo>
                <a:lnTo>
                  <a:pt x="3673" y="2901"/>
                </a:lnTo>
                <a:lnTo>
                  <a:pt x="3673" y="2905"/>
                </a:lnTo>
                <a:lnTo>
                  <a:pt x="3678" y="2905"/>
                </a:lnTo>
                <a:lnTo>
                  <a:pt x="3682" y="2907"/>
                </a:lnTo>
                <a:lnTo>
                  <a:pt x="3686" y="2907"/>
                </a:lnTo>
                <a:lnTo>
                  <a:pt x="3689" y="2909"/>
                </a:lnTo>
                <a:lnTo>
                  <a:pt x="3691" y="2901"/>
                </a:lnTo>
                <a:lnTo>
                  <a:pt x="3693" y="2898"/>
                </a:lnTo>
                <a:lnTo>
                  <a:pt x="3695" y="2894"/>
                </a:lnTo>
                <a:lnTo>
                  <a:pt x="3698" y="2892"/>
                </a:lnTo>
                <a:lnTo>
                  <a:pt x="3700" y="2889"/>
                </a:lnTo>
                <a:lnTo>
                  <a:pt x="3706" y="2885"/>
                </a:lnTo>
                <a:lnTo>
                  <a:pt x="3706" y="2885"/>
                </a:lnTo>
                <a:lnTo>
                  <a:pt x="3708" y="2887"/>
                </a:lnTo>
                <a:lnTo>
                  <a:pt x="3709" y="2887"/>
                </a:lnTo>
                <a:lnTo>
                  <a:pt x="3711" y="2887"/>
                </a:lnTo>
                <a:lnTo>
                  <a:pt x="3711" y="2887"/>
                </a:lnTo>
                <a:lnTo>
                  <a:pt x="3713" y="2889"/>
                </a:lnTo>
                <a:lnTo>
                  <a:pt x="3722" y="2903"/>
                </a:lnTo>
                <a:lnTo>
                  <a:pt x="3726" y="2918"/>
                </a:lnTo>
                <a:lnTo>
                  <a:pt x="3726" y="2936"/>
                </a:lnTo>
                <a:lnTo>
                  <a:pt x="3706" y="2932"/>
                </a:lnTo>
                <a:lnTo>
                  <a:pt x="3706" y="2936"/>
                </a:lnTo>
                <a:lnTo>
                  <a:pt x="3708" y="2940"/>
                </a:lnTo>
                <a:lnTo>
                  <a:pt x="3709" y="2943"/>
                </a:lnTo>
                <a:lnTo>
                  <a:pt x="3711" y="2947"/>
                </a:lnTo>
                <a:lnTo>
                  <a:pt x="3713" y="2952"/>
                </a:lnTo>
                <a:lnTo>
                  <a:pt x="3708" y="2952"/>
                </a:lnTo>
                <a:lnTo>
                  <a:pt x="3704" y="2952"/>
                </a:lnTo>
                <a:lnTo>
                  <a:pt x="3702" y="2954"/>
                </a:lnTo>
                <a:lnTo>
                  <a:pt x="3700" y="2954"/>
                </a:lnTo>
                <a:lnTo>
                  <a:pt x="3700" y="2954"/>
                </a:lnTo>
                <a:lnTo>
                  <a:pt x="3698" y="2958"/>
                </a:lnTo>
                <a:lnTo>
                  <a:pt x="3697" y="2960"/>
                </a:lnTo>
                <a:lnTo>
                  <a:pt x="3700" y="2960"/>
                </a:lnTo>
                <a:lnTo>
                  <a:pt x="3711" y="2969"/>
                </a:lnTo>
                <a:lnTo>
                  <a:pt x="3720" y="2970"/>
                </a:lnTo>
                <a:lnTo>
                  <a:pt x="3731" y="2972"/>
                </a:lnTo>
                <a:lnTo>
                  <a:pt x="3746" y="2976"/>
                </a:lnTo>
                <a:lnTo>
                  <a:pt x="3755" y="2981"/>
                </a:lnTo>
                <a:lnTo>
                  <a:pt x="3768" y="2990"/>
                </a:lnTo>
                <a:lnTo>
                  <a:pt x="3778" y="2998"/>
                </a:lnTo>
                <a:lnTo>
                  <a:pt x="3789" y="3005"/>
                </a:lnTo>
                <a:lnTo>
                  <a:pt x="3782" y="3025"/>
                </a:lnTo>
                <a:lnTo>
                  <a:pt x="3773" y="3045"/>
                </a:lnTo>
                <a:lnTo>
                  <a:pt x="3768" y="3041"/>
                </a:lnTo>
                <a:lnTo>
                  <a:pt x="3766" y="3040"/>
                </a:lnTo>
                <a:lnTo>
                  <a:pt x="3762" y="3038"/>
                </a:lnTo>
                <a:lnTo>
                  <a:pt x="3760" y="3036"/>
                </a:lnTo>
                <a:lnTo>
                  <a:pt x="3757" y="3034"/>
                </a:lnTo>
                <a:lnTo>
                  <a:pt x="3753" y="3032"/>
                </a:lnTo>
                <a:lnTo>
                  <a:pt x="3751" y="3038"/>
                </a:lnTo>
                <a:lnTo>
                  <a:pt x="3749" y="3043"/>
                </a:lnTo>
                <a:lnTo>
                  <a:pt x="3748" y="3047"/>
                </a:lnTo>
                <a:lnTo>
                  <a:pt x="3744" y="3049"/>
                </a:lnTo>
                <a:lnTo>
                  <a:pt x="3740" y="3050"/>
                </a:lnTo>
                <a:lnTo>
                  <a:pt x="3733" y="3052"/>
                </a:lnTo>
                <a:lnTo>
                  <a:pt x="3733" y="3043"/>
                </a:lnTo>
                <a:lnTo>
                  <a:pt x="3733" y="3036"/>
                </a:lnTo>
                <a:lnTo>
                  <a:pt x="3733" y="3030"/>
                </a:lnTo>
                <a:lnTo>
                  <a:pt x="3733" y="3029"/>
                </a:lnTo>
                <a:lnTo>
                  <a:pt x="3724" y="3012"/>
                </a:lnTo>
                <a:lnTo>
                  <a:pt x="3709" y="3010"/>
                </a:lnTo>
                <a:lnTo>
                  <a:pt x="3700" y="3009"/>
                </a:lnTo>
                <a:lnTo>
                  <a:pt x="3691" y="3007"/>
                </a:lnTo>
                <a:lnTo>
                  <a:pt x="3680" y="3003"/>
                </a:lnTo>
                <a:lnTo>
                  <a:pt x="3680" y="2998"/>
                </a:lnTo>
                <a:lnTo>
                  <a:pt x="3678" y="2992"/>
                </a:lnTo>
                <a:lnTo>
                  <a:pt x="3677" y="2989"/>
                </a:lnTo>
                <a:lnTo>
                  <a:pt x="3675" y="2987"/>
                </a:lnTo>
                <a:lnTo>
                  <a:pt x="3669" y="2985"/>
                </a:lnTo>
                <a:lnTo>
                  <a:pt x="3664" y="2985"/>
                </a:lnTo>
                <a:lnTo>
                  <a:pt x="3657" y="2983"/>
                </a:lnTo>
                <a:lnTo>
                  <a:pt x="3657" y="2980"/>
                </a:lnTo>
                <a:lnTo>
                  <a:pt x="3653" y="2980"/>
                </a:lnTo>
                <a:lnTo>
                  <a:pt x="3658" y="2996"/>
                </a:lnTo>
                <a:lnTo>
                  <a:pt x="3662" y="3012"/>
                </a:lnTo>
                <a:lnTo>
                  <a:pt x="3660" y="3027"/>
                </a:lnTo>
                <a:lnTo>
                  <a:pt x="3653" y="3030"/>
                </a:lnTo>
                <a:lnTo>
                  <a:pt x="3646" y="3034"/>
                </a:lnTo>
                <a:lnTo>
                  <a:pt x="3640" y="3040"/>
                </a:lnTo>
                <a:lnTo>
                  <a:pt x="3628" y="3036"/>
                </a:lnTo>
                <a:lnTo>
                  <a:pt x="3628" y="3016"/>
                </a:lnTo>
                <a:lnTo>
                  <a:pt x="3597" y="3010"/>
                </a:lnTo>
                <a:lnTo>
                  <a:pt x="3597" y="3030"/>
                </a:lnTo>
                <a:lnTo>
                  <a:pt x="3591" y="3034"/>
                </a:lnTo>
                <a:lnTo>
                  <a:pt x="3589" y="3036"/>
                </a:lnTo>
                <a:lnTo>
                  <a:pt x="3586" y="3036"/>
                </a:lnTo>
                <a:lnTo>
                  <a:pt x="3582" y="3038"/>
                </a:lnTo>
                <a:lnTo>
                  <a:pt x="3577" y="3040"/>
                </a:lnTo>
                <a:lnTo>
                  <a:pt x="3560" y="3032"/>
                </a:lnTo>
                <a:lnTo>
                  <a:pt x="3542" y="3029"/>
                </a:lnTo>
                <a:lnTo>
                  <a:pt x="3524" y="3027"/>
                </a:lnTo>
                <a:lnTo>
                  <a:pt x="3515" y="3009"/>
                </a:lnTo>
                <a:lnTo>
                  <a:pt x="3502" y="2994"/>
                </a:lnTo>
                <a:lnTo>
                  <a:pt x="3484" y="2983"/>
                </a:lnTo>
                <a:lnTo>
                  <a:pt x="3464" y="2983"/>
                </a:lnTo>
                <a:lnTo>
                  <a:pt x="3444" y="2954"/>
                </a:lnTo>
                <a:lnTo>
                  <a:pt x="3438" y="2956"/>
                </a:lnTo>
                <a:lnTo>
                  <a:pt x="3433" y="2958"/>
                </a:lnTo>
                <a:lnTo>
                  <a:pt x="3428" y="2958"/>
                </a:lnTo>
                <a:lnTo>
                  <a:pt x="3418" y="2958"/>
                </a:lnTo>
                <a:lnTo>
                  <a:pt x="3418" y="2954"/>
                </a:lnTo>
                <a:lnTo>
                  <a:pt x="3418" y="2952"/>
                </a:lnTo>
                <a:lnTo>
                  <a:pt x="3418" y="2950"/>
                </a:lnTo>
                <a:lnTo>
                  <a:pt x="3417" y="2949"/>
                </a:lnTo>
                <a:lnTo>
                  <a:pt x="3415" y="2947"/>
                </a:lnTo>
                <a:lnTo>
                  <a:pt x="3411" y="2949"/>
                </a:lnTo>
                <a:lnTo>
                  <a:pt x="3404" y="2952"/>
                </a:lnTo>
                <a:lnTo>
                  <a:pt x="3398" y="2954"/>
                </a:lnTo>
                <a:lnTo>
                  <a:pt x="3402" y="2958"/>
                </a:lnTo>
                <a:lnTo>
                  <a:pt x="3404" y="2961"/>
                </a:lnTo>
                <a:lnTo>
                  <a:pt x="3404" y="2963"/>
                </a:lnTo>
                <a:lnTo>
                  <a:pt x="3406" y="2967"/>
                </a:lnTo>
                <a:lnTo>
                  <a:pt x="3406" y="2972"/>
                </a:lnTo>
                <a:lnTo>
                  <a:pt x="3408" y="2978"/>
                </a:lnTo>
                <a:lnTo>
                  <a:pt x="3398" y="2978"/>
                </a:lnTo>
                <a:lnTo>
                  <a:pt x="3377" y="2987"/>
                </a:lnTo>
                <a:lnTo>
                  <a:pt x="3353" y="2990"/>
                </a:lnTo>
                <a:lnTo>
                  <a:pt x="3326" y="2989"/>
                </a:lnTo>
                <a:lnTo>
                  <a:pt x="3298" y="2983"/>
                </a:lnTo>
                <a:lnTo>
                  <a:pt x="3271" y="2978"/>
                </a:lnTo>
                <a:lnTo>
                  <a:pt x="3242" y="2974"/>
                </a:lnTo>
                <a:lnTo>
                  <a:pt x="3213" y="2974"/>
                </a:lnTo>
                <a:lnTo>
                  <a:pt x="3186" y="2981"/>
                </a:lnTo>
                <a:lnTo>
                  <a:pt x="3153" y="2992"/>
                </a:lnTo>
                <a:lnTo>
                  <a:pt x="3118" y="3007"/>
                </a:lnTo>
                <a:lnTo>
                  <a:pt x="3084" y="3021"/>
                </a:lnTo>
                <a:lnTo>
                  <a:pt x="3051" y="3040"/>
                </a:lnTo>
                <a:lnTo>
                  <a:pt x="3026" y="3060"/>
                </a:lnTo>
                <a:lnTo>
                  <a:pt x="3020" y="3067"/>
                </a:lnTo>
                <a:lnTo>
                  <a:pt x="3017" y="3078"/>
                </a:lnTo>
                <a:lnTo>
                  <a:pt x="3011" y="3090"/>
                </a:lnTo>
                <a:lnTo>
                  <a:pt x="3006" y="3098"/>
                </a:lnTo>
                <a:lnTo>
                  <a:pt x="2993" y="3107"/>
                </a:lnTo>
                <a:lnTo>
                  <a:pt x="2978" y="3112"/>
                </a:lnTo>
                <a:lnTo>
                  <a:pt x="2966" y="3121"/>
                </a:lnTo>
                <a:lnTo>
                  <a:pt x="2949" y="3121"/>
                </a:lnTo>
                <a:lnTo>
                  <a:pt x="2949" y="3134"/>
                </a:lnTo>
                <a:lnTo>
                  <a:pt x="2933" y="3140"/>
                </a:lnTo>
                <a:lnTo>
                  <a:pt x="2918" y="3147"/>
                </a:lnTo>
                <a:lnTo>
                  <a:pt x="2904" y="3152"/>
                </a:lnTo>
                <a:lnTo>
                  <a:pt x="2886" y="3156"/>
                </a:lnTo>
                <a:lnTo>
                  <a:pt x="2886" y="3152"/>
                </a:lnTo>
                <a:lnTo>
                  <a:pt x="2886" y="3149"/>
                </a:lnTo>
                <a:lnTo>
                  <a:pt x="2888" y="3147"/>
                </a:lnTo>
                <a:lnTo>
                  <a:pt x="2888" y="3145"/>
                </a:lnTo>
                <a:lnTo>
                  <a:pt x="2888" y="3143"/>
                </a:lnTo>
                <a:lnTo>
                  <a:pt x="2886" y="3141"/>
                </a:lnTo>
                <a:lnTo>
                  <a:pt x="2884" y="3140"/>
                </a:lnTo>
                <a:lnTo>
                  <a:pt x="2886" y="3140"/>
                </a:lnTo>
                <a:lnTo>
                  <a:pt x="2888" y="3134"/>
                </a:lnTo>
                <a:lnTo>
                  <a:pt x="2886" y="3129"/>
                </a:lnTo>
                <a:lnTo>
                  <a:pt x="2886" y="3123"/>
                </a:lnTo>
                <a:lnTo>
                  <a:pt x="2886" y="3121"/>
                </a:lnTo>
                <a:lnTo>
                  <a:pt x="2888" y="3121"/>
                </a:lnTo>
                <a:lnTo>
                  <a:pt x="2886" y="3121"/>
                </a:lnTo>
                <a:lnTo>
                  <a:pt x="2886" y="3123"/>
                </a:lnTo>
                <a:lnTo>
                  <a:pt x="2886" y="3123"/>
                </a:lnTo>
                <a:lnTo>
                  <a:pt x="2884" y="3127"/>
                </a:lnTo>
                <a:lnTo>
                  <a:pt x="2880" y="3129"/>
                </a:lnTo>
                <a:lnTo>
                  <a:pt x="2878" y="3132"/>
                </a:lnTo>
                <a:lnTo>
                  <a:pt x="2875" y="3134"/>
                </a:lnTo>
                <a:lnTo>
                  <a:pt x="2873" y="3136"/>
                </a:lnTo>
                <a:lnTo>
                  <a:pt x="2873" y="3138"/>
                </a:lnTo>
                <a:lnTo>
                  <a:pt x="2873" y="3138"/>
                </a:lnTo>
                <a:lnTo>
                  <a:pt x="2878" y="3138"/>
                </a:lnTo>
                <a:lnTo>
                  <a:pt x="2880" y="3138"/>
                </a:lnTo>
                <a:lnTo>
                  <a:pt x="2882" y="3140"/>
                </a:lnTo>
                <a:lnTo>
                  <a:pt x="2884" y="3140"/>
                </a:lnTo>
                <a:lnTo>
                  <a:pt x="2884" y="3140"/>
                </a:lnTo>
                <a:lnTo>
                  <a:pt x="2880" y="3147"/>
                </a:lnTo>
                <a:lnTo>
                  <a:pt x="2875" y="3156"/>
                </a:lnTo>
                <a:lnTo>
                  <a:pt x="2873" y="3165"/>
                </a:lnTo>
                <a:lnTo>
                  <a:pt x="2869" y="3167"/>
                </a:lnTo>
                <a:lnTo>
                  <a:pt x="2866" y="3169"/>
                </a:lnTo>
                <a:lnTo>
                  <a:pt x="2864" y="3167"/>
                </a:lnTo>
                <a:lnTo>
                  <a:pt x="2862" y="3167"/>
                </a:lnTo>
                <a:lnTo>
                  <a:pt x="2860" y="3165"/>
                </a:lnTo>
                <a:lnTo>
                  <a:pt x="2860" y="3163"/>
                </a:lnTo>
                <a:lnTo>
                  <a:pt x="2858" y="3161"/>
                </a:lnTo>
                <a:lnTo>
                  <a:pt x="2855" y="3160"/>
                </a:lnTo>
                <a:lnTo>
                  <a:pt x="2851" y="3158"/>
                </a:lnTo>
                <a:lnTo>
                  <a:pt x="2846" y="3156"/>
                </a:lnTo>
                <a:lnTo>
                  <a:pt x="2844" y="3165"/>
                </a:lnTo>
                <a:lnTo>
                  <a:pt x="2842" y="3172"/>
                </a:lnTo>
                <a:lnTo>
                  <a:pt x="2838" y="3178"/>
                </a:lnTo>
                <a:lnTo>
                  <a:pt x="2835" y="3181"/>
                </a:lnTo>
                <a:lnTo>
                  <a:pt x="2828" y="3183"/>
                </a:lnTo>
                <a:lnTo>
                  <a:pt x="2817" y="3183"/>
                </a:lnTo>
                <a:lnTo>
                  <a:pt x="2817" y="3203"/>
                </a:lnTo>
                <a:lnTo>
                  <a:pt x="2813" y="3209"/>
                </a:lnTo>
                <a:lnTo>
                  <a:pt x="2808" y="3212"/>
                </a:lnTo>
                <a:lnTo>
                  <a:pt x="2804" y="3218"/>
                </a:lnTo>
                <a:lnTo>
                  <a:pt x="2800" y="3223"/>
                </a:lnTo>
                <a:lnTo>
                  <a:pt x="2793" y="3227"/>
                </a:lnTo>
                <a:lnTo>
                  <a:pt x="2791" y="3227"/>
                </a:lnTo>
                <a:lnTo>
                  <a:pt x="2789" y="3227"/>
                </a:lnTo>
                <a:lnTo>
                  <a:pt x="2786" y="3225"/>
                </a:lnTo>
                <a:lnTo>
                  <a:pt x="2782" y="3225"/>
                </a:lnTo>
                <a:lnTo>
                  <a:pt x="2777" y="3223"/>
                </a:lnTo>
                <a:lnTo>
                  <a:pt x="2777" y="3227"/>
                </a:lnTo>
                <a:lnTo>
                  <a:pt x="2782" y="3238"/>
                </a:lnTo>
                <a:lnTo>
                  <a:pt x="2784" y="3250"/>
                </a:lnTo>
                <a:lnTo>
                  <a:pt x="2784" y="3269"/>
                </a:lnTo>
                <a:lnTo>
                  <a:pt x="2780" y="3287"/>
                </a:lnTo>
                <a:lnTo>
                  <a:pt x="2775" y="3303"/>
                </a:lnTo>
                <a:lnTo>
                  <a:pt x="2769" y="3318"/>
                </a:lnTo>
                <a:lnTo>
                  <a:pt x="2769" y="3320"/>
                </a:lnTo>
                <a:lnTo>
                  <a:pt x="2768" y="3321"/>
                </a:lnTo>
                <a:lnTo>
                  <a:pt x="2764" y="3325"/>
                </a:lnTo>
                <a:lnTo>
                  <a:pt x="2762" y="3330"/>
                </a:lnTo>
                <a:lnTo>
                  <a:pt x="2758" y="3334"/>
                </a:lnTo>
                <a:lnTo>
                  <a:pt x="2757" y="3338"/>
                </a:lnTo>
                <a:lnTo>
                  <a:pt x="2755" y="3340"/>
                </a:lnTo>
                <a:lnTo>
                  <a:pt x="2753" y="3341"/>
                </a:lnTo>
                <a:lnTo>
                  <a:pt x="2762" y="3354"/>
                </a:lnTo>
                <a:lnTo>
                  <a:pt x="2769" y="3374"/>
                </a:lnTo>
                <a:lnTo>
                  <a:pt x="2777" y="3398"/>
                </a:lnTo>
                <a:lnTo>
                  <a:pt x="2782" y="3421"/>
                </a:lnTo>
                <a:lnTo>
                  <a:pt x="2788" y="3443"/>
                </a:lnTo>
                <a:lnTo>
                  <a:pt x="2793" y="3460"/>
                </a:lnTo>
                <a:lnTo>
                  <a:pt x="2798" y="3467"/>
                </a:lnTo>
                <a:lnTo>
                  <a:pt x="2804" y="3470"/>
                </a:lnTo>
                <a:lnTo>
                  <a:pt x="2809" y="3474"/>
                </a:lnTo>
                <a:lnTo>
                  <a:pt x="2815" y="3480"/>
                </a:lnTo>
                <a:lnTo>
                  <a:pt x="2818" y="3492"/>
                </a:lnTo>
                <a:lnTo>
                  <a:pt x="2813" y="3492"/>
                </a:lnTo>
                <a:lnTo>
                  <a:pt x="2813" y="3496"/>
                </a:lnTo>
                <a:lnTo>
                  <a:pt x="2798" y="3498"/>
                </a:lnTo>
                <a:lnTo>
                  <a:pt x="2788" y="3500"/>
                </a:lnTo>
                <a:lnTo>
                  <a:pt x="2777" y="3501"/>
                </a:lnTo>
                <a:lnTo>
                  <a:pt x="2762" y="3503"/>
                </a:lnTo>
                <a:lnTo>
                  <a:pt x="2749" y="3489"/>
                </a:lnTo>
                <a:lnTo>
                  <a:pt x="2737" y="3483"/>
                </a:lnTo>
                <a:lnTo>
                  <a:pt x="2722" y="3481"/>
                </a:lnTo>
                <a:lnTo>
                  <a:pt x="2708" y="3481"/>
                </a:lnTo>
                <a:lnTo>
                  <a:pt x="2689" y="3480"/>
                </a:lnTo>
                <a:lnTo>
                  <a:pt x="2669" y="3474"/>
                </a:lnTo>
                <a:lnTo>
                  <a:pt x="2666" y="3472"/>
                </a:lnTo>
                <a:lnTo>
                  <a:pt x="2662" y="3469"/>
                </a:lnTo>
                <a:lnTo>
                  <a:pt x="2660" y="3465"/>
                </a:lnTo>
                <a:lnTo>
                  <a:pt x="2658" y="3461"/>
                </a:lnTo>
                <a:lnTo>
                  <a:pt x="2657" y="3458"/>
                </a:lnTo>
                <a:lnTo>
                  <a:pt x="2653" y="3454"/>
                </a:lnTo>
                <a:lnTo>
                  <a:pt x="2618" y="3450"/>
                </a:lnTo>
                <a:lnTo>
                  <a:pt x="2615" y="3449"/>
                </a:lnTo>
                <a:lnTo>
                  <a:pt x="2615" y="3445"/>
                </a:lnTo>
                <a:lnTo>
                  <a:pt x="2613" y="3441"/>
                </a:lnTo>
                <a:lnTo>
                  <a:pt x="2611" y="3438"/>
                </a:lnTo>
                <a:lnTo>
                  <a:pt x="2609" y="3434"/>
                </a:lnTo>
                <a:lnTo>
                  <a:pt x="2562" y="3427"/>
                </a:lnTo>
                <a:lnTo>
                  <a:pt x="2558" y="3403"/>
                </a:lnTo>
                <a:lnTo>
                  <a:pt x="2551" y="3380"/>
                </a:lnTo>
                <a:lnTo>
                  <a:pt x="2538" y="3356"/>
                </a:lnTo>
                <a:lnTo>
                  <a:pt x="2528" y="3334"/>
                </a:lnTo>
                <a:lnTo>
                  <a:pt x="2517" y="3309"/>
                </a:lnTo>
                <a:lnTo>
                  <a:pt x="2509" y="3280"/>
                </a:lnTo>
                <a:lnTo>
                  <a:pt x="2506" y="3249"/>
                </a:lnTo>
                <a:lnTo>
                  <a:pt x="2484" y="3236"/>
                </a:lnTo>
                <a:lnTo>
                  <a:pt x="2464" y="3214"/>
                </a:lnTo>
                <a:lnTo>
                  <a:pt x="2442" y="3185"/>
                </a:lnTo>
                <a:lnTo>
                  <a:pt x="2422" y="3152"/>
                </a:lnTo>
                <a:lnTo>
                  <a:pt x="2404" y="3120"/>
                </a:lnTo>
                <a:lnTo>
                  <a:pt x="2389" y="3090"/>
                </a:lnTo>
                <a:lnTo>
                  <a:pt x="2377" y="3065"/>
                </a:lnTo>
                <a:lnTo>
                  <a:pt x="2364" y="3041"/>
                </a:lnTo>
                <a:lnTo>
                  <a:pt x="2348" y="3014"/>
                </a:lnTo>
                <a:lnTo>
                  <a:pt x="2324" y="2990"/>
                </a:lnTo>
                <a:lnTo>
                  <a:pt x="2300" y="2972"/>
                </a:lnTo>
                <a:lnTo>
                  <a:pt x="2273" y="2961"/>
                </a:lnTo>
                <a:lnTo>
                  <a:pt x="2273" y="2947"/>
                </a:lnTo>
                <a:lnTo>
                  <a:pt x="2269" y="2943"/>
                </a:lnTo>
                <a:lnTo>
                  <a:pt x="2266" y="2940"/>
                </a:lnTo>
                <a:lnTo>
                  <a:pt x="2264" y="2936"/>
                </a:lnTo>
                <a:lnTo>
                  <a:pt x="2260" y="2930"/>
                </a:lnTo>
                <a:lnTo>
                  <a:pt x="2242" y="2934"/>
                </a:lnTo>
                <a:lnTo>
                  <a:pt x="2217" y="2934"/>
                </a:lnTo>
                <a:lnTo>
                  <a:pt x="2189" y="2930"/>
                </a:lnTo>
                <a:lnTo>
                  <a:pt x="2188" y="2929"/>
                </a:lnTo>
                <a:lnTo>
                  <a:pt x="2184" y="2927"/>
                </a:lnTo>
                <a:lnTo>
                  <a:pt x="2182" y="2923"/>
                </a:lnTo>
                <a:lnTo>
                  <a:pt x="2178" y="2921"/>
                </a:lnTo>
                <a:lnTo>
                  <a:pt x="2175" y="2920"/>
                </a:lnTo>
                <a:lnTo>
                  <a:pt x="2173" y="2918"/>
                </a:lnTo>
                <a:lnTo>
                  <a:pt x="2168" y="2920"/>
                </a:lnTo>
                <a:lnTo>
                  <a:pt x="2155" y="2923"/>
                </a:lnTo>
                <a:lnTo>
                  <a:pt x="2140" y="2927"/>
                </a:lnTo>
                <a:lnTo>
                  <a:pt x="2126" y="2929"/>
                </a:lnTo>
                <a:lnTo>
                  <a:pt x="2117" y="2947"/>
                </a:lnTo>
                <a:lnTo>
                  <a:pt x="2108" y="2965"/>
                </a:lnTo>
                <a:lnTo>
                  <a:pt x="2098" y="2983"/>
                </a:lnTo>
                <a:lnTo>
                  <a:pt x="2093" y="3005"/>
                </a:lnTo>
                <a:lnTo>
                  <a:pt x="2082" y="3005"/>
                </a:lnTo>
                <a:lnTo>
                  <a:pt x="2077" y="3016"/>
                </a:lnTo>
                <a:lnTo>
                  <a:pt x="2068" y="3023"/>
                </a:lnTo>
                <a:lnTo>
                  <a:pt x="2055" y="3027"/>
                </a:lnTo>
                <a:lnTo>
                  <a:pt x="2038" y="3027"/>
                </a:lnTo>
                <a:lnTo>
                  <a:pt x="2020" y="3014"/>
                </a:lnTo>
                <a:lnTo>
                  <a:pt x="1998" y="3000"/>
                </a:lnTo>
                <a:lnTo>
                  <a:pt x="1973" y="2985"/>
                </a:lnTo>
                <a:lnTo>
                  <a:pt x="1948" y="2969"/>
                </a:lnTo>
                <a:lnTo>
                  <a:pt x="1924" y="2954"/>
                </a:lnTo>
                <a:lnTo>
                  <a:pt x="1906" y="2938"/>
                </a:lnTo>
                <a:lnTo>
                  <a:pt x="1893" y="2923"/>
                </a:lnTo>
                <a:lnTo>
                  <a:pt x="1884" y="2901"/>
                </a:lnTo>
                <a:lnTo>
                  <a:pt x="1878" y="2876"/>
                </a:lnTo>
                <a:lnTo>
                  <a:pt x="1875" y="2849"/>
                </a:lnTo>
                <a:lnTo>
                  <a:pt x="1869" y="2823"/>
                </a:lnTo>
                <a:lnTo>
                  <a:pt x="1862" y="2800"/>
                </a:lnTo>
                <a:lnTo>
                  <a:pt x="1849" y="2781"/>
                </a:lnTo>
                <a:lnTo>
                  <a:pt x="1846" y="2778"/>
                </a:lnTo>
                <a:lnTo>
                  <a:pt x="1844" y="2776"/>
                </a:lnTo>
                <a:lnTo>
                  <a:pt x="1842" y="2776"/>
                </a:lnTo>
                <a:lnTo>
                  <a:pt x="1840" y="2774"/>
                </a:lnTo>
                <a:lnTo>
                  <a:pt x="1838" y="2774"/>
                </a:lnTo>
                <a:lnTo>
                  <a:pt x="1837" y="2774"/>
                </a:lnTo>
                <a:lnTo>
                  <a:pt x="1833" y="2772"/>
                </a:lnTo>
                <a:lnTo>
                  <a:pt x="1829" y="2769"/>
                </a:lnTo>
                <a:lnTo>
                  <a:pt x="1813" y="2749"/>
                </a:lnTo>
                <a:lnTo>
                  <a:pt x="1800" y="2725"/>
                </a:lnTo>
                <a:lnTo>
                  <a:pt x="1786" y="2701"/>
                </a:lnTo>
                <a:lnTo>
                  <a:pt x="1737" y="2665"/>
                </a:lnTo>
                <a:lnTo>
                  <a:pt x="1733" y="2649"/>
                </a:lnTo>
                <a:lnTo>
                  <a:pt x="1729" y="2634"/>
                </a:lnTo>
                <a:lnTo>
                  <a:pt x="1677" y="2627"/>
                </a:lnTo>
                <a:lnTo>
                  <a:pt x="1618" y="2620"/>
                </a:lnTo>
                <a:lnTo>
                  <a:pt x="1562" y="2612"/>
                </a:lnTo>
                <a:lnTo>
                  <a:pt x="1509" y="2605"/>
                </a:lnTo>
                <a:lnTo>
                  <a:pt x="1506" y="2656"/>
                </a:lnTo>
                <a:lnTo>
                  <a:pt x="1495" y="2661"/>
                </a:lnTo>
                <a:lnTo>
                  <a:pt x="1482" y="2663"/>
                </a:lnTo>
                <a:lnTo>
                  <a:pt x="1466" y="2663"/>
                </a:lnTo>
                <a:lnTo>
                  <a:pt x="1448" y="2656"/>
                </a:lnTo>
                <a:lnTo>
                  <a:pt x="1426" y="2654"/>
                </a:lnTo>
                <a:lnTo>
                  <a:pt x="1402" y="2654"/>
                </a:lnTo>
                <a:lnTo>
                  <a:pt x="1378" y="2652"/>
                </a:lnTo>
                <a:lnTo>
                  <a:pt x="1333" y="2643"/>
                </a:lnTo>
                <a:lnTo>
                  <a:pt x="1286" y="2640"/>
                </a:lnTo>
                <a:lnTo>
                  <a:pt x="1238" y="2636"/>
                </a:lnTo>
                <a:lnTo>
                  <a:pt x="1191" y="2627"/>
                </a:lnTo>
                <a:lnTo>
                  <a:pt x="1164" y="2618"/>
                </a:lnTo>
                <a:lnTo>
                  <a:pt x="1140" y="2603"/>
                </a:lnTo>
                <a:lnTo>
                  <a:pt x="1117" y="2589"/>
                </a:lnTo>
                <a:lnTo>
                  <a:pt x="1095" y="2574"/>
                </a:lnTo>
                <a:lnTo>
                  <a:pt x="1044" y="2543"/>
                </a:lnTo>
                <a:lnTo>
                  <a:pt x="997" y="2514"/>
                </a:lnTo>
                <a:lnTo>
                  <a:pt x="949" y="2487"/>
                </a:lnTo>
                <a:lnTo>
                  <a:pt x="900" y="2454"/>
                </a:lnTo>
                <a:lnTo>
                  <a:pt x="884" y="2447"/>
                </a:lnTo>
                <a:lnTo>
                  <a:pt x="868" y="2441"/>
                </a:lnTo>
                <a:lnTo>
                  <a:pt x="851" y="2434"/>
                </a:lnTo>
                <a:lnTo>
                  <a:pt x="837" y="2429"/>
                </a:lnTo>
                <a:lnTo>
                  <a:pt x="822" y="2420"/>
                </a:lnTo>
                <a:lnTo>
                  <a:pt x="813" y="2407"/>
                </a:lnTo>
                <a:lnTo>
                  <a:pt x="808" y="2390"/>
                </a:lnTo>
                <a:lnTo>
                  <a:pt x="811" y="2389"/>
                </a:lnTo>
                <a:lnTo>
                  <a:pt x="811" y="2387"/>
                </a:lnTo>
                <a:lnTo>
                  <a:pt x="813" y="2385"/>
                </a:lnTo>
                <a:lnTo>
                  <a:pt x="815" y="2383"/>
                </a:lnTo>
                <a:lnTo>
                  <a:pt x="780" y="2383"/>
                </a:lnTo>
                <a:lnTo>
                  <a:pt x="766" y="2378"/>
                </a:lnTo>
                <a:lnTo>
                  <a:pt x="740" y="2372"/>
                </a:lnTo>
                <a:lnTo>
                  <a:pt x="709" y="2369"/>
                </a:lnTo>
                <a:lnTo>
                  <a:pt x="675" y="2365"/>
                </a:lnTo>
                <a:lnTo>
                  <a:pt x="638" y="2363"/>
                </a:lnTo>
                <a:lnTo>
                  <a:pt x="606" y="2360"/>
                </a:lnTo>
                <a:lnTo>
                  <a:pt x="577" y="2358"/>
                </a:lnTo>
                <a:lnTo>
                  <a:pt x="557" y="2358"/>
                </a:lnTo>
                <a:lnTo>
                  <a:pt x="553" y="2352"/>
                </a:lnTo>
                <a:lnTo>
                  <a:pt x="551" y="2350"/>
                </a:lnTo>
                <a:lnTo>
                  <a:pt x="549" y="2347"/>
                </a:lnTo>
                <a:lnTo>
                  <a:pt x="548" y="2343"/>
                </a:lnTo>
                <a:lnTo>
                  <a:pt x="546" y="2338"/>
                </a:lnTo>
                <a:lnTo>
                  <a:pt x="546" y="2330"/>
                </a:lnTo>
                <a:lnTo>
                  <a:pt x="540" y="2318"/>
                </a:lnTo>
                <a:lnTo>
                  <a:pt x="540" y="2303"/>
                </a:lnTo>
                <a:lnTo>
                  <a:pt x="542" y="2287"/>
                </a:lnTo>
                <a:lnTo>
                  <a:pt x="542" y="2270"/>
                </a:lnTo>
                <a:lnTo>
                  <a:pt x="540" y="2254"/>
                </a:lnTo>
                <a:lnTo>
                  <a:pt x="535" y="2243"/>
                </a:lnTo>
                <a:lnTo>
                  <a:pt x="522" y="2227"/>
                </a:lnTo>
                <a:lnTo>
                  <a:pt x="508" y="2209"/>
                </a:lnTo>
                <a:lnTo>
                  <a:pt x="491" y="2189"/>
                </a:lnTo>
                <a:lnTo>
                  <a:pt x="475" y="2172"/>
                </a:lnTo>
                <a:lnTo>
                  <a:pt x="462" y="2160"/>
                </a:lnTo>
                <a:lnTo>
                  <a:pt x="451" y="2150"/>
                </a:lnTo>
                <a:lnTo>
                  <a:pt x="448" y="2150"/>
                </a:lnTo>
                <a:lnTo>
                  <a:pt x="440" y="2149"/>
                </a:lnTo>
                <a:lnTo>
                  <a:pt x="433" y="2149"/>
                </a:lnTo>
                <a:lnTo>
                  <a:pt x="424" y="2147"/>
                </a:lnTo>
                <a:lnTo>
                  <a:pt x="424" y="2130"/>
                </a:lnTo>
                <a:lnTo>
                  <a:pt x="422" y="2112"/>
                </a:lnTo>
                <a:lnTo>
                  <a:pt x="422" y="2092"/>
                </a:lnTo>
                <a:lnTo>
                  <a:pt x="420" y="2080"/>
                </a:lnTo>
                <a:lnTo>
                  <a:pt x="400" y="2074"/>
                </a:lnTo>
                <a:lnTo>
                  <a:pt x="378" y="2067"/>
                </a:lnTo>
                <a:lnTo>
                  <a:pt x="358" y="2058"/>
                </a:lnTo>
                <a:lnTo>
                  <a:pt x="344" y="2047"/>
                </a:lnTo>
                <a:lnTo>
                  <a:pt x="338" y="2038"/>
                </a:lnTo>
                <a:lnTo>
                  <a:pt x="335" y="2027"/>
                </a:lnTo>
                <a:lnTo>
                  <a:pt x="331" y="2018"/>
                </a:lnTo>
                <a:lnTo>
                  <a:pt x="326" y="2007"/>
                </a:lnTo>
                <a:lnTo>
                  <a:pt x="317" y="2000"/>
                </a:lnTo>
                <a:lnTo>
                  <a:pt x="297" y="1994"/>
                </a:lnTo>
                <a:lnTo>
                  <a:pt x="277" y="1989"/>
                </a:lnTo>
                <a:lnTo>
                  <a:pt x="257" y="1983"/>
                </a:lnTo>
                <a:lnTo>
                  <a:pt x="237" y="1976"/>
                </a:lnTo>
                <a:lnTo>
                  <a:pt x="220" y="1965"/>
                </a:lnTo>
                <a:lnTo>
                  <a:pt x="209" y="1950"/>
                </a:lnTo>
                <a:lnTo>
                  <a:pt x="204" y="1932"/>
                </a:lnTo>
                <a:lnTo>
                  <a:pt x="209" y="1923"/>
                </a:lnTo>
                <a:lnTo>
                  <a:pt x="215" y="1907"/>
                </a:lnTo>
                <a:lnTo>
                  <a:pt x="220" y="1889"/>
                </a:lnTo>
                <a:lnTo>
                  <a:pt x="224" y="1872"/>
                </a:lnTo>
                <a:lnTo>
                  <a:pt x="209" y="1865"/>
                </a:lnTo>
                <a:lnTo>
                  <a:pt x="204" y="1858"/>
                </a:lnTo>
                <a:lnTo>
                  <a:pt x="202" y="1852"/>
                </a:lnTo>
                <a:lnTo>
                  <a:pt x="202" y="1847"/>
                </a:lnTo>
                <a:lnTo>
                  <a:pt x="206" y="1841"/>
                </a:lnTo>
                <a:lnTo>
                  <a:pt x="206" y="1834"/>
                </a:lnTo>
                <a:lnTo>
                  <a:pt x="202" y="1825"/>
                </a:lnTo>
                <a:lnTo>
                  <a:pt x="193" y="1810"/>
                </a:lnTo>
                <a:lnTo>
                  <a:pt x="180" y="1796"/>
                </a:lnTo>
                <a:lnTo>
                  <a:pt x="171" y="1781"/>
                </a:lnTo>
                <a:lnTo>
                  <a:pt x="157" y="1760"/>
                </a:lnTo>
                <a:lnTo>
                  <a:pt x="140" y="1740"/>
                </a:lnTo>
                <a:lnTo>
                  <a:pt x="126" y="1718"/>
                </a:lnTo>
                <a:lnTo>
                  <a:pt x="118" y="1709"/>
                </a:lnTo>
                <a:lnTo>
                  <a:pt x="111" y="1700"/>
                </a:lnTo>
                <a:lnTo>
                  <a:pt x="106" y="1685"/>
                </a:lnTo>
                <a:lnTo>
                  <a:pt x="109" y="1676"/>
                </a:lnTo>
                <a:lnTo>
                  <a:pt x="109" y="1663"/>
                </a:lnTo>
                <a:lnTo>
                  <a:pt x="113" y="1650"/>
                </a:lnTo>
                <a:lnTo>
                  <a:pt x="117" y="1647"/>
                </a:lnTo>
                <a:lnTo>
                  <a:pt x="118" y="1645"/>
                </a:lnTo>
                <a:lnTo>
                  <a:pt x="124" y="1643"/>
                </a:lnTo>
                <a:lnTo>
                  <a:pt x="128" y="1641"/>
                </a:lnTo>
                <a:lnTo>
                  <a:pt x="131" y="1638"/>
                </a:lnTo>
                <a:lnTo>
                  <a:pt x="131" y="1638"/>
                </a:lnTo>
                <a:lnTo>
                  <a:pt x="133" y="1638"/>
                </a:lnTo>
                <a:lnTo>
                  <a:pt x="133" y="1641"/>
                </a:lnTo>
                <a:lnTo>
                  <a:pt x="133" y="1643"/>
                </a:lnTo>
                <a:lnTo>
                  <a:pt x="135" y="1641"/>
                </a:lnTo>
                <a:lnTo>
                  <a:pt x="135" y="1640"/>
                </a:lnTo>
                <a:lnTo>
                  <a:pt x="135" y="1638"/>
                </a:lnTo>
                <a:lnTo>
                  <a:pt x="135" y="1636"/>
                </a:lnTo>
                <a:lnTo>
                  <a:pt x="133" y="1634"/>
                </a:lnTo>
                <a:lnTo>
                  <a:pt x="133" y="1634"/>
                </a:lnTo>
                <a:lnTo>
                  <a:pt x="131" y="1638"/>
                </a:lnTo>
                <a:lnTo>
                  <a:pt x="113" y="1634"/>
                </a:lnTo>
                <a:lnTo>
                  <a:pt x="106" y="1623"/>
                </a:lnTo>
                <a:lnTo>
                  <a:pt x="98" y="1612"/>
                </a:lnTo>
                <a:lnTo>
                  <a:pt x="93" y="1601"/>
                </a:lnTo>
                <a:lnTo>
                  <a:pt x="88" y="1589"/>
                </a:lnTo>
                <a:lnTo>
                  <a:pt x="84" y="1570"/>
                </a:lnTo>
                <a:lnTo>
                  <a:pt x="91" y="1561"/>
                </a:lnTo>
                <a:lnTo>
                  <a:pt x="91" y="1556"/>
                </a:lnTo>
                <a:lnTo>
                  <a:pt x="88" y="1549"/>
                </a:lnTo>
                <a:lnTo>
                  <a:pt x="84" y="1541"/>
                </a:lnTo>
                <a:lnTo>
                  <a:pt x="84" y="1530"/>
                </a:lnTo>
                <a:lnTo>
                  <a:pt x="88" y="1523"/>
                </a:lnTo>
                <a:lnTo>
                  <a:pt x="93" y="1512"/>
                </a:lnTo>
                <a:lnTo>
                  <a:pt x="97" y="1500"/>
                </a:lnTo>
                <a:lnTo>
                  <a:pt x="80" y="1487"/>
                </a:lnTo>
                <a:lnTo>
                  <a:pt x="71" y="1467"/>
                </a:lnTo>
                <a:lnTo>
                  <a:pt x="66" y="1467"/>
                </a:lnTo>
                <a:lnTo>
                  <a:pt x="62" y="1469"/>
                </a:lnTo>
                <a:lnTo>
                  <a:pt x="60" y="1469"/>
                </a:lnTo>
                <a:lnTo>
                  <a:pt x="58" y="1469"/>
                </a:lnTo>
                <a:lnTo>
                  <a:pt x="57" y="1467"/>
                </a:lnTo>
                <a:lnTo>
                  <a:pt x="57" y="1463"/>
                </a:lnTo>
                <a:lnTo>
                  <a:pt x="57" y="1458"/>
                </a:lnTo>
                <a:lnTo>
                  <a:pt x="55" y="1450"/>
                </a:lnTo>
                <a:lnTo>
                  <a:pt x="60" y="1436"/>
                </a:lnTo>
                <a:lnTo>
                  <a:pt x="58" y="1416"/>
                </a:lnTo>
                <a:lnTo>
                  <a:pt x="51" y="1396"/>
                </a:lnTo>
                <a:lnTo>
                  <a:pt x="38" y="1376"/>
                </a:lnTo>
                <a:lnTo>
                  <a:pt x="28" y="1356"/>
                </a:lnTo>
                <a:lnTo>
                  <a:pt x="17" y="1340"/>
                </a:lnTo>
                <a:lnTo>
                  <a:pt x="11" y="1323"/>
                </a:lnTo>
                <a:lnTo>
                  <a:pt x="11" y="1316"/>
                </a:lnTo>
                <a:lnTo>
                  <a:pt x="11" y="1312"/>
                </a:lnTo>
                <a:lnTo>
                  <a:pt x="13" y="1309"/>
                </a:lnTo>
                <a:lnTo>
                  <a:pt x="13" y="1309"/>
                </a:lnTo>
                <a:lnTo>
                  <a:pt x="15" y="1307"/>
                </a:lnTo>
                <a:lnTo>
                  <a:pt x="17" y="1305"/>
                </a:lnTo>
                <a:lnTo>
                  <a:pt x="18" y="1303"/>
                </a:lnTo>
                <a:lnTo>
                  <a:pt x="13" y="1252"/>
                </a:lnTo>
                <a:lnTo>
                  <a:pt x="18" y="1245"/>
                </a:lnTo>
                <a:lnTo>
                  <a:pt x="26" y="1236"/>
                </a:lnTo>
                <a:lnTo>
                  <a:pt x="31" y="1225"/>
                </a:lnTo>
                <a:lnTo>
                  <a:pt x="33" y="1212"/>
                </a:lnTo>
                <a:lnTo>
                  <a:pt x="29" y="1194"/>
                </a:lnTo>
                <a:lnTo>
                  <a:pt x="24" y="1176"/>
                </a:lnTo>
                <a:lnTo>
                  <a:pt x="17" y="1160"/>
                </a:lnTo>
                <a:lnTo>
                  <a:pt x="9" y="1141"/>
                </a:lnTo>
                <a:lnTo>
                  <a:pt x="2" y="1120"/>
                </a:lnTo>
                <a:lnTo>
                  <a:pt x="0" y="1092"/>
                </a:lnTo>
                <a:lnTo>
                  <a:pt x="15" y="1076"/>
                </a:lnTo>
                <a:lnTo>
                  <a:pt x="33" y="1052"/>
                </a:lnTo>
                <a:lnTo>
                  <a:pt x="49" y="1027"/>
                </a:lnTo>
                <a:lnTo>
                  <a:pt x="62" y="1000"/>
                </a:lnTo>
                <a:lnTo>
                  <a:pt x="71" y="978"/>
                </a:lnTo>
                <a:lnTo>
                  <a:pt x="75" y="965"/>
                </a:lnTo>
                <a:lnTo>
                  <a:pt x="80" y="954"/>
                </a:lnTo>
                <a:lnTo>
                  <a:pt x="82" y="945"/>
                </a:lnTo>
                <a:lnTo>
                  <a:pt x="82" y="940"/>
                </a:lnTo>
                <a:lnTo>
                  <a:pt x="82" y="934"/>
                </a:lnTo>
                <a:lnTo>
                  <a:pt x="84" y="929"/>
                </a:lnTo>
                <a:lnTo>
                  <a:pt x="88" y="925"/>
                </a:lnTo>
                <a:lnTo>
                  <a:pt x="89" y="921"/>
                </a:lnTo>
                <a:lnTo>
                  <a:pt x="89" y="918"/>
                </a:lnTo>
                <a:lnTo>
                  <a:pt x="91" y="912"/>
                </a:lnTo>
                <a:lnTo>
                  <a:pt x="89" y="907"/>
                </a:lnTo>
                <a:lnTo>
                  <a:pt x="89" y="905"/>
                </a:lnTo>
                <a:lnTo>
                  <a:pt x="88" y="901"/>
                </a:lnTo>
                <a:lnTo>
                  <a:pt x="84" y="900"/>
                </a:lnTo>
                <a:lnTo>
                  <a:pt x="82" y="896"/>
                </a:lnTo>
                <a:lnTo>
                  <a:pt x="82" y="894"/>
                </a:lnTo>
                <a:lnTo>
                  <a:pt x="82" y="876"/>
                </a:lnTo>
                <a:lnTo>
                  <a:pt x="88" y="860"/>
                </a:lnTo>
                <a:lnTo>
                  <a:pt x="98" y="841"/>
                </a:lnTo>
                <a:lnTo>
                  <a:pt x="108" y="829"/>
                </a:lnTo>
                <a:lnTo>
                  <a:pt x="113" y="818"/>
                </a:lnTo>
                <a:lnTo>
                  <a:pt x="109" y="765"/>
                </a:lnTo>
                <a:lnTo>
                  <a:pt x="111" y="765"/>
                </a:lnTo>
                <a:lnTo>
                  <a:pt x="115" y="763"/>
                </a:lnTo>
                <a:lnTo>
                  <a:pt x="118" y="761"/>
                </a:lnTo>
                <a:lnTo>
                  <a:pt x="122" y="760"/>
                </a:lnTo>
                <a:lnTo>
                  <a:pt x="124" y="758"/>
                </a:lnTo>
                <a:lnTo>
                  <a:pt x="137" y="734"/>
                </a:lnTo>
                <a:lnTo>
                  <a:pt x="144" y="705"/>
                </a:lnTo>
                <a:lnTo>
                  <a:pt x="157" y="705"/>
                </a:lnTo>
                <a:lnTo>
                  <a:pt x="168" y="678"/>
                </a:lnTo>
                <a:lnTo>
                  <a:pt x="184" y="649"/>
                </a:lnTo>
                <a:lnTo>
                  <a:pt x="198" y="621"/>
                </a:lnTo>
                <a:lnTo>
                  <a:pt x="206" y="581"/>
                </a:lnTo>
                <a:lnTo>
                  <a:pt x="218" y="578"/>
                </a:lnTo>
                <a:lnTo>
                  <a:pt x="222" y="560"/>
                </a:lnTo>
                <a:lnTo>
                  <a:pt x="222" y="540"/>
                </a:lnTo>
                <a:lnTo>
                  <a:pt x="226" y="521"/>
                </a:lnTo>
                <a:lnTo>
                  <a:pt x="235" y="505"/>
                </a:lnTo>
                <a:lnTo>
                  <a:pt x="248" y="485"/>
                </a:lnTo>
                <a:lnTo>
                  <a:pt x="257" y="465"/>
                </a:lnTo>
                <a:lnTo>
                  <a:pt x="264" y="438"/>
                </a:lnTo>
                <a:lnTo>
                  <a:pt x="264" y="410"/>
                </a:lnTo>
                <a:lnTo>
                  <a:pt x="266" y="383"/>
                </a:lnTo>
                <a:lnTo>
                  <a:pt x="269" y="358"/>
                </a:lnTo>
                <a:lnTo>
                  <a:pt x="280" y="334"/>
                </a:lnTo>
                <a:lnTo>
                  <a:pt x="268" y="334"/>
                </a:lnTo>
                <a:lnTo>
                  <a:pt x="269" y="312"/>
                </a:lnTo>
                <a:lnTo>
                  <a:pt x="273" y="294"/>
                </a:lnTo>
                <a:lnTo>
                  <a:pt x="280" y="278"/>
                </a:lnTo>
                <a:lnTo>
                  <a:pt x="291" y="281"/>
                </a:lnTo>
                <a:lnTo>
                  <a:pt x="286" y="263"/>
                </a:lnTo>
                <a:lnTo>
                  <a:pt x="284" y="241"/>
                </a:lnTo>
                <a:lnTo>
                  <a:pt x="284" y="218"/>
                </a:lnTo>
                <a:lnTo>
                  <a:pt x="286" y="194"/>
                </a:lnTo>
                <a:lnTo>
                  <a:pt x="282" y="172"/>
                </a:lnTo>
                <a:lnTo>
                  <a:pt x="282" y="152"/>
                </a:lnTo>
                <a:lnTo>
                  <a:pt x="284" y="130"/>
                </a:lnTo>
                <a:lnTo>
                  <a:pt x="282" y="109"/>
                </a:lnTo>
                <a:lnTo>
                  <a:pt x="277" y="98"/>
                </a:lnTo>
                <a:lnTo>
                  <a:pt x="271" y="89"/>
                </a:lnTo>
                <a:lnTo>
                  <a:pt x="266" y="78"/>
                </a:lnTo>
                <a:lnTo>
                  <a:pt x="266" y="65"/>
                </a:lnTo>
                <a:lnTo>
                  <a:pt x="271" y="49"/>
                </a:lnTo>
                <a:lnTo>
                  <a:pt x="277" y="32"/>
                </a:lnTo>
                <a:lnTo>
                  <a:pt x="280" y="12"/>
                </a:lnTo>
                <a:lnTo>
                  <a:pt x="286" y="12"/>
                </a:lnTo>
                <a:lnTo>
                  <a:pt x="288" y="14"/>
                </a:lnTo>
                <a:lnTo>
                  <a:pt x="289" y="14"/>
                </a:lnTo>
                <a:lnTo>
                  <a:pt x="291" y="14"/>
                </a:lnTo>
                <a:lnTo>
                  <a:pt x="293" y="16"/>
                </a:lnTo>
                <a:lnTo>
                  <a:pt x="308" y="27"/>
                </a:lnTo>
                <a:lnTo>
                  <a:pt x="320" y="43"/>
                </a:lnTo>
                <a:lnTo>
                  <a:pt x="331" y="60"/>
                </a:lnTo>
                <a:lnTo>
                  <a:pt x="342" y="72"/>
                </a:lnTo>
                <a:lnTo>
                  <a:pt x="360" y="83"/>
                </a:lnTo>
                <a:lnTo>
                  <a:pt x="384" y="90"/>
                </a:lnTo>
                <a:lnTo>
                  <a:pt x="409" y="94"/>
                </a:lnTo>
                <a:lnTo>
                  <a:pt x="433" y="101"/>
                </a:lnTo>
                <a:lnTo>
                  <a:pt x="433" y="105"/>
                </a:lnTo>
                <a:lnTo>
                  <a:pt x="433" y="107"/>
                </a:lnTo>
                <a:lnTo>
                  <a:pt x="433" y="109"/>
                </a:lnTo>
                <a:lnTo>
                  <a:pt x="433" y="109"/>
                </a:lnTo>
                <a:lnTo>
                  <a:pt x="433" y="110"/>
                </a:lnTo>
                <a:lnTo>
                  <a:pt x="433" y="112"/>
                </a:lnTo>
                <a:lnTo>
                  <a:pt x="438" y="110"/>
                </a:lnTo>
                <a:lnTo>
                  <a:pt x="442" y="110"/>
                </a:lnTo>
                <a:lnTo>
                  <a:pt x="448" y="109"/>
                </a:lnTo>
                <a:lnTo>
                  <a:pt x="453" y="109"/>
                </a:lnTo>
                <a:lnTo>
                  <a:pt x="462" y="109"/>
                </a:lnTo>
                <a:lnTo>
                  <a:pt x="462" y="127"/>
                </a:lnTo>
                <a:lnTo>
                  <a:pt x="466" y="138"/>
                </a:lnTo>
                <a:lnTo>
                  <a:pt x="469" y="149"/>
                </a:lnTo>
                <a:lnTo>
                  <a:pt x="475" y="161"/>
                </a:lnTo>
                <a:lnTo>
                  <a:pt x="475" y="160"/>
                </a:lnTo>
                <a:lnTo>
                  <a:pt x="477" y="158"/>
                </a:lnTo>
                <a:lnTo>
                  <a:pt x="477" y="158"/>
                </a:lnTo>
                <a:lnTo>
                  <a:pt x="477" y="156"/>
                </a:lnTo>
                <a:lnTo>
                  <a:pt x="478" y="152"/>
                </a:lnTo>
                <a:lnTo>
                  <a:pt x="482" y="150"/>
                </a:lnTo>
                <a:lnTo>
                  <a:pt x="484" y="150"/>
                </a:lnTo>
                <a:lnTo>
                  <a:pt x="486" y="149"/>
                </a:lnTo>
                <a:lnTo>
                  <a:pt x="486" y="147"/>
                </a:lnTo>
                <a:lnTo>
                  <a:pt x="486" y="145"/>
                </a:lnTo>
                <a:lnTo>
                  <a:pt x="486" y="141"/>
                </a:lnTo>
                <a:lnTo>
                  <a:pt x="486" y="136"/>
                </a:lnTo>
                <a:lnTo>
                  <a:pt x="484" y="129"/>
                </a:lnTo>
                <a:lnTo>
                  <a:pt x="482" y="118"/>
                </a:lnTo>
                <a:lnTo>
                  <a:pt x="482" y="110"/>
                </a:lnTo>
                <a:lnTo>
                  <a:pt x="482" y="105"/>
                </a:lnTo>
                <a:lnTo>
                  <a:pt x="478" y="92"/>
                </a:lnTo>
                <a:lnTo>
                  <a:pt x="466" y="92"/>
                </a:lnTo>
                <a:lnTo>
                  <a:pt x="466" y="72"/>
                </a:lnTo>
                <a:lnTo>
                  <a:pt x="482" y="72"/>
                </a:lnTo>
                <a:lnTo>
                  <a:pt x="482" y="69"/>
                </a:lnTo>
                <a:lnTo>
                  <a:pt x="484" y="65"/>
                </a:lnTo>
                <a:lnTo>
                  <a:pt x="484" y="63"/>
                </a:lnTo>
                <a:lnTo>
                  <a:pt x="486" y="60"/>
                </a:lnTo>
                <a:lnTo>
                  <a:pt x="489" y="60"/>
                </a:lnTo>
                <a:lnTo>
                  <a:pt x="489" y="49"/>
                </a:lnTo>
                <a:lnTo>
                  <a:pt x="482" y="36"/>
                </a:lnTo>
                <a:lnTo>
                  <a:pt x="473" y="23"/>
                </a:lnTo>
                <a:lnTo>
                  <a:pt x="469" y="9"/>
                </a:lnTo>
                <a:lnTo>
                  <a:pt x="480" y="3"/>
                </a:lnTo>
                <a:lnTo>
                  <a:pt x="495" y="1"/>
                </a:lnTo>
                <a:lnTo>
                  <a:pt x="513"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4" name="자유형 9">
            <a:extLst>
              <a:ext uri="{FF2B5EF4-FFF2-40B4-BE49-F238E27FC236}">
                <a16:creationId xmlns:a16="http://schemas.microsoft.com/office/drawing/2014/main" id="{01055EE0-55ED-43D9-B219-C3F8D88FCB62}"/>
              </a:ext>
            </a:extLst>
          </p:cNvPr>
          <p:cNvSpPr/>
          <p:nvPr/>
        </p:nvSpPr>
        <p:spPr>
          <a:xfrm>
            <a:off x="6344277" y="2092544"/>
            <a:ext cx="360000" cy="0"/>
          </a:xfrm>
          <a:custGeom>
            <a:avLst/>
            <a:gdLst>
              <a:gd name="connsiteX0" fmla="*/ 0 w 326572"/>
              <a:gd name="connsiteY0" fmla="*/ 0 h 0"/>
              <a:gd name="connsiteX1" fmla="*/ 326572 w 326572"/>
              <a:gd name="connsiteY1" fmla="*/ 0 h 0"/>
            </a:gdLst>
            <a:ahLst/>
            <a:cxnLst>
              <a:cxn ang="0">
                <a:pos x="connsiteX0" y="connsiteY0"/>
              </a:cxn>
              <a:cxn ang="0">
                <a:pos x="connsiteX1" y="connsiteY1"/>
              </a:cxn>
            </a:cxnLst>
            <a:rect l="l" t="t" r="r" b="b"/>
            <a:pathLst>
              <a:path w="326572">
                <a:moveTo>
                  <a:pt x="0" y="0"/>
                </a:moveTo>
                <a:lnTo>
                  <a:pt x="326572" y="0"/>
                </a:lnTo>
              </a:path>
            </a:pathLst>
          </a:custGeom>
          <a:ln w="19050">
            <a:solidFill>
              <a:schemeClr val="bg1">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604750C1-5B01-4B55-A067-1BD0FCDE5948}"/>
              </a:ext>
            </a:extLst>
          </p:cNvPr>
          <p:cNvSpPr txBox="1"/>
          <p:nvPr/>
        </p:nvSpPr>
        <p:spPr>
          <a:xfrm>
            <a:off x="6774994" y="1769379"/>
            <a:ext cx="1368000" cy="646331"/>
          </a:xfrm>
          <a:prstGeom prst="rect">
            <a:avLst/>
          </a:prstGeom>
          <a:noFill/>
        </p:spPr>
        <p:txBody>
          <a:bodyPr wrap="none" rtlCol="0" anchor="ctr">
            <a:spAutoFit/>
          </a:bodyPr>
          <a:lstStyle/>
          <a:p>
            <a:r>
              <a:rPr lang="en-US" altLang="ko-KR" sz="3600" b="1" dirty="0">
                <a:solidFill>
                  <a:schemeClr val="accent2"/>
                </a:solidFill>
              </a:rPr>
              <a:t>A 48</a:t>
            </a:r>
            <a:r>
              <a:rPr lang="en-US" altLang="ko-KR" sz="2000" b="1" dirty="0">
                <a:solidFill>
                  <a:schemeClr val="accent2"/>
                </a:solidFill>
              </a:rPr>
              <a:t>%</a:t>
            </a:r>
            <a:endParaRPr lang="ko-KR" altLang="en-US" sz="2000" b="1" dirty="0">
              <a:solidFill>
                <a:schemeClr val="accent2"/>
              </a:solidFill>
            </a:endParaRPr>
          </a:p>
        </p:txBody>
      </p:sp>
      <p:sp>
        <p:nvSpPr>
          <p:cNvPr id="7" name="자유형 19">
            <a:extLst>
              <a:ext uri="{FF2B5EF4-FFF2-40B4-BE49-F238E27FC236}">
                <a16:creationId xmlns:a16="http://schemas.microsoft.com/office/drawing/2014/main" id="{4553C62F-FD8B-4D24-BCD8-6371B10F492D}"/>
              </a:ext>
            </a:extLst>
          </p:cNvPr>
          <p:cNvSpPr/>
          <p:nvPr/>
        </p:nvSpPr>
        <p:spPr>
          <a:xfrm>
            <a:off x="6344277" y="2901564"/>
            <a:ext cx="360000" cy="0"/>
          </a:xfrm>
          <a:custGeom>
            <a:avLst/>
            <a:gdLst>
              <a:gd name="connsiteX0" fmla="*/ 0 w 326572"/>
              <a:gd name="connsiteY0" fmla="*/ 0 h 0"/>
              <a:gd name="connsiteX1" fmla="*/ 326572 w 326572"/>
              <a:gd name="connsiteY1" fmla="*/ 0 h 0"/>
            </a:gdLst>
            <a:ahLst/>
            <a:cxnLst>
              <a:cxn ang="0">
                <a:pos x="connsiteX0" y="connsiteY0"/>
              </a:cxn>
              <a:cxn ang="0">
                <a:pos x="connsiteX1" y="connsiteY1"/>
              </a:cxn>
            </a:cxnLst>
            <a:rect l="l" t="t" r="r" b="b"/>
            <a:pathLst>
              <a:path w="326572">
                <a:moveTo>
                  <a:pt x="0" y="0"/>
                </a:moveTo>
                <a:lnTo>
                  <a:pt x="326572" y="0"/>
                </a:lnTo>
              </a:path>
            </a:pathLst>
          </a:custGeom>
          <a:ln w="19050">
            <a:solidFill>
              <a:schemeClr val="bg1">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09732BB-8F60-4A3D-B16B-E7B749EFB4A5}"/>
              </a:ext>
            </a:extLst>
          </p:cNvPr>
          <p:cNvSpPr txBox="1"/>
          <p:nvPr/>
        </p:nvSpPr>
        <p:spPr>
          <a:xfrm>
            <a:off x="6774994" y="2578399"/>
            <a:ext cx="1386918" cy="646331"/>
          </a:xfrm>
          <a:prstGeom prst="rect">
            <a:avLst/>
          </a:prstGeom>
          <a:noFill/>
        </p:spPr>
        <p:txBody>
          <a:bodyPr wrap="none" rtlCol="0" anchor="ctr">
            <a:spAutoFit/>
          </a:bodyPr>
          <a:lstStyle/>
          <a:p>
            <a:r>
              <a:rPr lang="en-US" altLang="ko-KR" sz="3600" b="1" dirty="0">
                <a:solidFill>
                  <a:schemeClr val="accent3"/>
                </a:solidFill>
              </a:rPr>
              <a:t>B 22</a:t>
            </a:r>
            <a:r>
              <a:rPr lang="en-US" altLang="ko-KR" sz="2000" b="1" dirty="0">
                <a:solidFill>
                  <a:schemeClr val="accent3"/>
                </a:solidFill>
              </a:rPr>
              <a:t>%</a:t>
            </a:r>
            <a:endParaRPr lang="ko-KR" altLang="en-US" sz="2000" b="1" dirty="0">
              <a:solidFill>
                <a:schemeClr val="accent3"/>
              </a:solidFill>
            </a:endParaRPr>
          </a:p>
        </p:txBody>
      </p:sp>
      <p:sp>
        <p:nvSpPr>
          <p:cNvPr id="10" name="자유형 22">
            <a:extLst>
              <a:ext uri="{FF2B5EF4-FFF2-40B4-BE49-F238E27FC236}">
                <a16:creationId xmlns:a16="http://schemas.microsoft.com/office/drawing/2014/main" id="{48946271-A52E-418D-BC4C-BD43B4A7B17C}"/>
              </a:ext>
            </a:extLst>
          </p:cNvPr>
          <p:cNvSpPr/>
          <p:nvPr/>
        </p:nvSpPr>
        <p:spPr>
          <a:xfrm>
            <a:off x="6344277" y="3710584"/>
            <a:ext cx="360000" cy="0"/>
          </a:xfrm>
          <a:custGeom>
            <a:avLst/>
            <a:gdLst>
              <a:gd name="connsiteX0" fmla="*/ 0 w 326572"/>
              <a:gd name="connsiteY0" fmla="*/ 0 h 0"/>
              <a:gd name="connsiteX1" fmla="*/ 326572 w 326572"/>
              <a:gd name="connsiteY1" fmla="*/ 0 h 0"/>
            </a:gdLst>
            <a:ahLst/>
            <a:cxnLst>
              <a:cxn ang="0">
                <a:pos x="connsiteX0" y="connsiteY0"/>
              </a:cxn>
              <a:cxn ang="0">
                <a:pos x="connsiteX1" y="connsiteY1"/>
              </a:cxn>
            </a:cxnLst>
            <a:rect l="l" t="t" r="r" b="b"/>
            <a:pathLst>
              <a:path w="326572">
                <a:moveTo>
                  <a:pt x="0" y="0"/>
                </a:moveTo>
                <a:lnTo>
                  <a:pt x="326572" y="0"/>
                </a:lnTo>
              </a:path>
            </a:pathLst>
          </a:custGeom>
          <a:ln w="19050">
            <a:solidFill>
              <a:schemeClr val="bg1">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F1A4CD4E-4477-4D3A-85BF-8C4CA9439D50}"/>
              </a:ext>
            </a:extLst>
          </p:cNvPr>
          <p:cNvSpPr txBox="1"/>
          <p:nvPr/>
        </p:nvSpPr>
        <p:spPr>
          <a:xfrm>
            <a:off x="6774994" y="3387419"/>
            <a:ext cx="1386918" cy="646331"/>
          </a:xfrm>
          <a:prstGeom prst="rect">
            <a:avLst/>
          </a:prstGeom>
          <a:noFill/>
        </p:spPr>
        <p:txBody>
          <a:bodyPr wrap="none" rtlCol="0" anchor="ctr">
            <a:spAutoFit/>
          </a:bodyPr>
          <a:lstStyle/>
          <a:p>
            <a:r>
              <a:rPr lang="en-US" altLang="ko-KR" sz="3600" b="1" dirty="0">
                <a:solidFill>
                  <a:schemeClr val="accent4"/>
                </a:solidFill>
              </a:rPr>
              <a:t>C 34</a:t>
            </a:r>
            <a:r>
              <a:rPr lang="en-US" altLang="ko-KR" sz="2000" b="1" dirty="0">
                <a:solidFill>
                  <a:schemeClr val="accent4"/>
                </a:solidFill>
              </a:rPr>
              <a:t>%</a:t>
            </a:r>
            <a:endParaRPr lang="ko-KR" altLang="en-US" sz="2000" b="1" dirty="0">
              <a:solidFill>
                <a:schemeClr val="accent4"/>
              </a:solidFill>
            </a:endParaRPr>
          </a:p>
        </p:txBody>
      </p:sp>
      <p:sp>
        <p:nvSpPr>
          <p:cNvPr id="13" name="자유형 28">
            <a:extLst>
              <a:ext uri="{FF2B5EF4-FFF2-40B4-BE49-F238E27FC236}">
                <a16:creationId xmlns:a16="http://schemas.microsoft.com/office/drawing/2014/main" id="{8DD2738E-402F-490D-A59F-8ADE60E3AD5F}"/>
              </a:ext>
            </a:extLst>
          </p:cNvPr>
          <p:cNvSpPr/>
          <p:nvPr/>
        </p:nvSpPr>
        <p:spPr>
          <a:xfrm>
            <a:off x="6344277" y="4519605"/>
            <a:ext cx="360000" cy="0"/>
          </a:xfrm>
          <a:custGeom>
            <a:avLst/>
            <a:gdLst>
              <a:gd name="connsiteX0" fmla="*/ 0 w 326572"/>
              <a:gd name="connsiteY0" fmla="*/ 0 h 0"/>
              <a:gd name="connsiteX1" fmla="*/ 326572 w 326572"/>
              <a:gd name="connsiteY1" fmla="*/ 0 h 0"/>
            </a:gdLst>
            <a:ahLst/>
            <a:cxnLst>
              <a:cxn ang="0">
                <a:pos x="connsiteX0" y="connsiteY0"/>
              </a:cxn>
              <a:cxn ang="0">
                <a:pos x="connsiteX1" y="connsiteY1"/>
              </a:cxn>
            </a:cxnLst>
            <a:rect l="l" t="t" r="r" b="b"/>
            <a:pathLst>
              <a:path w="326572">
                <a:moveTo>
                  <a:pt x="0" y="0"/>
                </a:moveTo>
                <a:lnTo>
                  <a:pt x="326572" y="0"/>
                </a:lnTo>
              </a:path>
            </a:pathLst>
          </a:custGeom>
          <a:ln w="19050">
            <a:solidFill>
              <a:schemeClr val="bg1">
                <a:lumMod val="75000"/>
              </a:schemeClr>
            </a:solidFill>
            <a:prstDash val="sysDot"/>
            <a:headEnd type="ova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DC00865-8521-4AB8-95C3-0F651E1E0469}"/>
              </a:ext>
            </a:extLst>
          </p:cNvPr>
          <p:cNvSpPr txBox="1"/>
          <p:nvPr/>
        </p:nvSpPr>
        <p:spPr>
          <a:xfrm>
            <a:off x="6774994" y="4196440"/>
            <a:ext cx="1386918" cy="646331"/>
          </a:xfrm>
          <a:prstGeom prst="rect">
            <a:avLst/>
          </a:prstGeom>
          <a:noFill/>
        </p:spPr>
        <p:txBody>
          <a:bodyPr wrap="none" rtlCol="0" anchor="ctr">
            <a:spAutoFit/>
          </a:bodyPr>
          <a:lstStyle/>
          <a:p>
            <a:r>
              <a:rPr lang="en-US" altLang="ko-KR" sz="3600" b="1" dirty="0">
                <a:solidFill>
                  <a:schemeClr val="accent1"/>
                </a:solidFill>
              </a:rPr>
              <a:t>D 16</a:t>
            </a:r>
            <a:r>
              <a:rPr lang="en-US" altLang="ko-KR" sz="2000" b="1" dirty="0">
                <a:solidFill>
                  <a:schemeClr val="accent1"/>
                </a:solidFill>
              </a:rPr>
              <a:t>%</a:t>
            </a:r>
            <a:endParaRPr lang="ko-KR" altLang="en-US" sz="2000" b="1" dirty="0">
              <a:solidFill>
                <a:schemeClr val="accent1"/>
              </a:solidFill>
            </a:endParaRPr>
          </a:p>
        </p:txBody>
      </p:sp>
      <p:sp>
        <p:nvSpPr>
          <p:cNvPr id="16" name="자유형 11">
            <a:extLst>
              <a:ext uri="{FF2B5EF4-FFF2-40B4-BE49-F238E27FC236}">
                <a16:creationId xmlns:a16="http://schemas.microsoft.com/office/drawing/2014/main" id="{79391888-93C0-4FC6-B340-B0FC05C1D586}"/>
              </a:ext>
            </a:extLst>
          </p:cNvPr>
          <p:cNvSpPr/>
          <p:nvPr/>
        </p:nvSpPr>
        <p:spPr>
          <a:xfrm rot="10800000" flipV="1">
            <a:off x="6344277" y="5333421"/>
            <a:ext cx="5148000" cy="57985"/>
          </a:xfrm>
          <a:custGeom>
            <a:avLst/>
            <a:gdLst>
              <a:gd name="connsiteX0" fmla="*/ 0 w 4060371"/>
              <a:gd name="connsiteY0" fmla="*/ 0 h 0"/>
              <a:gd name="connsiteX1" fmla="*/ 4060371 w 4060371"/>
              <a:gd name="connsiteY1" fmla="*/ 0 h 0"/>
            </a:gdLst>
            <a:ahLst/>
            <a:cxnLst>
              <a:cxn ang="0">
                <a:pos x="connsiteX0" y="connsiteY0"/>
              </a:cxn>
              <a:cxn ang="0">
                <a:pos x="connsiteX1" y="connsiteY1"/>
              </a:cxn>
            </a:cxnLst>
            <a:rect l="l" t="t" r="r" b="b"/>
            <a:pathLst>
              <a:path w="4060371">
                <a:moveTo>
                  <a:pt x="0" y="0"/>
                </a:moveTo>
                <a:lnTo>
                  <a:pt x="4060371" y="0"/>
                </a:lnTo>
              </a:path>
            </a:pathLst>
          </a:custGeom>
          <a:ln w="19050">
            <a:solidFill>
              <a:schemeClr val="bg1">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 name="타원 32">
            <a:extLst>
              <a:ext uri="{FF2B5EF4-FFF2-40B4-BE49-F238E27FC236}">
                <a16:creationId xmlns:a16="http://schemas.microsoft.com/office/drawing/2014/main" id="{5FA055C5-947D-4EC5-953F-8B54D17A60AF}"/>
              </a:ext>
            </a:extLst>
          </p:cNvPr>
          <p:cNvSpPr/>
          <p:nvPr/>
        </p:nvSpPr>
        <p:spPr>
          <a:xfrm>
            <a:off x="6797074" y="4928132"/>
            <a:ext cx="792088" cy="792088"/>
          </a:xfrm>
          <a:prstGeom prst="ellipse">
            <a:avLst/>
          </a:prstGeom>
          <a:solidFill>
            <a:schemeClr val="accent2"/>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타원 33">
            <a:extLst>
              <a:ext uri="{FF2B5EF4-FFF2-40B4-BE49-F238E27FC236}">
                <a16:creationId xmlns:a16="http://schemas.microsoft.com/office/drawing/2014/main" id="{30C94761-2ABB-4F6F-BA61-E6292AF99AFF}"/>
              </a:ext>
            </a:extLst>
          </p:cNvPr>
          <p:cNvSpPr/>
          <p:nvPr/>
        </p:nvSpPr>
        <p:spPr>
          <a:xfrm>
            <a:off x="8553790" y="4928132"/>
            <a:ext cx="792088" cy="792088"/>
          </a:xfrm>
          <a:prstGeom prst="ellipse">
            <a:avLst/>
          </a:prstGeom>
          <a:solidFill>
            <a:schemeClr val="accent3"/>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타원 34">
            <a:extLst>
              <a:ext uri="{FF2B5EF4-FFF2-40B4-BE49-F238E27FC236}">
                <a16:creationId xmlns:a16="http://schemas.microsoft.com/office/drawing/2014/main" id="{F94E028B-77A9-4399-8D34-CA95012E8689}"/>
              </a:ext>
            </a:extLst>
          </p:cNvPr>
          <p:cNvSpPr/>
          <p:nvPr/>
        </p:nvSpPr>
        <p:spPr>
          <a:xfrm>
            <a:off x="10310506" y="4928132"/>
            <a:ext cx="792088" cy="792088"/>
          </a:xfrm>
          <a:prstGeom prst="ellipse">
            <a:avLst/>
          </a:prstGeom>
          <a:solidFill>
            <a:schemeClr val="accent4"/>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TextBox 19">
            <a:extLst>
              <a:ext uri="{FF2B5EF4-FFF2-40B4-BE49-F238E27FC236}">
                <a16:creationId xmlns:a16="http://schemas.microsoft.com/office/drawing/2014/main" id="{CF5A7A6E-A9D6-4577-ABF2-33EB9DAF943C}"/>
              </a:ext>
            </a:extLst>
          </p:cNvPr>
          <p:cNvSpPr txBox="1"/>
          <p:nvPr/>
        </p:nvSpPr>
        <p:spPr>
          <a:xfrm>
            <a:off x="6579145" y="5824427"/>
            <a:ext cx="1280773" cy="276999"/>
          </a:xfrm>
          <a:prstGeom prst="rect">
            <a:avLst/>
          </a:prstGeom>
          <a:noFill/>
        </p:spPr>
        <p:txBody>
          <a:bodyPr wrap="square" rtlCol="0">
            <a:spAutoFit/>
          </a:bodyPr>
          <a:lstStyle/>
          <a:p>
            <a:pPr algn="ctr"/>
            <a:r>
              <a:rPr lang="en-US" altLang="ko-KR" sz="1200" dirty="0">
                <a:solidFill>
                  <a:schemeClr val="tx1">
                    <a:lumMod val="75000"/>
                    <a:lumOff val="25000"/>
                  </a:schemeClr>
                </a:solidFill>
              </a:rPr>
              <a:t>Content Here</a:t>
            </a:r>
          </a:p>
        </p:txBody>
      </p:sp>
      <p:sp>
        <p:nvSpPr>
          <p:cNvPr id="21" name="TextBox 20">
            <a:extLst>
              <a:ext uri="{FF2B5EF4-FFF2-40B4-BE49-F238E27FC236}">
                <a16:creationId xmlns:a16="http://schemas.microsoft.com/office/drawing/2014/main" id="{118712E2-2498-4C8E-8F8A-53EE1AD8BF70}"/>
              </a:ext>
            </a:extLst>
          </p:cNvPr>
          <p:cNvSpPr txBox="1"/>
          <p:nvPr/>
        </p:nvSpPr>
        <p:spPr>
          <a:xfrm>
            <a:off x="8333565" y="5824427"/>
            <a:ext cx="1280773" cy="276999"/>
          </a:xfrm>
          <a:prstGeom prst="rect">
            <a:avLst/>
          </a:prstGeom>
          <a:noFill/>
        </p:spPr>
        <p:txBody>
          <a:bodyPr wrap="square" rtlCol="0">
            <a:spAutoFit/>
          </a:bodyPr>
          <a:lstStyle/>
          <a:p>
            <a:pPr algn="ctr"/>
            <a:r>
              <a:rPr lang="en-US" altLang="ko-KR" sz="1200" dirty="0">
                <a:solidFill>
                  <a:schemeClr val="tx1">
                    <a:lumMod val="75000"/>
                    <a:lumOff val="25000"/>
                  </a:schemeClr>
                </a:solidFill>
              </a:rPr>
              <a:t>Content Here</a:t>
            </a:r>
          </a:p>
        </p:txBody>
      </p:sp>
      <p:sp>
        <p:nvSpPr>
          <p:cNvPr id="22" name="TextBox 21">
            <a:extLst>
              <a:ext uri="{FF2B5EF4-FFF2-40B4-BE49-F238E27FC236}">
                <a16:creationId xmlns:a16="http://schemas.microsoft.com/office/drawing/2014/main" id="{333473A0-251E-4531-9443-55B5AF070CFC}"/>
              </a:ext>
            </a:extLst>
          </p:cNvPr>
          <p:cNvSpPr txBox="1"/>
          <p:nvPr/>
        </p:nvSpPr>
        <p:spPr>
          <a:xfrm>
            <a:off x="10087984" y="5824427"/>
            <a:ext cx="1280773" cy="276999"/>
          </a:xfrm>
          <a:prstGeom prst="rect">
            <a:avLst/>
          </a:prstGeom>
          <a:noFill/>
        </p:spPr>
        <p:txBody>
          <a:bodyPr wrap="square" rtlCol="0">
            <a:spAutoFit/>
          </a:bodyPr>
          <a:lstStyle/>
          <a:p>
            <a:pPr algn="ctr"/>
            <a:r>
              <a:rPr lang="en-US" altLang="ko-KR" sz="1200" dirty="0">
                <a:solidFill>
                  <a:schemeClr val="tx1">
                    <a:lumMod val="75000"/>
                    <a:lumOff val="25000"/>
                  </a:schemeClr>
                </a:solidFill>
              </a:rPr>
              <a:t>Content Here</a:t>
            </a:r>
          </a:p>
        </p:txBody>
      </p:sp>
      <p:grpSp>
        <p:nvGrpSpPr>
          <p:cNvPr id="23" name="그룹 100">
            <a:extLst>
              <a:ext uri="{FF2B5EF4-FFF2-40B4-BE49-F238E27FC236}">
                <a16:creationId xmlns:a16="http://schemas.microsoft.com/office/drawing/2014/main" id="{12CDCE2A-2024-44B3-8C3D-CBCA56E36BA2}"/>
              </a:ext>
            </a:extLst>
          </p:cNvPr>
          <p:cNvGrpSpPr/>
          <p:nvPr/>
        </p:nvGrpSpPr>
        <p:grpSpPr>
          <a:xfrm>
            <a:off x="2629999" y="2592571"/>
            <a:ext cx="514923" cy="514923"/>
            <a:chOff x="1813250" y="2081018"/>
            <a:chExt cx="616404" cy="616404"/>
          </a:xfrm>
        </p:grpSpPr>
        <p:grpSp>
          <p:nvGrpSpPr>
            <p:cNvPr id="24" name="그룹 101">
              <a:extLst>
                <a:ext uri="{FF2B5EF4-FFF2-40B4-BE49-F238E27FC236}">
                  <a16:creationId xmlns:a16="http://schemas.microsoft.com/office/drawing/2014/main" id="{3C107B77-72FC-442D-BC55-8A6AA083CAFB}"/>
                </a:ext>
              </a:extLst>
            </p:cNvPr>
            <p:cNvGrpSpPr/>
            <p:nvPr/>
          </p:nvGrpSpPr>
          <p:grpSpPr>
            <a:xfrm>
              <a:off x="1813250" y="2081018"/>
              <a:ext cx="616404" cy="616404"/>
              <a:chOff x="10579276" y="3457866"/>
              <a:chExt cx="1097175" cy="1097175"/>
            </a:xfrm>
          </p:grpSpPr>
          <p:sp>
            <p:nvSpPr>
              <p:cNvPr id="26" name="눈물 방울 103">
                <a:extLst>
                  <a:ext uri="{FF2B5EF4-FFF2-40B4-BE49-F238E27FC236}">
                    <a16:creationId xmlns:a16="http://schemas.microsoft.com/office/drawing/2014/main" id="{1F1C1FA2-3769-4C10-8B99-BAFED3622137}"/>
                  </a:ext>
                </a:extLst>
              </p:cNvPr>
              <p:cNvSpPr/>
              <p:nvPr/>
            </p:nvSpPr>
            <p:spPr>
              <a:xfrm rot="8100000">
                <a:off x="10579276" y="3457866"/>
                <a:ext cx="1097175" cy="1097175"/>
              </a:xfrm>
              <a:prstGeom prst="teardrop">
                <a:avLst>
                  <a:gd name="adj" fmla="val 114821"/>
                </a:avLst>
              </a:prstGeom>
              <a:solidFill>
                <a:schemeClr val="accent2"/>
              </a:solidFill>
              <a:ln>
                <a:noFill/>
              </a:ln>
              <a:effectLst>
                <a:outerShdw blurRad="241300" dir="5400000" sx="90000" sy="-19000"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104">
                <a:extLst>
                  <a:ext uri="{FF2B5EF4-FFF2-40B4-BE49-F238E27FC236}">
                    <a16:creationId xmlns:a16="http://schemas.microsoft.com/office/drawing/2014/main" id="{29A1F685-FB3F-48C3-9574-76EAF823DCD0}"/>
                  </a:ext>
                </a:extLst>
              </p:cNvPr>
              <p:cNvSpPr/>
              <p:nvPr/>
            </p:nvSpPr>
            <p:spPr>
              <a:xfrm>
                <a:off x="10679142" y="3557732"/>
                <a:ext cx="897443" cy="8974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TextBox 24">
              <a:extLst>
                <a:ext uri="{FF2B5EF4-FFF2-40B4-BE49-F238E27FC236}">
                  <a16:creationId xmlns:a16="http://schemas.microsoft.com/office/drawing/2014/main" id="{1FB0F3F9-3363-466B-B724-49AE17D28962}"/>
                </a:ext>
              </a:extLst>
            </p:cNvPr>
            <p:cNvSpPr txBox="1"/>
            <p:nvPr/>
          </p:nvSpPr>
          <p:spPr>
            <a:xfrm>
              <a:off x="1900178" y="2145992"/>
              <a:ext cx="443655" cy="478964"/>
            </a:xfrm>
            <a:prstGeom prst="rect">
              <a:avLst/>
            </a:prstGeom>
            <a:noFill/>
          </p:spPr>
          <p:txBody>
            <a:bodyPr wrap="none" rtlCol="0" anchor="ctr">
              <a:spAutoFit/>
            </a:bodyPr>
            <a:lstStyle/>
            <a:p>
              <a:pPr algn="ctr"/>
              <a:r>
                <a:rPr lang="en-US" altLang="ko-KR" sz="2000" b="1" dirty="0">
                  <a:solidFill>
                    <a:schemeClr val="tx1">
                      <a:lumMod val="75000"/>
                      <a:lumOff val="25000"/>
                    </a:schemeClr>
                  </a:solidFill>
                </a:rPr>
                <a:t>A</a:t>
              </a:r>
              <a:endParaRPr lang="ko-KR" altLang="en-US" sz="2000" b="1" dirty="0">
                <a:solidFill>
                  <a:schemeClr val="tx1">
                    <a:lumMod val="75000"/>
                    <a:lumOff val="25000"/>
                  </a:schemeClr>
                </a:solidFill>
              </a:endParaRPr>
            </a:p>
          </p:txBody>
        </p:sp>
      </p:grpSp>
      <p:grpSp>
        <p:nvGrpSpPr>
          <p:cNvPr id="28" name="그룹 105">
            <a:extLst>
              <a:ext uri="{FF2B5EF4-FFF2-40B4-BE49-F238E27FC236}">
                <a16:creationId xmlns:a16="http://schemas.microsoft.com/office/drawing/2014/main" id="{3CC61D99-3A12-4C5B-B527-73F84DCFCD46}"/>
              </a:ext>
            </a:extLst>
          </p:cNvPr>
          <p:cNvGrpSpPr/>
          <p:nvPr/>
        </p:nvGrpSpPr>
        <p:grpSpPr>
          <a:xfrm>
            <a:off x="1438676" y="3773850"/>
            <a:ext cx="514923" cy="514923"/>
            <a:chOff x="3327523" y="1634051"/>
            <a:chExt cx="616404" cy="616404"/>
          </a:xfrm>
        </p:grpSpPr>
        <p:grpSp>
          <p:nvGrpSpPr>
            <p:cNvPr id="29" name="그룹 106">
              <a:extLst>
                <a:ext uri="{FF2B5EF4-FFF2-40B4-BE49-F238E27FC236}">
                  <a16:creationId xmlns:a16="http://schemas.microsoft.com/office/drawing/2014/main" id="{479AA8E8-56FD-4613-A826-F11F9A16DE68}"/>
                </a:ext>
              </a:extLst>
            </p:cNvPr>
            <p:cNvGrpSpPr/>
            <p:nvPr/>
          </p:nvGrpSpPr>
          <p:grpSpPr>
            <a:xfrm>
              <a:off x="3327523" y="1634051"/>
              <a:ext cx="616404" cy="616404"/>
              <a:chOff x="10579276" y="3457866"/>
              <a:chExt cx="1097175" cy="1097175"/>
            </a:xfrm>
          </p:grpSpPr>
          <p:sp>
            <p:nvSpPr>
              <p:cNvPr id="31" name="눈물 방울 108">
                <a:extLst>
                  <a:ext uri="{FF2B5EF4-FFF2-40B4-BE49-F238E27FC236}">
                    <a16:creationId xmlns:a16="http://schemas.microsoft.com/office/drawing/2014/main" id="{F462A177-F643-43F8-9B5B-D9EADCF94FA1}"/>
                  </a:ext>
                </a:extLst>
              </p:cNvPr>
              <p:cNvSpPr/>
              <p:nvPr/>
            </p:nvSpPr>
            <p:spPr>
              <a:xfrm rot="8100000">
                <a:off x="10579276" y="3457866"/>
                <a:ext cx="1097175" cy="1097175"/>
              </a:xfrm>
              <a:prstGeom prst="teardrop">
                <a:avLst>
                  <a:gd name="adj" fmla="val 114821"/>
                </a:avLst>
              </a:prstGeom>
              <a:solidFill>
                <a:schemeClr val="accent3"/>
              </a:solidFill>
              <a:ln>
                <a:noFill/>
              </a:ln>
              <a:effectLst>
                <a:outerShdw blurRad="241300" dir="5400000" sx="90000" sy="-19000"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109">
                <a:extLst>
                  <a:ext uri="{FF2B5EF4-FFF2-40B4-BE49-F238E27FC236}">
                    <a16:creationId xmlns:a16="http://schemas.microsoft.com/office/drawing/2014/main" id="{F115FA08-AA5E-4B2C-908B-96E4275A47DC}"/>
                  </a:ext>
                </a:extLst>
              </p:cNvPr>
              <p:cNvSpPr/>
              <p:nvPr/>
            </p:nvSpPr>
            <p:spPr>
              <a:xfrm>
                <a:off x="10679142" y="3557732"/>
                <a:ext cx="897443" cy="8974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TextBox 29">
              <a:extLst>
                <a:ext uri="{FF2B5EF4-FFF2-40B4-BE49-F238E27FC236}">
                  <a16:creationId xmlns:a16="http://schemas.microsoft.com/office/drawing/2014/main" id="{5C24A490-DAEC-4E81-A0C3-58A5EF26DEAC}"/>
                </a:ext>
              </a:extLst>
            </p:cNvPr>
            <p:cNvSpPr txBox="1"/>
            <p:nvPr/>
          </p:nvSpPr>
          <p:spPr>
            <a:xfrm>
              <a:off x="3431807" y="1709580"/>
              <a:ext cx="443655" cy="478964"/>
            </a:xfrm>
            <a:prstGeom prst="rect">
              <a:avLst/>
            </a:prstGeom>
            <a:noFill/>
          </p:spPr>
          <p:txBody>
            <a:bodyPr wrap="none" rtlCol="0" anchor="ctr">
              <a:spAutoFit/>
            </a:bodyPr>
            <a:lstStyle/>
            <a:p>
              <a:pPr algn="ctr"/>
              <a:r>
                <a:rPr lang="en-US" altLang="ko-KR" sz="2000" b="1" dirty="0">
                  <a:solidFill>
                    <a:schemeClr val="tx1">
                      <a:lumMod val="75000"/>
                      <a:lumOff val="25000"/>
                    </a:schemeClr>
                  </a:solidFill>
                </a:rPr>
                <a:t>B</a:t>
              </a:r>
              <a:endParaRPr lang="ko-KR" altLang="en-US" sz="2000" b="1" dirty="0">
                <a:solidFill>
                  <a:schemeClr val="tx1">
                    <a:lumMod val="75000"/>
                    <a:lumOff val="25000"/>
                  </a:schemeClr>
                </a:solidFill>
              </a:endParaRPr>
            </a:p>
          </p:txBody>
        </p:sp>
      </p:grpSp>
      <p:grpSp>
        <p:nvGrpSpPr>
          <p:cNvPr id="33" name="그룹 110">
            <a:extLst>
              <a:ext uri="{FF2B5EF4-FFF2-40B4-BE49-F238E27FC236}">
                <a16:creationId xmlns:a16="http://schemas.microsoft.com/office/drawing/2014/main" id="{B68F94C6-BECC-45DE-B46B-5EFD2806B22C}"/>
              </a:ext>
            </a:extLst>
          </p:cNvPr>
          <p:cNvGrpSpPr/>
          <p:nvPr/>
        </p:nvGrpSpPr>
        <p:grpSpPr>
          <a:xfrm>
            <a:off x="3378077" y="3401361"/>
            <a:ext cx="514923" cy="514923"/>
            <a:chOff x="3012998" y="3521197"/>
            <a:chExt cx="616404" cy="616404"/>
          </a:xfrm>
        </p:grpSpPr>
        <p:grpSp>
          <p:nvGrpSpPr>
            <p:cNvPr id="34" name="그룹 111">
              <a:extLst>
                <a:ext uri="{FF2B5EF4-FFF2-40B4-BE49-F238E27FC236}">
                  <a16:creationId xmlns:a16="http://schemas.microsoft.com/office/drawing/2014/main" id="{BE33A5F4-F5F1-40F5-94B5-935278B23F71}"/>
                </a:ext>
              </a:extLst>
            </p:cNvPr>
            <p:cNvGrpSpPr/>
            <p:nvPr/>
          </p:nvGrpSpPr>
          <p:grpSpPr>
            <a:xfrm>
              <a:off x="3012998" y="3521197"/>
              <a:ext cx="616404" cy="616404"/>
              <a:chOff x="10579276" y="3457866"/>
              <a:chExt cx="1097175" cy="1097175"/>
            </a:xfrm>
          </p:grpSpPr>
          <p:sp>
            <p:nvSpPr>
              <p:cNvPr id="36" name="눈물 방울 113">
                <a:extLst>
                  <a:ext uri="{FF2B5EF4-FFF2-40B4-BE49-F238E27FC236}">
                    <a16:creationId xmlns:a16="http://schemas.microsoft.com/office/drawing/2014/main" id="{412C22E5-8317-4CB9-97D3-A49E1615C0E7}"/>
                  </a:ext>
                </a:extLst>
              </p:cNvPr>
              <p:cNvSpPr/>
              <p:nvPr/>
            </p:nvSpPr>
            <p:spPr>
              <a:xfrm rot="8100000">
                <a:off x="10579276" y="3457866"/>
                <a:ext cx="1097175" cy="1097175"/>
              </a:xfrm>
              <a:prstGeom prst="teardrop">
                <a:avLst>
                  <a:gd name="adj" fmla="val 114821"/>
                </a:avLst>
              </a:prstGeom>
              <a:solidFill>
                <a:schemeClr val="accent4"/>
              </a:solidFill>
              <a:ln>
                <a:noFill/>
              </a:ln>
              <a:effectLst>
                <a:outerShdw blurRad="241300" dir="5400000" sx="90000" sy="-19000"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114">
                <a:extLst>
                  <a:ext uri="{FF2B5EF4-FFF2-40B4-BE49-F238E27FC236}">
                    <a16:creationId xmlns:a16="http://schemas.microsoft.com/office/drawing/2014/main" id="{4A0B6754-16F4-408E-A1CB-C277C1FB0F30}"/>
                  </a:ext>
                </a:extLst>
              </p:cNvPr>
              <p:cNvSpPr/>
              <p:nvPr/>
            </p:nvSpPr>
            <p:spPr>
              <a:xfrm>
                <a:off x="10679142" y="3557732"/>
                <a:ext cx="897443" cy="8974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5" name="TextBox 34">
              <a:extLst>
                <a:ext uri="{FF2B5EF4-FFF2-40B4-BE49-F238E27FC236}">
                  <a16:creationId xmlns:a16="http://schemas.microsoft.com/office/drawing/2014/main" id="{A12F2CA3-468D-40AE-8530-6C2922092DB8}"/>
                </a:ext>
              </a:extLst>
            </p:cNvPr>
            <p:cNvSpPr txBox="1"/>
            <p:nvPr/>
          </p:nvSpPr>
          <p:spPr>
            <a:xfrm>
              <a:off x="3095242" y="3596542"/>
              <a:ext cx="443655" cy="478964"/>
            </a:xfrm>
            <a:prstGeom prst="rect">
              <a:avLst/>
            </a:prstGeom>
            <a:noFill/>
          </p:spPr>
          <p:txBody>
            <a:bodyPr wrap="none" rtlCol="0" anchor="ctr">
              <a:spAutoFit/>
            </a:bodyPr>
            <a:lstStyle/>
            <a:p>
              <a:pPr algn="ctr"/>
              <a:r>
                <a:rPr lang="en-US" altLang="ko-KR" sz="2000" b="1" dirty="0">
                  <a:solidFill>
                    <a:schemeClr val="tx1">
                      <a:lumMod val="75000"/>
                      <a:lumOff val="25000"/>
                    </a:schemeClr>
                  </a:solidFill>
                </a:rPr>
                <a:t>C</a:t>
              </a:r>
              <a:endParaRPr lang="ko-KR" altLang="en-US" sz="2000" b="1" dirty="0">
                <a:solidFill>
                  <a:schemeClr val="tx1">
                    <a:lumMod val="75000"/>
                    <a:lumOff val="25000"/>
                  </a:schemeClr>
                </a:solidFill>
              </a:endParaRPr>
            </a:p>
          </p:txBody>
        </p:sp>
      </p:grpSp>
      <p:grpSp>
        <p:nvGrpSpPr>
          <p:cNvPr id="38" name="그룹 115">
            <a:extLst>
              <a:ext uri="{FF2B5EF4-FFF2-40B4-BE49-F238E27FC236}">
                <a16:creationId xmlns:a16="http://schemas.microsoft.com/office/drawing/2014/main" id="{0AED486D-4EF4-4F1C-9B70-42074248D8F4}"/>
              </a:ext>
            </a:extLst>
          </p:cNvPr>
          <p:cNvGrpSpPr/>
          <p:nvPr/>
        </p:nvGrpSpPr>
        <p:grpSpPr>
          <a:xfrm>
            <a:off x="4384840" y="3948015"/>
            <a:ext cx="514923" cy="514923"/>
            <a:chOff x="6150365" y="2029275"/>
            <a:chExt cx="616404" cy="616404"/>
          </a:xfrm>
        </p:grpSpPr>
        <p:grpSp>
          <p:nvGrpSpPr>
            <p:cNvPr id="39" name="그룹 116">
              <a:extLst>
                <a:ext uri="{FF2B5EF4-FFF2-40B4-BE49-F238E27FC236}">
                  <a16:creationId xmlns:a16="http://schemas.microsoft.com/office/drawing/2014/main" id="{25C0C1BA-4CEC-42D4-BBBF-4DA8869DCA96}"/>
                </a:ext>
              </a:extLst>
            </p:cNvPr>
            <p:cNvGrpSpPr/>
            <p:nvPr/>
          </p:nvGrpSpPr>
          <p:grpSpPr>
            <a:xfrm>
              <a:off x="6150365" y="2029275"/>
              <a:ext cx="616404" cy="616404"/>
              <a:chOff x="10579276" y="3457866"/>
              <a:chExt cx="1097175" cy="1097175"/>
            </a:xfrm>
          </p:grpSpPr>
          <p:sp>
            <p:nvSpPr>
              <p:cNvPr id="41" name="눈물 방울 118">
                <a:extLst>
                  <a:ext uri="{FF2B5EF4-FFF2-40B4-BE49-F238E27FC236}">
                    <a16:creationId xmlns:a16="http://schemas.microsoft.com/office/drawing/2014/main" id="{5E9974BD-E2F5-468E-B2A5-FA7FF200C152}"/>
                  </a:ext>
                </a:extLst>
              </p:cNvPr>
              <p:cNvSpPr/>
              <p:nvPr/>
            </p:nvSpPr>
            <p:spPr>
              <a:xfrm rot="8100000">
                <a:off x="10579276" y="3457866"/>
                <a:ext cx="1097175" cy="1097175"/>
              </a:xfrm>
              <a:prstGeom prst="teardrop">
                <a:avLst>
                  <a:gd name="adj" fmla="val 114821"/>
                </a:avLst>
              </a:prstGeom>
              <a:solidFill>
                <a:schemeClr val="accent1"/>
              </a:solidFill>
              <a:ln>
                <a:noFill/>
              </a:ln>
              <a:effectLst>
                <a:outerShdw blurRad="241300" dir="5400000" sx="90000" sy="-19000"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타원 119">
                <a:extLst>
                  <a:ext uri="{FF2B5EF4-FFF2-40B4-BE49-F238E27FC236}">
                    <a16:creationId xmlns:a16="http://schemas.microsoft.com/office/drawing/2014/main" id="{C4562365-A7EA-487A-811E-D20A6C54C84E}"/>
                  </a:ext>
                </a:extLst>
              </p:cNvPr>
              <p:cNvSpPr/>
              <p:nvPr/>
            </p:nvSpPr>
            <p:spPr>
              <a:xfrm>
                <a:off x="10679142" y="3557732"/>
                <a:ext cx="897443" cy="8974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a:extLst>
                <a:ext uri="{FF2B5EF4-FFF2-40B4-BE49-F238E27FC236}">
                  <a16:creationId xmlns:a16="http://schemas.microsoft.com/office/drawing/2014/main" id="{C2651270-56BC-418F-9072-BC13A04D59B1}"/>
                </a:ext>
              </a:extLst>
            </p:cNvPr>
            <p:cNvSpPr txBox="1"/>
            <p:nvPr/>
          </p:nvSpPr>
          <p:spPr>
            <a:xfrm>
              <a:off x="6245031" y="2099244"/>
              <a:ext cx="443655" cy="478964"/>
            </a:xfrm>
            <a:prstGeom prst="rect">
              <a:avLst/>
            </a:prstGeom>
            <a:noFill/>
          </p:spPr>
          <p:txBody>
            <a:bodyPr wrap="none" rtlCol="0" anchor="ctr">
              <a:spAutoFit/>
            </a:bodyPr>
            <a:lstStyle/>
            <a:p>
              <a:pPr algn="ctr"/>
              <a:r>
                <a:rPr lang="en-US" altLang="ko-KR" sz="2000" b="1" dirty="0">
                  <a:solidFill>
                    <a:schemeClr val="tx1">
                      <a:lumMod val="75000"/>
                      <a:lumOff val="25000"/>
                    </a:schemeClr>
                  </a:solidFill>
                </a:rPr>
                <a:t>D</a:t>
              </a:r>
              <a:endParaRPr lang="ko-KR" altLang="en-US" sz="2000" b="1" dirty="0">
                <a:solidFill>
                  <a:schemeClr val="tx1">
                    <a:lumMod val="75000"/>
                    <a:lumOff val="25000"/>
                  </a:schemeClr>
                </a:solidFill>
              </a:endParaRPr>
            </a:p>
          </p:txBody>
        </p:sp>
      </p:grpSp>
      <p:cxnSp>
        <p:nvCxnSpPr>
          <p:cNvPr id="43" name="직선 연결선 5">
            <a:extLst>
              <a:ext uri="{FF2B5EF4-FFF2-40B4-BE49-F238E27FC236}">
                <a16:creationId xmlns:a16="http://schemas.microsoft.com/office/drawing/2014/main" id="{E467FA38-F7B2-4FFB-ACF9-96478FF82075}"/>
              </a:ext>
            </a:extLst>
          </p:cNvPr>
          <p:cNvCxnSpPr>
            <a:cxnSpLocks/>
          </p:cNvCxnSpPr>
          <p:nvPr/>
        </p:nvCxnSpPr>
        <p:spPr>
          <a:xfrm flipH="1">
            <a:off x="6195692" y="1831523"/>
            <a:ext cx="6416" cy="4212000"/>
          </a:xfrm>
          <a:prstGeom prst="line">
            <a:avLst/>
          </a:prstGeom>
          <a:ln w="19050">
            <a:solidFill>
              <a:schemeClr val="bg1">
                <a:lumMod val="75000"/>
              </a:schemeClr>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44" name="Rounded Rectangle 25">
            <a:extLst>
              <a:ext uri="{FF2B5EF4-FFF2-40B4-BE49-F238E27FC236}">
                <a16:creationId xmlns:a16="http://schemas.microsoft.com/office/drawing/2014/main" id="{DDB0F0D2-AB9E-42A6-AB10-345D9441261B}"/>
              </a:ext>
            </a:extLst>
          </p:cNvPr>
          <p:cNvSpPr/>
          <p:nvPr/>
        </p:nvSpPr>
        <p:spPr>
          <a:xfrm>
            <a:off x="10481482" y="5181767"/>
            <a:ext cx="477765" cy="350126"/>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Trapezoid 22">
            <a:extLst>
              <a:ext uri="{FF2B5EF4-FFF2-40B4-BE49-F238E27FC236}">
                <a16:creationId xmlns:a16="http://schemas.microsoft.com/office/drawing/2014/main" id="{36DA2DFC-F2DE-435F-B803-69AB08EEB699}"/>
              </a:ext>
            </a:extLst>
          </p:cNvPr>
          <p:cNvSpPr>
            <a:spLocks noChangeAspect="1"/>
          </p:cNvSpPr>
          <p:nvPr/>
        </p:nvSpPr>
        <p:spPr>
          <a:xfrm>
            <a:off x="8703543" y="5181767"/>
            <a:ext cx="507761" cy="258308"/>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Freeform 53">
            <a:extLst>
              <a:ext uri="{FF2B5EF4-FFF2-40B4-BE49-F238E27FC236}">
                <a16:creationId xmlns:a16="http://schemas.microsoft.com/office/drawing/2014/main" id="{66EBF256-52B3-44E0-B1B1-7033779C743E}"/>
              </a:ext>
            </a:extLst>
          </p:cNvPr>
          <p:cNvSpPr/>
          <p:nvPr/>
        </p:nvSpPr>
        <p:spPr>
          <a:xfrm>
            <a:off x="7009506" y="5154682"/>
            <a:ext cx="382784" cy="392454"/>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95697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CDBDAD4A-5200-468A-9C96-64EF59D383C4}"/>
              </a:ext>
            </a:extLst>
          </p:cNvPr>
          <p:cNvSpPr>
            <a:spLocks noGrp="1"/>
          </p:cNvSpPr>
          <p:nvPr>
            <p:ph type="body" sz="quarter" idx="10"/>
          </p:nvPr>
        </p:nvSpPr>
        <p:spPr/>
        <p:txBody>
          <a:bodyPr/>
          <a:lstStyle/>
          <a:p>
            <a:r>
              <a:rPr lang="en-US" dirty="0"/>
              <a:t>Data Model</a:t>
            </a:r>
          </a:p>
        </p:txBody>
      </p:sp>
    </p:spTree>
    <p:extLst>
      <p:ext uri="{BB962C8B-B14F-4D97-AF65-F5344CB8AC3E}">
        <p14:creationId xmlns:p14="http://schemas.microsoft.com/office/powerpoint/2010/main" val="282031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그룹 103">
            <a:extLst>
              <a:ext uri="{FF2B5EF4-FFF2-40B4-BE49-F238E27FC236}">
                <a16:creationId xmlns:a16="http://schemas.microsoft.com/office/drawing/2014/main" id="{72FDD397-FB05-421B-B10A-6F77A9F8C4AF}"/>
              </a:ext>
            </a:extLst>
          </p:cNvPr>
          <p:cNvGrpSpPr/>
          <p:nvPr/>
        </p:nvGrpSpPr>
        <p:grpSpPr>
          <a:xfrm rot="21227384">
            <a:off x="5245015" y="3895516"/>
            <a:ext cx="608087" cy="1288523"/>
            <a:chOff x="-287118" y="4952296"/>
            <a:chExt cx="1609427" cy="3410347"/>
          </a:xfrm>
          <a:solidFill>
            <a:schemeClr val="accent2"/>
          </a:solidFill>
        </p:grpSpPr>
        <p:sp>
          <p:nvSpPr>
            <p:cNvPr id="32" name="자유형: 도형 104">
              <a:extLst>
                <a:ext uri="{FF2B5EF4-FFF2-40B4-BE49-F238E27FC236}">
                  <a16:creationId xmlns:a16="http://schemas.microsoft.com/office/drawing/2014/main" id="{3F8F34BB-6F05-4907-B338-0E5D4D1F3166}"/>
                </a:ext>
              </a:extLst>
            </p:cNvPr>
            <p:cNvSpPr/>
            <p:nvPr/>
          </p:nvSpPr>
          <p:spPr>
            <a:xfrm>
              <a:off x="-16779" y="5815886"/>
              <a:ext cx="976601" cy="2546757"/>
            </a:xfrm>
            <a:custGeom>
              <a:avLst/>
              <a:gdLst>
                <a:gd name="connsiteX0" fmla="*/ 245997 w 976601"/>
                <a:gd name="connsiteY0" fmla="*/ 1541896 h 2546757"/>
                <a:gd name="connsiteX1" fmla="*/ 191997 w 976601"/>
                <a:gd name="connsiteY1" fmla="*/ 1595896 h 2546757"/>
                <a:gd name="connsiteX2" fmla="*/ 245997 w 976601"/>
                <a:gd name="connsiteY2" fmla="*/ 1649896 h 2546757"/>
                <a:gd name="connsiteX3" fmla="*/ 353997 w 976601"/>
                <a:gd name="connsiteY3" fmla="*/ 1649896 h 2546757"/>
                <a:gd name="connsiteX4" fmla="*/ 407997 w 976601"/>
                <a:gd name="connsiteY4" fmla="*/ 1595896 h 2546757"/>
                <a:gd name="connsiteX5" fmla="*/ 353997 w 976601"/>
                <a:gd name="connsiteY5" fmla="*/ 1541896 h 2546757"/>
                <a:gd name="connsiteX6" fmla="*/ 510373 w 976601"/>
                <a:gd name="connsiteY6" fmla="*/ 50 h 2546757"/>
                <a:gd name="connsiteX7" fmla="*/ 885380 w 976601"/>
                <a:gd name="connsiteY7" fmla="*/ 214523 h 2546757"/>
                <a:gd name="connsiteX8" fmla="*/ 975808 w 976601"/>
                <a:gd name="connsiteY8" fmla="*/ 584318 h 2546757"/>
                <a:gd name="connsiteX9" fmla="*/ 976601 w 976601"/>
                <a:gd name="connsiteY9" fmla="*/ 731372 h 2546757"/>
                <a:gd name="connsiteX10" fmla="*/ 948804 w 976601"/>
                <a:gd name="connsiteY10" fmla="*/ 719858 h 2546757"/>
                <a:gd name="connsiteX11" fmla="*/ 696804 w 976601"/>
                <a:gd name="connsiteY11" fmla="*/ 719858 h 2546757"/>
                <a:gd name="connsiteX12" fmla="*/ 642804 w 976601"/>
                <a:gd name="connsiteY12" fmla="*/ 773858 h 2546757"/>
                <a:gd name="connsiteX13" fmla="*/ 696804 w 976601"/>
                <a:gd name="connsiteY13" fmla="*/ 827858 h 2546757"/>
                <a:gd name="connsiteX14" fmla="*/ 948804 w 976601"/>
                <a:gd name="connsiteY14" fmla="*/ 827858 h 2546757"/>
                <a:gd name="connsiteX15" fmla="*/ 972918 w 976601"/>
                <a:gd name="connsiteY15" fmla="*/ 817870 h 2546757"/>
                <a:gd name="connsiteX16" fmla="*/ 966749 w 976601"/>
                <a:gd name="connsiteY16" fmla="*/ 921008 h 2546757"/>
                <a:gd name="connsiteX17" fmla="*/ 806380 w 976601"/>
                <a:gd name="connsiteY17" fmla="*/ 921008 h 2546757"/>
                <a:gd name="connsiteX18" fmla="*/ 752380 w 976601"/>
                <a:gd name="connsiteY18" fmla="*/ 975008 h 2546757"/>
                <a:gd name="connsiteX19" fmla="*/ 806380 w 976601"/>
                <a:gd name="connsiteY19" fmla="*/ 1029008 h 2546757"/>
                <a:gd name="connsiteX20" fmla="*/ 955051 w 976601"/>
                <a:gd name="connsiteY20" fmla="*/ 1029008 h 2546757"/>
                <a:gd name="connsiteX21" fmla="*/ 933789 w 976601"/>
                <a:gd name="connsiteY21" fmla="*/ 1208993 h 2546757"/>
                <a:gd name="connsiteX22" fmla="*/ 843059 w 976601"/>
                <a:gd name="connsiteY22" fmla="*/ 1688156 h 2546757"/>
                <a:gd name="connsiteX23" fmla="*/ 810682 w 976601"/>
                <a:gd name="connsiteY23" fmla="*/ 1817456 h 2546757"/>
                <a:gd name="connsiteX24" fmla="*/ 806987 w 976601"/>
                <a:gd name="connsiteY24" fmla="*/ 1811976 h 2546757"/>
                <a:gd name="connsiteX25" fmla="*/ 768803 w 976601"/>
                <a:gd name="connsiteY25" fmla="*/ 1796159 h 2546757"/>
                <a:gd name="connsiteX26" fmla="*/ 660803 w 976601"/>
                <a:gd name="connsiteY26" fmla="*/ 1796159 h 2546757"/>
                <a:gd name="connsiteX27" fmla="*/ 606803 w 976601"/>
                <a:gd name="connsiteY27" fmla="*/ 1850159 h 2546757"/>
                <a:gd name="connsiteX28" fmla="*/ 660803 w 976601"/>
                <a:gd name="connsiteY28" fmla="*/ 1904159 h 2546757"/>
                <a:gd name="connsiteX29" fmla="*/ 768803 w 976601"/>
                <a:gd name="connsiteY29" fmla="*/ 1904159 h 2546757"/>
                <a:gd name="connsiteX30" fmla="*/ 791304 w 976601"/>
                <a:gd name="connsiteY30" fmla="*/ 1894839 h 2546757"/>
                <a:gd name="connsiteX31" fmla="*/ 786712 w 976601"/>
                <a:gd name="connsiteY31" fmla="*/ 1913180 h 2546757"/>
                <a:gd name="connsiteX32" fmla="*/ 505236 w 976601"/>
                <a:gd name="connsiteY32" fmla="*/ 2546757 h 2546757"/>
                <a:gd name="connsiteX33" fmla="*/ 104544 w 976601"/>
                <a:gd name="connsiteY33" fmla="*/ 193975 h 2546757"/>
                <a:gd name="connsiteX34" fmla="*/ 510373 w 976601"/>
                <a:gd name="connsiteY34" fmla="*/ 50 h 254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76601" h="2546757">
                  <a:moveTo>
                    <a:pt x="245997" y="1541896"/>
                  </a:moveTo>
                  <a:cubicBezTo>
                    <a:pt x="216174" y="1541896"/>
                    <a:pt x="191997" y="1566073"/>
                    <a:pt x="191997" y="1595896"/>
                  </a:cubicBezTo>
                  <a:cubicBezTo>
                    <a:pt x="191997" y="1625719"/>
                    <a:pt x="216174" y="1649896"/>
                    <a:pt x="245997" y="1649896"/>
                  </a:cubicBezTo>
                  <a:lnTo>
                    <a:pt x="353997" y="1649896"/>
                  </a:lnTo>
                  <a:cubicBezTo>
                    <a:pt x="383820" y="1649896"/>
                    <a:pt x="407997" y="1625719"/>
                    <a:pt x="407997" y="1595896"/>
                  </a:cubicBezTo>
                  <a:cubicBezTo>
                    <a:pt x="407997" y="1566073"/>
                    <a:pt x="383820" y="1541896"/>
                    <a:pt x="353997" y="1541896"/>
                  </a:cubicBezTo>
                  <a:close/>
                  <a:moveTo>
                    <a:pt x="510373" y="50"/>
                  </a:moveTo>
                  <a:cubicBezTo>
                    <a:pt x="645650" y="2191"/>
                    <a:pt x="775789" y="72397"/>
                    <a:pt x="885380" y="214523"/>
                  </a:cubicBezTo>
                  <a:cubicBezTo>
                    <a:pt x="940604" y="292864"/>
                    <a:pt x="968376" y="423579"/>
                    <a:pt x="975808" y="584318"/>
                  </a:cubicBezTo>
                  <a:lnTo>
                    <a:pt x="976601" y="731372"/>
                  </a:lnTo>
                  <a:lnTo>
                    <a:pt x="948804" y="719858"/>
                  </a:lnTo>
                  <a:lnTo>
                    <a:pt x="696804" y="719858"/>
                  </a:lnTo>
                  <a:cubicBezTo>
                    <a:pt x="666981" y="719858"/>
                    <a:pt x="642804" y="744035"/>
                    <a:pt x="642804" y="773858"/>
                  </a:cubicBezTo>
                  <a:cubicBezTo>
                    <a:pt x="642804" y="803681"/>
                    <a:pt x="666981" y="827858"/>
                    <a:pt x="696804" y="827858"/>
                  </a:cubicBezTo>
                  <a:lnTo>
                    <a:pt x="948804" y="827858"/>
                  </a:lnTo>
                  <a:lnTo>
                    <a:pt x="972918" y="817870"/>
                  </a:lnTo>
                  <a:lnTo>
                    <a:pt x="966749" y="921008"/>
                  </a:lnTo>
                  <a:lnTo>
                    <a:pt x="806380" y="921008"/>
                  </a:lnTo>
                  <a:cubicBezTo>
                    <a:pt x="776557" y="921008"/>
                    <a:pt x="752380" y="945185"/>
                    <a:pt x="752380" y="975008"/>
                  </a:cubicBezTo>
                  <a:cubicBezTo>
                    <a:pt x="752380" y="1004831"/>
                    <a:pt x="776557" y="1029008"/>
                    <a:pt x="806380" y="1029008"/>
                  </a:cubicBezTo>
                  <a:lnTo>
                    <a:pt x="955051" y="1029008"/>
                  </a:lnTo>
                  <a:lnTo>
                    <a:pt x="933789" y="1208993"/>
                  </a:lnTo>
                  <a:cubicBezTo>
                    <a:pt x="910261" y="1369418"/>
                    <a:pt x="878795" y="1532982"/>
                    <a:pt x="843059" y="1688156"/>
                  </a:cubicBezTo>
                  <a:lnTo>
                    <a:pt x="810682" y="1817456"/>
                  </a:lnTo>
                  <a:lnTo>
                    <a:pt x="806987" y="1811976"/>
                  </a:lnTo>
                  <a:cubicBezTo>
                    <a:pt x="797215" y="1802204"/>
                    <a:pt x="783715" y="1796159"/>
                    <a:pt x="768803" y="1796159"/>
                  </a:cubicBezTo>
                  <a:lnTo>
                    <a:pt x="660803" y="1796159"/>
                  </a:lnTo>
                  <a:cubicBezTo>
                    <a:pt x="630980" y="1796159"/>
                    <a:pt x="606803" y="1820336"/>
                    <a:pt x="606803" y="1850159"/>
                  </a:cubicBezTo>
                  <a:cubicBezTo>
                    <a:pt x="606803" y="1879982"/>
                    <a:pt x="630980" y="1904159"/>
                    <a:pt x="660803" y="1904159"/>
                  </a:cubicBezTo>
                  <a:lnTo>
                    <a:pt x="768803" y="1904159"/>
                  </a:lnTo>
                  <a:lnTo>
                    <a:pt x="791304" y="1894839"/>
                  </a:lnTo>
                  <a:lnTo>
                    <a:pt x="786712" y="1913180"/>
                  </a:lnTo>
                  <a:cubicBezTo>
                    <a:pt x="688992" y="2272925"/>
                    <a:pt x="576055" y="2544183"/>
                    <a:pt x="505236" y="2546757"/>
                  </a:cubicBezTo>
                  <a:cubicBezTo>
                    <a:pt x="310027" y="2543332"/>
                    <a:pt x="-224230" y="639190"/>
                    <a:pt x="104544" y="193975"/>
                  </a:cubicBezTo>
                  <a:cubicBezTo>
                    <a:pt x="234684" y="63836"/>
                    <a:pt x="375097" y="-2091"/>
                    <a:pt x="510373"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105">
              <a:extLst>
                <a:ext uri="{FF2B5EF4-FFF2-40B4-BE49-F238E27FC236}">
                  <a16:creationId xmlns:a16="http://schemas.microsoft.com/office/drawing/2014/main" id="{DD59D5C2-A7E2-486E-A093-B6A59E14DE7B}"/>
                </a:ext>
              </a:extLst>
            </p:cNvPr>
            <p:cNvSpPr/>
            <p:nvPr/>
          </p:nvSpPr>
          <p:spPr>
            <a:xfrm>
              <a:off x="339044" y="4952296"/>
              <a:ext cx="339180" cy="883340"/>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자유형: 도형 106">
              <a:extLst>
                <a:ext uri="{FF2B5EF4-FFF2-40B4-BE49-F238E27FC236}">
                  <a16:creationId xmlns:a16="http://schemas.microsoft.com/office/drawing/2014/main" id="{9F9920C3-3087-403A-B352-57F7C114722A}"/>
                </a:ext>
              </a:extLst>
            </p:cNvPr>
            <p:cNvSpPr/>
            <p:nvPr/>
          </p:nvSpPr>
          <p:spPr>
            <a:xfrm rot="3314848">
              <a:off x="782588" y="5196133"/>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도형 107">
              <a:extLst>
                <a:ext uri="{FF2B5EF4-FFF2-40B4-BE49-F238E27FC236}">
                  <a16:creationId xmlns:a16="http://schemas.microsoft.com/office/drawing/2014/main" id="{72827ED6-8A0A-4B34-B285-EF1D93C0E17C}"/>
                </a:ext>
              </a:extLst>
            </p:cNvPr>
            <p:cNvSpPr/>
            <p:nvPr/>
          </p:nvSpPr>
          <p:spPr>
            <a:xfrm rot="18285152" flipH="1">
              <a:off x="-46881" y="5188454"/>
              <a:ext cx="299484" cy="779958"/>
            </a:xfrm>
            <a:custGeom>
              <a:avLst/>
              <a:gdLst>
                <a:gd name="connsiteX0" fmla="*/ 0 w 780836"/>
                <a:gd name="connsiteY0" fmla="*/ 0 h 2352782"/>
                <a:gd name="connsiteX1" fmla="*/ 780836 w 780836"/>
                <a:gd name="connsiteY1" fmla="*/ 20548 h 2352782"/>
                <a:gd name="connsiteX2" fmla="*/ 400692 w 780836"/>
                <a:gd name="connsiteY2" fmla="*/ 2352782 h 2352782"/>
                <a:gd name="connsiteX3" fmla="*/ 0 w 780836"/>
                <a:gd name="connsiteY3" fmla="*/ 0 h 2352782"/>
                <a:gd name="connsiteX0" fmla="*/ 0 w 780836"/>
                <a:gd name="connsiteY0" fmla="*/ 107443 h 2460225"/>
                <a:gd name="connsiteX1" fmla="*/ 780836 w 780836"/>
                <a:gd name="connsiteY1" fmla="*/ 127991 h 2460225"/>
                <a:gd name="connsiteX2" fmla="*/ 400692 w 780836"/>
                <a:gd name="connsiteY2" fmla="*/ 2460225 h 2460225"/>
                <a:gd name="connsiteX3" fmla="*/ 0 w 780836"/>
                <a:gd name="connsiteY3" fmla="*/ 107443 h 2460225"/>
                <a:gd name="connsiteX0" fmla="*/ 0 w 780836"/>
                <a:gd name="connsiteY0" fmla="*/ 157453 h 2510235"/>
                <a:gd name="connsiteX1" fmla="*/ 780836 w 780836"/>
                <a:gd name="connsiteY1" fmla="*/ 178001 h 2510235"/>
                <a:gd name="connsiteX2" fmla="*/ 400692 w 780836"/>
                <a:gd name="connsiteY2" fmla="*/ 2510235 h 2510235"/>
                <a:gd name="connsiteX3" fmla="*/ 0 w 780836"/>
                <a:gd name="connsiteY3" fmla="*/ 157453 h 2510235"/>
                <a:gd name="connsiteX0" fmla="*/ 0 w 780836"/>
                <a:gd name="connsiteY0" fmla="*/ 171463 h 2524245"/>
                <a:gd name="connsiteX1" fmla="*/ 780836 w 780836"/>
                <a:gd name="connsiteY1" fmla="*/ 192011 h 2524245"/>
                <a:gd name="connsiteX2" fmla="*/ 400692 w 780836"/>
                <a:gd name="connsiteY2" fmla="*/ 2524245 h 2524245"/>
                <a:gd name="connsiteX3" fmla="*/ 0 w 780836"/>
                <a:gd name="connsiteY3" fmla="*/ 171463 h 2524245"/>
                <a:gd name="connsiteX0" fmla="*/ 0 w 854731"/>
                <a:gd name="connsiteY0" fmla="*/ 171463 h 2524245"/>
                <a:gd name="connsiteX1" fmla="*/ 780836 w 854731"/>
                <a:gd name="connsiteY1" fmla="*/ 192011 h 2524245"/>
                <a:gd name="connsiteX2" fmla="*/ 400692 w 854731"/>
                <a:gd name="connsiteY2" fmla="*/ 2524245 h 2524245"/>
                <a:gd name="connsiteX3" fmla="*/ 0 w 854731"/>
                <a:gd name="connsiteY3" fmla="*/ 171463 h 2524245"/>
                <a:gd name="connsiteX0" fmla="*/ 97640 w 952371"/>
                <a:gd name="connsiteY0" fmla="*/ 171463 h 2524245"/>
                <a:gd name="connsiteX1" fmla="*/ 878476 w 952371"/>
                <a:gd name="connsiteY1" fmla="*/ 192011 h 2524245"/>
                <a:gd name="connsiteX2" fmla="*/ 498332 w 952371"/>
                <a:gd name="connsiteY2" fmla="*/ 2524245 h 2524245"/>
                <a:gd name="connsiteX3" fmla="*/ 97640 w 952371"/>
                <a:gd name="connsiteY3" fmla="*/ 171463 h 2524245"/>
                <a:gd name="connsiteX0" fmla="*/ 97640 w 964286"/>
                <a:gd name="connsiteY0" fmla="*/ 171463 h 2524245"/>
                <a:gd name="connsiteX1" fmla="*/ 878476 w 964286"/>
                <a:gd name="connsiteY1" fmla="*/ 192011 h 2524245"/>
                <a:gd name="connsiteX2" fmla="*/ 498332 w 964286"/>
                <a:gd name="connsiteY2" fmla="*/ 2524245 h 2524245"/>
                <a:gd name="connsiteX3" fmla="*/ 97640 w 964286"/>
                <a:gd name="connsiteY3" fmla="*/ 171463 h 2524245"/>
                <a:gd name="connsiteX0" fmla="*/ 97640 w 940731"/>
                <a:gd name="connsiteY0" fmla="*/ 171463 h 2524245"/>
                <a:gd name="connsiteX1" fmla="*/ 878476 w 940731"/>
                <a:gd name="connsiteY1" fmla="*/ 192011 h 2524245"/>
                <a:gd name="connsiteX2" fmla="*/ 498332 w 940731"/>
                <a:gd name="connsiteY2" fmla="*/ 2524245 h 2524245"/>
                <a:gd name="connsiteX3" fmla="*/ 97640 w 940731"/>
                <a:gd name="connsiteY3" fmla="*/ 171463 h 2524245"/>
                <a:gd name="connsiteX0" fmla="*/ 97640 w 940731"/>
                <a:gd name="connsiteY0" fmla="*/ 190080 h 2542862"/>
                <a:gd name="connsiteX1" fmla="*/ 878476 w 940731"/>
                <a:gd name="connsiteY1" fmla="*/ 210628 h 2542862"/>
                <a:gd name="connsiteX2" fmla="*/ 498332 w 940731"/>
                <a:gd name="connsiteY2" fmla="*/ 2542862 h 2542862"/>
                <a:gd name="connsiteX3" fmla="*/ 97640 w 940731"/>
                <a:gd name="connsiteY3" fmla="*/ 190080 h 2542862"/>
                <a:gd name="connsiteX0" fmla="*/ 97640 w 976424"/>
                <a:gd name="connsiteY0" fmla="*/ 190080 h 2542862"/>
                <a:gd name="connsiteX1" fmla="*/ 878476 w 976424"/>
                <a:gd name="connsiteY1" fmla="*/ 210628 h 2542862"/>
                <a:gd name="connsiteX2" fmla="*/ 498332 w 976424"/>
                <a:gd name="connsiteY2" fmla="*/ 2542862 h 2542862"/>
                <a:gd name="connsiteX3" fmla="*/ 97640 w 976424"/>
                <a:gd name="connsiteY3" fmla="*/ 190080 h 2542862"/>
                <a:gd name="connsiteX0" fmla="*/ 108311 w 987095"/>
                <a:gd name="connsiteY0" fmla="*/ 190080 h 2542862"/>
                <a:gd name="connsiteX1" fmla="*/ 889147 w 987095"/>
                <a:gd name="connsiteY1" fmla="*/ 210628 h 2542862"/>
                <a:gd name="connsiteX2" fmla="*/ 509003 w 987095"/>
                <a:gd name="connsiteY2" fmla="*/ 2542862 h 2542862"/>
                <a:gd name="connsiteX3" fmla="*/ 108311 w 987095"/>
                <a:gd name="connsiteY3" fmla="*/ 190080 h 2542862"/>
                <a:gd name="connsiteX0" fmla="*/ 108311 w 995452"/>
                <a:gd name="connsiteY0" fmla="*/ 190080 h 2542862"/>
                <a:gd name="connsiteX1" fmla="*/ 889147 w 995452"/>
                <a:gd name="connsiteY1" fmla="*/ 210628 h 2542862"/>
                <a:gd name="connsiteX2" fmla="*/ 509003 w 995452"/>
                <a:gd name="connsiteY2" fmla="*/ 2542862 h 2542862"/>
                <a:gd name="connsiteX3" fmla="*/ 108311 w 995452"/>
                <a:gd name="connsiteY3" fmla="*/ 190080 h 2542862"/>
                <a:gd name="connsiteX0" fmla="*/ 99853 w 986994"/>
                <a:gd name="connsiteY0" fmla="*/ 190080 h 2542862"/>
                <a:gd name="connsiteX1" fmla="*/ 880689 w 986994"/>
                <a:gd name="connsiteY1" fmla="*/ 210628 h 2542862"/>
                <a:gd name="connsiteX2" fmla="*/ 500545 w 986994"/>
                <a:gd name="connsiteY2" fmla="*/ 2542862 h 2542862"/>
                <a:gd name="connsiteX3" fmla="*/ 99853 w 986994"/>
                <a:gd name="connsiteY3" fmla="*/ 190080 h 2542862"/>
                <a:gd name="connsiteX0" fmla="*/ 99853 w 985728"/>
                <a:gd name="connsiteY0" fmla="*/ 190080 h 2542862"/>
                <a:gd name="connsiteX1" fmla="*/ 880689 w 985728"/>
                <a:gd name="connsiteY1" fmla="*/ 210628 h 2542862"/>
                <a:gd name="connsiteX2" fmla="*/ 500545 w 985728"/>
                <a:gd name="connsiteY2" fmla="*/ 2542862 h 2542862"/>
                <a:gd name="connsiteX3" fmla="*/ 99853 w 985728"/>
                <a:gd name="connsiteY3" fmla="*/ 190080 h 2542862"/>
                <a:gd name="connsiteX0" fmla="*/ 103955 w 989830"/>
                <a:gd name="connsiteY0" fmla="*/ 190080 h 2542862"/>
                <a:gd name="connsiteX1" fmla="*/ 884791 w 989830"/>
                <a:gd name="connsiteY1" fmla="*/ 210628 h 2542862"/>
                <a:gd name="connsiteX2" fmla="*/ 504647 w 989830"/>
                <a:gd name="connsiteY2" fmla="*/ 2542862 h 2542862"/>
                <a:gd name="connsiteX3" fmla="*/ 103955 w 989830"/>
                <a:gd name="connsiteY3" fmla="*/ 190080 h 2542862"/>
                <a:gd name="connsiteX0" fmla="*/ 103955 w 960876"/>
                <a:gd name="connsiteY0" fmla="*/ 190080 h 2542862"/>
                <a:gd name="connsiteX1" fmla="*/ 884791 w 960876"/>
                <a:gd name="connsiteY1" fmla="*/ 210628 h 2542862"/>
                <a:gd name="connsiteX2" fmla="*/ 504647 w 960876"/>
                <a:gd name="connsiteY2" fmla="*/ 2542862 h 2542862"/>
                <a:gd name="connsiteX3" fmla="*/ 103955 w 960876"/>
                <a:gd name="connsiteY3" fmla="*/ 190080 h 2542862"/>
                <a:gd name="connsiteX0" fmla="*/ 103955 w 977301"/>
                <a:gd name="connsiteY0" fmla="*/ 190080 h 2542862"/>
                <a:gd name="connsiteX1" fmla="*/ 884791 w 977301"/>
                <a:gd name="connsiteY1" fmla="*/ 210628 h 2542862"/>
                <a:gd name="connsiteX2" fmla="*/ 504647 w 977301"/>
                <a:gd name="connsiteY2" fmla="*/ 2542862 h 2542862"/>
                <a:gd name="connsiteX3" fmla="*/ 103955 w 977301"/>
                <a:gd name="connsiteY3" fmla="*/ 190080 h 2542862"/>
                <a:gd name="connsiteX0" fmla="*/ 99854 w 973200"/>
                <a:gd name="connsiteY0" fmla="*/ 190080 h 2542862"/>
                <a:gd name="connsiteX1" fmla="*/ 880690 w 973200"/>
                <a:gd name="connsiteY1" fmla="*/ 210628 h 2542862"/>
                <a:gd name="connsiteX2" fmla="*/ 500546 w 973200"/>
                <a:gd name="connsiteY2" fmla="*/ 2542862 h 2542862"/>
                <a:gd name="connsiteX3" fmla="*/ 99854 w 973200"/>
                <a:gd name="connsiteY3" fmla="*/ 190080 h 2542862"/>
                <a:gd name="connsiteX0" fmla="*/ 99854 w 973200"/>
                <a:gd name="connsiteY0" fmla="*/ 193975 h 2546757"/>
                <a:gd name="connsiteX1" fmla="*/ 880690 w 973200"/>
                <a:gd name="connsiteY1" fmla="*/ 214523 h 2546757"/>
                <a:gd name="connsiteX2" fmla="*/ 500546 w 973200"/>
                <a:gd name="connsiteY2" fmla="*/ 2546757 h 2546757"/>
                <a:gd name="connsiteX3" fmla="*/ 99854 w 97320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 name="connsiteX0" fmla="*/ 104544 w 977890"/>
                <a:gd name="connsiteY0" fmla="*/ 193975 h 2546757"/>
                <a:gd name="connsiteX1" fmla="*/ 885380 w 977890"/>
                <a:gd name="connsiteY1" fmla="*/ 214523 h 2546757"/>
                <a:gd name="connsiteX2" fmla="*/ 505236 w 977890"/>
                <a:gd name="connsiteY2" fmla="*/ 2546757 h 2546757"/>
                <a:gd name="connsiteX3" fmla="*/ 104544 w 977890"/>
                <a:gd name="connsiteY3" fmla="*/ 193975 h 2546757"/>
              </a:gdLst>
              <a:ahLst/>
              <a:cxnLst>
                <a:cxn ang="0">
                  <a:pos x="connsiteX0" y="connsiteY0"/>
                </a:cxn>
                <a:cxn ang="0">
                  <a:pos x="connsiteX1" y="connsiteY1"/>
                </a:cxn>
                <a:cxn ang="0">
                  <a:pos x="connsiteX2" y="connsiteY2"/>
                </a:cxn>
                <a:cxn ang="0">
                  <a:pos x="connsiteX3" y="connsiteY3"/>
                </a:cxn>
              </a:cxnLst>
              <a:rect l="l" t="t" r="r" b="b"/>
              <a:pathLst>
                <a:path w="977890" h="2546757">
                  <a:moveTo>
                    <a:pt x="104544" y="193975"/>
                  </a:moveTo>
                  <a:cubicBezTo>
                    <a:pt x="364823" y="-66304"/>
                    <a:pt x="666198" y="-69729"/>
                    <a:pt x="885380" y="214523"/>
                  </a:cubicBezTo>
                  <a:cubicBezTo>
                    <a:pt x="1179906" y="632340"/>
                    <a:pt x="693596" y="2539908"/>
                    <a:pt x="505236" y="2546757"/>
                  </a:cubicBezTo>
                  <a:cubicBezTo>
                    <a:pt x="310027" y="2543332"/>
                    <a:pt x="-224230" y="639190"/>
                    <a:pt x="104544" y="1939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Group 46">
            <a:extLst>
              <a:ext uri="{FF2B5EF4-FFF2-40B4-BE49-F238E27FC236}">
                <a16:creationId xmlns:a16="http://schemas.microsoft.com/office/drawing/2014/main" id="{3A5011DF-A658-4AE1-8421-792D63314273}"/>
              </a:ext>
            </a:extLst>
          </p:cNvPr>
          <p:cNvGrpSpPr/>
          <p:nvPr/>
        </p:nvGrpSpPr>
        <p:grpSpPr>
          <a:xfrm rot="20007842">
            <a:off x="4584631" y="3946789"/>
            <a:ext cx="761067" cy="1530882"/>
            <a:chOff x="3253539" y="3991723"/>
            <a:chExt cx="288620" cy="580558"/>
          </a:xfrm>
        </p:grpSpPr>
        <p:sp>
          <p:nvSpPr>
            <p:cNvPr id="48" name="Freeform: Shape 47">
              <a:extLst>
                <a:ext uri="{FF2B5EF4-FFF2-40B4-BE49-F238E27FC236}">
                  <a16:creationId xmlns:a16="http://schemas.microsoft.com/office/drawing/2014/main" id="{CEC3A36D-CF23-4EDC-95A4-0BAA55528A52}"/>
                </a:ext>
              </a:extLst>
            </p:cNvPr>
            <p:cNvSpPr/>
            <p:nvPr/>
          </p:nvSpPr>
          <p:spPr>
            <a:xfrm>
              <a:off x="3253539" y="3991723"/>
              <a:ext cx="288620" cy="580558"/>
            </a:xfrm>
            <a:custGeom>
              <a:avLst/>
              <a:gdLst>
                <a:gd name="connsiteX0" fmla="*/ 241208 w 288620"/>
                <a:gd name="connsiteY0" fmla="*/ 327965 h 580557"/>
                <a:gd name="connsiteX1" fmla="*/ 214668 w 288620"/>
                <a:gd name="connsiteY1" fmla="*/ 286496 h 580557"/>
                <a:gd name="connsiteX2" fmla="*/ 190119 w 288620"/>
                <a:gd name="connsiteY2" fmla="*/ 214175 h 580557"/>
                <a:gd name="connsiteX3" fmla="*/ 160925 w 288620"/>
                <a:gd name="connsiteY3" fmla="*/ 131239 h 580557"/>
                <a:gd name="connsiteX4" fmla="*/ 128414 w 288620"/>
                <a:gd name="connsiteY4" fmla="*/ 83467 h 580557"/>
                <a:gd name="connsiteX5" fmla="*/ 85287 w 288620"/>
                <a:gd name="connsiteY5" fmla="*/ 69202 h 580557"/>
                <a:gd name="connsiteX6" fmla="*/ 79316 w 288620"/>
                <a:gd name="connsiteY6" fmla="*/ 62899 h 580557"/>
                <a:gd name="connsiteX7" fmla="*/ 78984 w 288620"/>
                <a:gd name="connsiteY7" fmla="*/ 40008 h 580557"/>
                <a:gd name="connsiteX8" fmla="*/ 72349 w 288620"/>
                <a:gd name="connsiteY8" fmla="*/ 3848 h 580557"/>
                <a:gd name="connsiteX9" fmla="*/ 68036 w 288620"/>
                <a:gd name="connsiteY9" fmla="*/ 199 h 580557"/>
                <a:gd name="connsiteX10" fmla="*/ 58747 w 288620"/>
                <a:gd name="connsiteY10" fmla="*/ 15459 h 580557"/>
                <a:gd name="connsiteX11" fmla="*/ 61069 w 288620"/>
                <a:gd name="connsiteY11" fmla="*/ 26407 h 580557"/>
                <a:gd name="connsiteX12" fmla="*/ 63060 w 288620"/>
                <a:gd name="connsiteY12" fmla="*/ 63562 h 580557"/>
                <a:gd name="connsiteX13" fmla="*/ 56425 w 288620"/>
                <a:gd name="connsiteY13" fmla="*/ 73515 h 580557"/>
                <a:gd name="connsiteX14" fmla="*/ 40833 w 288620"/>
                <a:gd name="connsiteY14" fmla="*/ 81145 h 580557"/>
                <a:gd name="connsiteX15" fmla="*/ 3345 w 288620"/>
                <a:gd name="connsiteY15" fmla="*/ 159105 h 580557"/>
                <a:gd name="connsiteX16" fmla="*/ 3345 w 288620"/>
                <a:gd name="connsiteY16" fmla="*/ 159105 h 580557"/>
                <a:gd name="connsiteX17" fmla="*/ 3345 w 288620"/>
                <a:gd name="connsiteY17" fmla="*/ 159105 h 580557"/>
                <a:gd name="connsiteX18" fmla="*/ 28 w 288620"/>
                <a:gd name="connsiteY18" fmla="*/ 203560 h 580557"/>
                <a:gd name="connsiteX19" fmla="*/ 5999 w 288620"/>
                <a:gd name="connsiteY19" fmla="*/ 298771 h 580557"/>
                <a:gd name="connsiteX20" fmla="*/ 16947 w 288620"/>
                <a:gd name="connsiteY20" fmla="*/ 392655 h 580557"/>
                <a:gd name="connsiteX21" fmla="*/ 55762 w 288620"/>
                <a:gd name="connsiteY21" fmla="*/ 509430 h 580557"/>
                <a:gd name="connsiteX22" fmla="*/ 123106 w 288620"/>
                <a:gd name="connsiteY22" fmla="*/ 573458 h 580557"/>
                <a:gd name="connsiteX23" fmla="*/ 222962 w 288620"/>
                <a:gd name="connsiteY23" fmla="*/ 565496 h 580557"/>
                <a:gd name="connsiteX24" fmla="*/ 288980 w 288620"/>
                <a:gd name="connsiteY24" fmla="*/ 462322 h 580557"/>
                <a:gd name="connsiteX25" fmla="*/ 241208 w 288620"/>
                <a:gd name="connsiteY25" fmla="*/ 327965 h 58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8620" h="580557">
                  <a:moveTo>
                    <a:pt x="241208" y="327965"/>
                  </a:moveTo>
                  <a:cubicBezTo>
                    <a:pt x="231588" y="314695"/>
                    <a:pt x="221635" y="301425"/>
                    <a:pt x="214668" y="286496"/>
                  </a:cubicBezTo>
                  <a:cubicBezTo>
                    <a:pt x="204053" y="263274"/>
                    <a:pt x="197418" y="238393"/>
                    <a:pt x="190119" y="214175"/>
                  </a:cubicBezTo>
                  <a:cubicBezTo>
                    <a:pt x="181494" y="186309"/>
                    <a:pt x="174195" y="157778"/>
                    <a:pt x="160925" y="131239"/>
                  </a:cubicBezTo>
                  <a:cubicBezTo>
                    <a:pt x="155286" y="111666"/>
                    <a:pt x="145002" y="95078"/>
                    <a:pt x="128414" y="83467"/>
                  </a:cubicBezTo>
                  <a:cubicBezTo>
                    <a:pt x="115476" y="74510"/>
                    <a:pt x="100879" y="70197"/>
                    <a:pt x="85287" y="69202"/>
                  </a:cubicBezTo>
                  <a:cubicBezTo>
                    <a:pt x="80311" y="68870"/>
                    <a:pt x="79316" y="67211"/>
                    <a:pt x="79316" y="62899"/>
                  </a:cubicBezTo>
                  <a:cubicBezTo>
                    <a:pt x="79647" y="55269"/>
                    <a:pt x="79647" y="47638"/>
                    <a:pt x="78984" y="40008"/>
                  </a:cubicBezTo>
                  <a:cubicBezTo>
                    <a:pt x="77989" y="27734"/>
                    <a:pt x="76662" y="15459"/>
                    <a:pt x="72349" y="3848"/>
                  </a:cubicBezTo>
                  <a:cubicBezTo>
                    <a:pt x="71685" y="2189"/>
                    <a:pt x="72017" y="-797"/>
                    <a:pt x="68036" y="199"/>
                  </a:cubicBezTo>
                  <a:cubicBezTo>
                    <a:pt x="58416" y="2521"/>
                    <a:pt x="56093" y="6170"/>
                    <a:pt x="58747" y="15459"/>
                  </a:cubicBezTo>
                  <a:cubicBezTo>
                    <a:pt x="59742" y="18776"/>
                    <a:pt x="60406" y="22757"/>
                    <a:pt x="61069" y="26407"/>
                  </a:cubicBezTo>
                  <a:cubicBezTo>
                    <a:pt x="63392" y="38681"/>
                    <a:pt x="61733" y="51288"/>
                    <a:pt x="63060" y="63562"/>
                  </a:cubicBezTo>
                  <a:cubicBezTo>
                    <a:pt x="63723" y="70197"/>
                    <a:pt x="62065" y="72188"/>
                    <a:pt x="56425" y="73515"/>
                  </a:cubicBezTo>
                  <a:cubicBezTo>
                    <a:pt x="50785" y="75173"/>
                    <a:pt x="45477" y="77496"/>
                    <a:pt x="40833" y="81145"/>
                  </a:cubicBezTo>
                  <a:cubicBezTo>
                    <a:pt x="15288" y="100718"/>
                    <a:pt x="5999" y="128253"/>
                    <a:pt x="3345" y="159105"/>
                  </a:cubicBezTo>
                  <a:cubicBezTo>
                    <a:pt x="3345" y="159105"/>
                    <a:pt x="3345" y="159105"/>
                    <a:pt x="3345" y="159105"/>
                  </a:cubicBezTo>
                  <a:cubicBezTo>
                    <a:pt x="3345" y="159105"/>
                    <a:pt x="3345" y="159105"/>
                    <a:pt x="3345" y="159105"/>
                  </a:cubicBezTo>
                  <a:cubicBezTo>
                    <a:pt x="1355" y="173702"/>
                    <a:pt x="28" y="188631"/>
                    <a:pt x="28" y="203560"/>
                  </a:cubicBezTo>
                  <a:cubicBezTo>
                    <a:pt x="-304" y="235407"/>
                    <a:pt x="2350" y="267255"/>
                    <a:pt x="5999" y="298771"/>
                  </a:cubicBezTo>
                  <a:cubicBezTo>
                    <a:pt x="9649" y="329955"/>
                    <a:pt x="10976" y="361803"/>
                    <a:pt x="16947" y="392655"/>
                  </a:cubicBezTo>
                  <a:cubicBezTo>
                    <a:pt x="24909" y="433129"/>
                    <a:pt x="35525" y="472938"/>
                    <a:pt x="55762" y="509430"/>
                  </a:cubicBezTo>
                  <a:cubicBezTo>
                    <a:pt x="71354" y="537629"/>
                    <a:pt x="91922" y="561515"/>
                    <a:pt x="123106" y="573458"/>
                  </a:cubicBezTo>
                  <a:cubicBezTo>
                    <a:pt x="157608" y="586728"/>
                    <a:pt x="190783" y="580093"/>
                    <a:pt x="222962" y="565496"/>
                  </a:cubicBezTo>
                  <a:cubicBezTo>
                    <a:pt x="267416" y="545591"/>
                    <a:pt x="289312" y="510426"/>
                    <a:pt x="288980" y="462322"/>
                  </a:cubicBezTo>
                  <a:cubicBezTo>
                    <a:pt x="288648" y="412229"/>
                    <a:pt x="270070" y="368106"/>
                    <a:pt x="241208" y="327965"/>
                  </a:cubicBezTo>
                  <a:close/>
                </a:path>
              </a:pathLst>
            </a:custGeom>
            <a:solidFill>
              <a:schemeClr val="accent3"/>
            </a:solidFill>
            <a:ln w="330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5D2AC76-ED08-4744-B094-B6E80482ECB6}"/>
                </a:ext>
              </a:extLst>
            </p:cNvPr>
            <p:cNvSpPr/>
            <p:nvPr/>
          </p:nvSpPr>
          <p:spPr>
            <a:xfrm>
              <a:off x="3256884" y="3991723"/>
              <a:ext cx="155921" cy="155921"/>
            </a:xfrm>
            <a:custGeom>
              <a:avLst/>
              <a:gdLst>
                <a:gd name="connsiteX0" fmla="*/ 157912 w 155921"/>
                <a:gd name="connsiteY0" fmla="*/ 131239 h 155921"/>
                <a:gd name="connsiteX1" fmla="*/ 109145 w 155921"/>
                <a:gd name="connsiteY1" fmla="*/ 120291 h 155921"/>
                <a:gd name="connsiteX2" fmla="*/ 98197 w 155921"/>
                <a:gd name="connsiteY2" fmla="*/ 123940 h 155921"/>
                <a:gd name="connsiteX3" fmla="*/ 75638 w 155921"/>
                <a:gd name="connsiteY3" fmla="*/ 148490 h 155921"/>
                <a:gd name="connsiteX4" fmla="*/ 67013 w 155921"/>
                <a:gd name="connsiteY4" fmla="*/ 150148 h 155921"/>
                <a:gd name="connsiteX5" fmla="*/ 36824 w 155921"/>
                <a:gd name="connsiteY5" fmla="*/ 136215 h 155921"/>
                <a:gd name="connsiteX6" fmla="*/ 27867 w 155921"/>
                <a:gd name="connsiteY6" fmla="*/ 137210 h 155921"/>
                <a:gd name="connsiteX7" fmla="*/ 0 w 155921"/>
                <a:gd name="connsiteY7" fmla="*/ 159105 h 155921"/>
                <a:gd name="connsiteX8" fmla="*/ 37487 w 155921"/>
                <a:gd name="connsiteY8" fmla="*/ 81145 h 155921"/>
                <a:gd name="connsiteX9" fmla="*/ 53080 w 155921"/>
                <a:gd name="connsiteY9" fmla="*/ 73515 h 155921"/>
                <a:gd name="connsiteX10" fmla="*/ 59715 w 155921"/>
                <a:gd name="connsiteY10" fmla="*/ 63562 h 155921"/>
                <a:gd name="connsiteX11" fmla="*/ 57724 w 155921"/>
                <a:gd name="connsiteY11" fmla="*/ 26407 h 155921"/>
                <a:gd name="connsiteX12" fmla="*/ 55734 w 155921"/>
                <a:gd name="connsiteY12" fmla="*/ 15459 h 155921"/>
                <a:gd name="connsiteX13" fmla="*/ 65022 w 155921"/>
                <a:gd name="connsiteY13" fmla="*/ 199 h 155921"/>
                <a:gd name="connsiteX14" fmla="*/ 69335 w 155921"/>
                <a:gd name="connsiteY14" fmla="*/ 3848 h 155921"/>
                <a:gd name="connsiteX15" fmla="*/ 75970 w 155921"/>
                <a:gd name="connsiteY15" fmla="*/ 40008 h 155921"/>
                <a:gd name="connsiteX16" fmla="*/ 76302 w 155921"/>
                <a:gd name="connsiteY16" fmla="*/ 62899 h 155921"/>
                <a:gd name="connsiteX17" fmla="*/ 82273 w 155921"/>
                <a:gd name="connsiteY17" fmla="*/ 69202 h 155921"/>
                <a:gd name="connsiteX18" fmla="*/ 125400 w 155921"/>
                <a:gd name="connsiteY18" fmla="*/ 83467 h 155921"/>
                <a:gd name="connsiteX19" fmla="*/ 157912 w 155921"/>
                <a:gd name="connsiteY19" fmla="*/ 131239 h 1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5921" h="155921">
                  <a:moveTo>
                    <a:pt x="157912" y="131239"/>
                  </a:moveTo>
                  <a:cubicBezTo>
                    <a:pt x="141656" y="127589"/>
                    <a:pt x="125400" y="124272"/>
                    <a:pt x="109145" y="120291"/>
                  </a:cubicBezTo>
                  <a:cubicBezTo>
                    <a:pt x="103837" y="118964"/>
                    <a:pt x="101183" y="120623"/>
                    <a:pt x="98197" y="123940"/>
                  </a:cubicBezTo>
                  <a:cubicBezTo>
                    <a:pt x="90899" y="132234"/>
                    <a:pt x="82937" y="140196"/>
                    <a:pt x="75638" y="148490"/>
                  </a:cubicBezTo>
                  <a:cubicBezTo>
                    <a:pt x="72984" y="151475"/>
                    <a:pt x="70662" y="151807"/>
                    <a:pt x="67013" y="150148"/>
                  </a:cubicBezTo>
                  <a:cubicBezTo>
                    <a:pt x="57061" y="145504"/>
                    <a:pt x="46776" y="141191"/>
                    <a:pt x="36824" y="136215"/>
                  </a:cubicBezTo>
                  <a:cubicBezTo>
                    <a:pt x="33506" y="134556"/>
                    <a:pt x="31184" y="134556"/>
                    <a:pt x="27867" y="137210"/>
                  </a:cubicBezTo>
                  <a:cubicBezTo>
                    <a:pt x="18910" y="144509"/>
                    <a:pt x="9289" y="151807"/>
                    <a:pt x="0" y="159105"/>
                  </a:cubicBezTo>
                  <a:cubicBezTo>
                    <a:pt x="2654" y="128253"/>
                    <a:pt x="11943" y="100718"/>
                    <a:pt x="37487" y="81145"/>
                  </a:cubicBezTo>
                  <a:cubicBezTo>
                    <a:pt x="42132" y="77496"/>
                    <a:pt x="47440" y="75173"/>
                    <a:pt x="53080" y="73515"/>
                  </a:cubicBezTo>
                  <a:cubicBezTo>
                    <a:pt x="58388" y="71856"/>
                    <a:pt x="60378" y="69865"/>
                    <a:pt x="59715" y="63562"/>
                  </a:cubicBezTo>
                  <a:cubicBezTo>
                    <a:pt x="58056" y="51288"/>
                    <a:pt x="60046" y="38681"/>
                    <a:pt x="57724" y="26407"/>
                  </a:cubicBezTo>
                  <a:cubicBezTo>
                    <a:pt x="57061" y="22757"/>
                    <a:pt x="56729" y="18776"/>
                    <a:pt x="55734" y="15459"/>
                  </a:cubicBezTo>
                  <a:cubicBezTo>
                    <a:pt x="53411" y="6170"/>
                    <a:pt x="55734" y="2521"/>
                    <a:pt x="65022" y="199"/>
                  </a:cubicBezTo>
                  <a:cubicBezTo>
                    <a:pt x="69003" y="-797"/>
                    <a:pt x="68672" y="2189"/>
                    <a:pt x="69335" y="3848"/>
                  </a:cubicBezTo>
                  <a:cubicBezTo>
                    <a:pt x="73648" y="15459"/>
                    <a:pt x="74975" y="27734"/>
                    <a:pt x="75970" y="40008"/>
                  </a:cubicBezTo>
                  <a:cubicBezTo>
                    <a:pt x="76634" y="47638"/>
                    <a:pt x="76302" y="55269"/>
                    <a:pt x="76302" y="62899"/>
                  </a:cubicBezTo>
                  <a:cubicBezTo>
                    <a:pt x="76302" y="67211"/>
                    <a:pt x="77297" y="68870"/>
                    <a:pt x="82273" y="69202"/>
                  </a:cubicBezTo>
                  <a:cubicBezTo>
                    <a:pt x="97865" y="69865"/>
                    <a:pt x="112794" y="74178"/>
                    <a:pt x="125400" y="83467"/>
                  </a:cubicBezTo>
                  <a:cubicBezTo>
                    <a:pt x="141988" y="95078"/>
                    <a:pt x="151940" y="111666"/>
                    <a:pt x="157912" y="131239"/>
                  </a:cubicBezTo>
                  <a:close/>
                </a:path>
              </a:pathLst>
            </a:custGeom>
            <a:solidFill>
              <a:schemeClr val="accent1"/>
            </a:solidFill>
            <a:ln w="3309"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Business Success</a:t>
            </a:r>
          </a:p>
        </p:txBody>
      </p:sp>
      <p:grpSp>
        <p:nvGrpSpPr>
          <p:cNvPr id="3" name="Group 2">
            <a:extLst>
              <a:ext uri="{FF2B5EF4-FFF2-40B4-BE49-F238E27FC236}">
                <a16:creationId xmlns:a16="http://schemas.microsoft.com/office/drawing/2014/main" id="{B7C5A1F5-CA5C-40A9-AF1F-FE0C6C3358C8}"/>
              </a:ext>
            </a:extLst>
          </p:cNvPr>
          <p:cNvGrpSpPr/>
          <p:nvPr/>
        </p:nvGrpSpPr>
        <p:grpSpPr>
          <a:xfrm rot="19652038">
            <a:off x="5536755" y="2265030"/>
            <a:ext cx="1668669" cy="2905785"/>
            <a:chOff x="2755505" y="1879063"/>
            <a:chExt cx="552450" cy="962025"/>
          </a:xfrm>
          <a:solidFill>
            <a:schemeClr val="accent4"/>
          </a:solidFill>
        </p:grpSpPr>
        <p:sp>
          <p:nvSpPr>
            <p:cNvPr id="4" name="Freeform: Shape 3">
              <a:extLst>
                <a:ext uri="{FF2B5EF4-FFF2-40B4-BE49-F238E27FC236}">
                  <a16:creationId xmlns:a16="http://schemas.microsoft.com/office/drawing/2014/main" id="{05B2ABAA-448A-470D-A8CC-C29CC544DBC8}"/>
                </a:ext>
              </a:extLst>
            </p:cNvPr>
            <p:cNvSpPr/>
            <p:nvPr/>
          </p:nvSpPr>
          <p:spPr>
            <a:xfrm>
              <a:off x="2755505" y="1879063"/>
              <a:ext cx="552450" cy="962025"/>
            </a:xfrm>
            <a:custGeom>
              <a:avLst/>
              <a:gdLst>
                <a:gd name="connsiteX0" fmla="*/ 407432 w 552450"/>
                <a:gd name="connsiteY0" fmla="*/ 33338 h 962025"/>
                <a:gd name="connsiteX1" fmla="*/ 281702 w 552450"/>
                <a:gd name="connsiteY1" fmla="*/ 0 h 962025"/>
                <a:gd name="connsiteX2" fmla="*/ 266462 w 552450"/>
                <a:gd name="connsiteY2" fmla="*/ 0 h 962025"/>
                <a:gd name="connsiteX3" fmla="*/ 246459 w 552450"/>
                <a:gd name="connsiteY3" fmla="*/ 1905 h 962025"/>
                <a:gd name="connsiteX4" fmla="*/ 714 w 552450"/>
                <a:gd name="connsiteY4" fmla="*/ 260985 h 962025"/>
                <a:gd name="connsiteX5" fmla="*/ 714 w 552450"/>
                <a:gd name="connsiteY5" fmla="*/ 294322 h 962025"/>
                <a:gd name="connsiteX6" fmla="*/ 28337 w 552450"/>
                <a:gd name="connsiteY6" fmla="*/ 401003 h 962025"/>
                <a:gd name="connsiteX7" fmla="*/ 114062 w 552450"/>
                <a:gd name="connsiteY7" fmla="*/ 502920 h 962025"/>
                <a:gd name="connsiteX8" fmla="*/ 233124 w 552450"/>
                <a:gd name="connsiteY8" fmla="*/ 552450 h 962025"/>
                <a:gd name="connsiteX9" fmla="*/ 234077 w 552450"/>
                <a:gd name="connsiteY9" fmla="*/ 553403 h 962025"/>
                <a:gd name="connsiteX10" fmla="*/ 238839 w 552450"/>
                <a:gd name="connsiteY10" fmla="*/ 553403 h 962025"/>
                <a:gd name="connsiteX11" fmla="*/ 241697 w 552450"/>
                <a:gd name="connsiteY11" fmla="*/ 556260 h 962025"/>
                <a:gd name="connsiteX12" fmla="*/ 237887 w 552450"/>
                <a:gd name="connsiteY12" fmla="*/ 581025 h 962025"/>
                <a:gd name="connsiteX13" fmla="*/ 233124 w 552450"/>
                <a:gd name="connsiteY13" fmla="*/ 622935 h 962025"/>
                <a:gd name="connsiteX14" fmla="*/ 255032 w 552450"/>
                <a:gd name="connsiteY14" fmla="*/ 700087 h 962025"/>
                <a:gd name="connsiteX15" fmla="*/ 241697 w 552450"/>
                <a:gd name="connsiteY15" fmla="*/ 794385 h 962025"/>
                <a:gd name="connsiteX16" fmla="*/ 242649 w 552450"/>
                <a:gd name="connsiteY16" fmla="*/ 933450 h 962025"/>
                <a:gd name="connsiteX17" fmla="*/ 257889 w 552450"/>
                <a:gd name="connsiteY17" fmla="*/ 962025 h 962025"/>
                <a:gd name="connsiteX18" fmla="*/ 279797 w 552450"/>
                <a:gd name="connsiteY18" fmla="*/ 967740 h 962025"/>
                <a:gd name="connsiteX19" fmla="*/ 301704 w 552450"/>
                <a:gd name="connsiteY19" fmla="*/ 962025 h 962025"/>
                <a:gd name="connsiteX20" fmla="*/ 316944 w 552450"/>
                <a:gd name="connsiteY20" fmla="*/ 933450 h 962025"/>
                <a:gd name="connsiteX21" fmla="*/ 317897 w 552450"/>
                <a:gd name="connsiteY21" fmla="*/ 794385 h 962025"/>
                <a:gd name="connsiteX22" fmla="*/ 304562 w 552450"/>
                <a:gd name="connsiteY22" fmla="*/ 700087 h 962025"/>
                <a:gd name="connsiteX23" fmla="*/ 326469 w 552450"/>
                <a:gd name="connsiteY23" fmla="*/ 622935 h 962025"/>
                <a:gd name="connsiteX24" fmla="*/ 321707 w 552450"/>
                <a:gd name="connsiteY24" fmla="*/ 581025 h 962025"/>
                <a:gd name="connsiteX25" fmla="*/ 317897 w 552450"/>
                <a:gd name="connsiteY25" fmla="*/ 556260 h 962025"/>
                <a:gd name="connsiteX26" fmla="*/ 320754 w 552450"/>
                <a:gd name="connsiteY26" fmla="*/ 553403 h 962025"/>
                <a:gd name="connsiteX27" fmla="*/ 322659 w 552450"/>
                <a:gd name="connsiteY27" fmla="*/ 553403 h 962025"/>
                <a:gd name="connsiteX28" fmla="*/ 333137 w 552450"/>
                <a:gd name="connsiteY28" fmla="*/ 550545 h 962025"/>
                <a:gd name="connsiteX29" fmla="*/ 556022 w 552450"/>
                <a:gd name="connsiteY29" fmla="*/ 316230 h 962025"/>
                <a:gd name="connsiteX30" fmla="*/ 407432 w 552450"/>
                <a:gd name="connsiteY30" fmla="*/ 33338 h 962025"/>
                <a:gd name="connsiteX31" fmla="*/ 277892 w 552450"/>
                <a:gd name="connsiteY31" fmla="*/ 939165 h 962025"/>
                <a:gd name="connsiteX32" fmla="*/ 263604 w 552450"/>
                <a:gd name="connsiteY32" fmla="*/ 924878 h 962025"/>
                <a:gd name="connsiteX33" fmla="*/ 277892 w 552450"/>
                <a:gd name="connsiteY33" fmla="*/ 910590 h 962025"/>
                <a:gd name="connsiteX34" fmla="*/ 292179 w 552450"/>
                <a:gd name="connsiteY34" fmla="*/ 924878 h 962025"/>
                <a:gd name="connsiteX35" fmla="*/ 277892 w 552450"/>
                <a:gd name="connsiteY35" fmla="*/ 939165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2450" h="962025">
                  <a:moveTo>
                    <a:pt x="407432" y="33338"/>
                  </a:moveTo>
                  <a:cubicBezTo>
                    <a:pt x="368379" y="12382"/>
                    <a:pt x="325517" y="2857"/>
                    <a:pt x="281702" y="0"/>
                  </a:cubicBezTo>
                  <a:cubicBezTo>
                    <a:pt x="276939" y="0"/>
                    <a:pt x="271224" y="0"/>
                    <a:pt x="266462" y="0"/>
                  </a:cubicBezTo>
                  <a:cubicBezTo>
                    <a:pt x="259794" y="2857"/>
                    <a:pt x="253127" y="0"/>
                    <a:pt x="246459" y="1905"/>
                  </a:cubicBezTo>
                  <a:cubicBezTo>
                    <a:pt x="110252" y="18097"/>
                    <a:pt x="9287" y="124778"/>
                    <a:pt x="714" y="260985"/>
                  </a:cubicBezTo>
                  <a:cubicBezTo>
                    <a:pt x="-238" y="271462"/>
                    <a:pt x="-238" y="282893"/>
                    <a:pt x="714" y="294322"/>
                  </a:cubicBezTo>
                  <a:cubicBezTo>
                    <a:pt x="714" y="332422"/>
                    <a:pt x="12144" y="367665"/>
                    <a:pt x="28337" y="401003"/>
                  </a:cubicBezTo>
                  <a:cubicBezTo>
                    <a:pt x="47387" y="441960"/>
                    <a:pt x="77867" y="475297"/>
                    <a:pt x="114062" y="502920"/>
                  </a:cubicBezTo>
                  <a:cubicBezTo>
                    <a:pt x="149304" y="529590"/>
                    <a:pt x="189309" y="544830"/>
                    <a:pt x="233124" y="552450"/>
                  </a:cubicBezTo>
                  <a:cubicBezTo>
                    <a:pt x="233124" y="552450"/>
                    <a:pt x="234077" y="553403"/>
                    <a:pt x="234077" y="553403"/>
                  </a:cubicBezTo>
                  <a:lnTo>
                    <a:pt x="238839" y="553403"/>
                  </a:lnTo>
                  <a:cubicBezTo>
                    <a:pt x="239792" y="554355"/>
                    <a:pt x="240744" y="555308"/>
                    <a:pt x="241697" y="556260"/>
                  </a:cubicBezTo>
                  <a:cubicBezTo>
                    <a:pt x="240744" y="566737"/>
                    <a:pt x="247412" y="575310"/>
                    <a:pt x="237887" y="581025"/>
                  </a:cubicBezTo>
                  <a:cubicBezTo>
                    <a:pt x="223599" y="590550"/>
                    <a:pt x="229314" y="612458"/>
                    <a:pt x="233124" y="622935"/>
                  </a:cubicBezTo>
                  <a:cubicBezTo>
                    <a:pt x="245507" y="652462"/>
                    <a:pt x="255984" y="666750"/>
                    <a:pt x="255032" y="700087"/>
                  </a:cubicBezTo>
                  <a:cubicBezTo>
                    <a:pt x="254079" y="721995"/>
                    <a:pt x="240744" y="772478"/>
                    <a:pt x="241697" y="794385"/>
                  </a:cubicBezTo>
                  <a:cubicBezTo>
                    <a:pt x="241697" y="841058"/>
                    <a:pt x="242649" y="886778"/>
                    <a:pt x="242649" y="933450"/>
                  </a:cubicBezTo>
                  <a:cubicBezTo>
                    <a:pt x="242649" y="945833"/>
                    <a:pt x="246459" y="956310"/>
                    <a:pt x="257889" y="962025"/>
                  </a:cubicBezTo>
                  <a:cubicBezTo>
                    <a:pt x="265509" y="965835"/>
                    <a:pt x="273129" y="967740"/>
                    <a:pt x="279797" y="967740"/>
                  </a:cubicBezTo>
                  <a:cubicBezTo>
                    <a:pt x="286464" y="967740"/>
                    <a:pt x="294084" y="965835"/>
                    <a:pt x="301704" y="962025"/>
                  </a:cubicBezTo>
                  <a:cubicBezTo>
                    <a:pt x="313134" y="956310"/>
                    <a:pt x="316944" y="945833"/>
                    <a:pt x="316944" y="933450"/>
                  </a:cubicBezTo>
                  <a:cubicBezTo>
                    <a:pt x="316944" y="886778"/>
                    <a:pt x="316944" y="841058"/>
                    <a:pt x="317897" y="794385"/>
                  </a:cubicBezTo>
                  <a:cubicBezTo>
                    <a:pt x="317897" y="772478"/>
                    <a:pt x="305514" y="721995"/>
                    <a:pt x="304562" y="700087"/>
                  </a:cubicBezTo>
                  <a:cubicBezTo>
                    <a:pt x="303609" y="666750"/>
                    <a:pt x="314087" y="653415"/>
                    <a:pt x="326469" y="622935"/>
                  </a:cubicBezTo>
                  <a:cubicBezTo>
                    <a:pt x="331232" y="612458"/>
                    <a:pt x="335994" y="590550"/>
                    <a:pt x="321707" y="581025"/>
                  </a:cubicBezTo>
                  <a:cubicBezTo>
                    <a:pt x="312182" y="574358"/>
                    <a:pt x="318849" y="565785"/>
                    <a:pt x="317897" y="556260"/>
                  </a:cubicBezTo>
                  <a:cubicBezTo>
                    <a:pt x="318849" y="555308"/>
                    <a:pt x="319802" y="554355"/>
                    <a:pt x="320754" y="553403"/>
                  </a:cubicBezTo>
                  <a:lnTo>
                    <a:pt x="322659" y="553403"/>
                  </a:lnTo>
                  <a:cubicBezTo>
                    <a:pt x="325517" y="551498"/>
                    <a:pt x="328374" y="550545"/>
                    <a:pt x="333137" y="550545"/>
                  </a:cubicBezTo>
                  <a:cubicBezTo>
                    <a:pt x="451247" y="527685"/>
                    <a:pt x="537924" y="435293"/>
                    <a:pt x="556022" y="316230"/>
                  </a:cubicBezTo>
                  <a:cubicBezTo>
                    <a:pt x="569357" y="202883"/>
                    <a:pt x="511254" y="89535"/>
                    <a:pt x="407432" y="33338"/>
                  </a:cubicBezTo>
                  <a:close/>
                  <a:moveTo>
                    <a:pt x="277892" y="939165"/>
                  </a:moveTo>
                  <a:cubicBezTo>
                    <a:pt x="269319" y="939165"/>
                    <a:pt x="263604" y="932498"/>
                    <a:pt x="263604" y="924878"/>
                  </a:cubicBezTo>
                  <a:cubicBezTo>
                    <a:pt x="263604" y="916305"/>
                    <a:pt x="270272" y="910590"/>
                    <a:pt x="277892" y="910590"/>
                  </a:cubicBezTo>
                  <a:cubicBezTo>
                    <a:pt x="286464" y="910590"/>
                    <a:pt x="292179" y="917258"/>
                    <a:pt x="292179" y="924878"/>
                  </a:cubicBezTo>
                  <a:cubicBezTo>
                    <a:pt x="292179" y="932498"/>
                    <a:pt x="285512" y="939165"/>
                    <a:pt x="277892" y="939165"/>
                  </a:cubicBezTo>
                  <a:close/>
                </a:path>
              </a:pathLst>
            </a:custGeom>
            <a:grp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3C606A2B-0655-45A8-9E66-AF71422961D8}"/>
                </a:ext>
              </a:extLst>
            </p:cNvPr>
            <p:cNvSpPr/>
            <p:nvPr/>
          </p:nvSpPr>
          <p:spPr>
            <a:xfrm>
              <a:off x="2801939" y="1928593"/>
              <a:ext cx="457200" cy="457200"/>
            </a:xfrm>
            <a:custGeom>
              <a:avLst/>
              <a:gdLst>
                <a:gd name="connsiteX0" fmla="*/ 230505 w 457200"/>
                <a:gd name="connsiteY0" fmla="*/ 0 h 457200"/>
                <a:gd name="connsiteX1" fmla="*/ 0 w 457200"/>
                <a:gd name="connsiteY1" fmla="*/ 225742 h 457200"/>
                <a:gd name="connsiteX2" fmla="*/ 229552 w 457200"/>
                <a:gd name="connsiteY2" fmla="*/ 459105 h 457200"/>
                <a:gd name="connsiteX3" fmla="*/ 459105 w 457200"/>
                <a:gd name="connsiteY3" fmla="*/ 229552 h 457200"/>
                <a:gd name="connsiteX4" fmla="*/ 230505 w 457200"/>
                <a:gd name="connsiteY4" fmla="*/ 0 h 457200"/>
                <a:gd name="connsiteX5" fmla="*/ 230505 w 457200"/>
                <a:gd name="connsiteY5" fmla="*/ 442913 h 457200"/>
                <a:gd name="connsiteX6" fmla="*/ 16192 w 457200"/>
                <a:gd name="connsiteY6" fmla="*/ 225742 h 457200"/>
                <a:gd name="connsiteX7" fmla="*/ 230505 w 457200"/>
                <a:gd name="connsiteY7" fmla="*/ 16192 h 457200"/>
                <a:gd name="connsiteX8" fmla="*/ 443865 w 457200"/>
                <a:gd name="connsiteY8" fmla="*/ 229552 h 457200"/>
                <a:gd name="connsiteX9" fmla="*/ 230505 w 457200"/>
                <a:gd name="connsiteY9" fmla="*/ 44291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 h="457200">
                  <a:moveTo>
                    <a:pt x="230505" y="0"/>
                  </a:moveTo>
                  <a:cubicBezTo>
                    <a:pt x="103822" y="0"/>
                    <a:pt x="0" y="100965"/>
                    <a:pt x="0" y="225742"/>
                  </a:cubicBezTo>
                  <a:cubicBezTo>
                    <a:pt x="0" y="356235"/>
                    <a:pt x="100965" y="459105"/>
                    <a:pt x="229552" y="459105"/>
                  </a:cubicBezTo>
                  <a:cubicBezTo>
                    <a:pt x="356235" y="459105"/>
                    <a:pt x="459105" y="356235"/>
                    <a:pt x="459105" y="229552"/>
                  </a:cubicBezTo>
                  <a:cubicBezTo>
                    <a:pt x="459105" y="102870"/>
                    <a:pt x="357188" y="0"/>
                    <a:pt x="230505" y="0"/>
                  </a:cubicBezTo>
                  <a:close/>
                  <a:moveTo>
                    <a:pt x="230505" y="442913"/>
                  </a:moveTo>
                  <a:cubicBezTo>
                    <a:pt x="110490" y="442913"/>
                    <a:pt x="16192" y="346710"/>
                    <a:pt x="16192" y="225742"/>
                  </a:cubicBezTo>
                  <a:cubicBezTo>
                    <a:pt x="16192" y="110490"/>
                    <a:pt x="113347" y="15240"/>
                    <a:pt x="230505" y="16192"/>
                  </a:cubicBezTo>
                  <a:cubicBezTo>
                    <a:pt x="347663" y="16192"/>
                    <a:pt x="442913" y="111442"/>
                    <a:pt x="443865" y="229552"/>
                  </a:cubicBezTo>
                  <a:cubicBezTo>
                    <a:pt x="444817" y="345757"/>
                    <a:pt x="347663" y="442913"/>
                    <a:pt x="230505" y="442913"/>
                  </a:cubicBezTo>
                  <a:close/>
                </a:path>
              </a:pathLst>
            </a:custGeom>
            <a:solidFill>
              <a:schemeClr val="bg1"/>
            </a:solidFill>
            <a:ln w="9525"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7742FB30-3E3B-4189-8B3A-BFFCAA2027B3}"/>
              </a:ext>
            </a:extLst>
          </p:cNvPr>
          <p:cNvGrpSpPr/>
          <p:nvPr/>
        </p:nvGrpSpPr>
        <p:grpSpPr>
          <a:xfrm>
            <a:off x="5800329" y="2945615"/>
            <a:ext cx="700565" cy="635820"/>
            <a:chOff x="6587475" y="3356075"/>
            <a:chExt cx="700565" cy="635820"/>
          </a:xfrm>
        </p:grpSpPr>
        <p:sp>
          <p:nvSpPr>
            <p:cNvPr id="6" name="Oval 5">
              <a:extLst>
                <a:ext uri="{FF2B5EF4-FFF2-40B4-BE49-F238E27FC236}">
                  <a16:creationId xmlns:a16="http://schemas.microsoft.com/office/drawing/2014/main" id="{CD867C7D-F13E-4D33-A2B4-B046B8C7A520}"/>
                </a:ext>
              </a:extLst>
            </p:cNvPr>
            <p:cNvSpPr/>
            <p:nvPr/>
          </p:nvSpPr>
          <p:spPr>
            <a:xfrm>
              <a:off x="6587475" y="3356075"/>
              <a:ext cx="700565" cy="635820"/>
            </a:xfrm>
            <a:custGeom>
              <a:avLst/>
              <a:gdLst>
                <a:gd name="connsiteX0" fmla="*/ 0 w 1412340"/>
                <a:gd name="connsiteY0" fmla="*/ 706170 h 1412340"/>
                <a:gd name="connsiteX1" fmla="*/ 706170 w 1412340"/>
                <a:gd name="connsiteY1" fmla="*/ 0 h 1412340"/>
                <a:gd name="connsiteX2" fmla="*/ 1412340 w 1412340"/>
                <a:gd name="connsiteY2" fmla="*/ 706170 h 1412340"/>
                <a:gd name="connsiteX3" fmla="*/ 706170 w 1412340"/>
                <a:gd name="connsiteY3" fmla="*/ 1412340 h 1412340"/>
                <a:gd name="connsiteX4" fmla="*/ 0 w 1412340"/>
                <a:gd name="connsiteY4" fmla="*/ 706170 h 1412340"/>
                <a:gd name="connsiteX0" fmla="*/ 0 w 1440106"/>
                <a:gd name="connsiteY0" fmla="*/ 723095 h 1429265"/>
                <a:gd name="connsiteX1" fmla="*/ 706170 w 1440106"/>
                <a:gd name="connsiteY1" fmla="*/ 16925 h 1429265"/>
                <a:gd name="connsiteX2" fmla="*/ 1240325 w 1440106"/>
                <a:gd name="connsiteY2" fmla="*/ 261368 h 1429265"/>
                <a:gd name="connsiteX3" fmla="*/ 1412340 w 1440106"/>
                <a:gd name="connsiteY3" fmla="*/ 723095 h 1429265"/>
                <a:gd name="connsiteX4" fmla="*/ 706170 w 1440106"/>
                <a:gd name="connsiteY4" fmla="*/ 1429265 h 1429265"/>
                <a:gd name="connsiteX5" fmla="*/ 0 w 1440106"/>
                <a:gd name="connsiteY5" fmla="*/ 723095 h 1429265"/>
                <a:gd name="connsiteX0" fmla="*/ 23086 w 1463192"/>
                <a:gd name="connsiteY0" fmla="*/ 723095 h 1450970"/>
                <a:gd name="connsiteX1" fmla="*/ 729256 w 1463192"/>
                <a:gd name="connsiteY1" fmla="*/ 16925 h 1450970"/>
                <a:gd name="connsiteX2" fmla="*/ 1263411 w 1463192"/>
                <a:gd name="connsiteY2" fmla="*/ 261368 h 1450970"/>
                <a:gd name="connsiteX3" fmla="*/ 1435426 w 1463192"/>
                <a:gd name="connsiteY3" fmla="*/ 723095 h 1450970"/>
                <a:gd name="connsiteX4" fmla="*/ 729256 w 1463192"/>
                <a:gd name="connsiteY4" fmla="*/ 1429265 h 1450970"/>
                <a:gd name="connsiteX5" fmla="*/ 222263 w 1463192"/>
                <a:gd name="connsiteY5" fmla="*/ 1221036 h 1450970"/>
                <a:gd name="connsiteX6" fmla="*/ 23086 w 1463192"/>
                <a:gd name="connsiteY6" fmla="*/ 723095 h 1450970"/>
                <a:gd name="connsiteX0" fmla="*/ 23086 w 1438966"/>
                <a:gd name="connsiteY0" fmla="*/ 723095 h 1431250"/>
                <a:gd name="connsiteX1" fmla="*/ 729256 w 1438966"/>
                <a:gd name="connsiteY1" fmla="*/ 16925 h 1431250"/>
                <a:gd name="connsiteX2" fmla="*/ 1263411 w 1438966"/>
                <a:gd name="connsiteY2" fmla="*/ 261368 h 1431250"/>
                <a:gd name="connsiteX3" fmla="*/ 1435426 w 1438966"/>
                <a:gd name="connsiteY3" fmla="*/ 723095 h 1431250"/>
                <a:gd name="connsiteX4" fmla="*/ 1136663 w 1438966"/>
                <a:gd name="connsiteY4" fmla="*/ 1112394 h 1431250"/>
                <a:gd name="connsiteX5" fmla="*/ 729256 w 1438966"/>
                <a:gd name="connsiteY5" fmla="*/ 1429265 h 1431250"/>
                <a:gd name="connsiteX6" fmla="*/ 222263 w 1438966"/>
                <a:gd name="connsiteY6" fmla="*/ 1221036 h 1431250"/>
                <a:gd name="connsiteX7" fmla="*/ 23086 w 1438966"/>
                <a:gd name="connsiteY7" fmla="*/ 723095 h 1431250"/>
                <a:gd name="connsiteX0" fmla="*/ 23086 w 1438966"/>
                <a:gd name="connsiteY0" fmla="*/ 723095 h 1432175"/>
                <a:gd name="connsiteX1" fmla="*/ 729256 w 1438966"/>
                <a:gd name="connsiteY1" fmla="*/ 16925 h 1432175"/>
                <a:gd name="connsiteX2" fmla="*/ 1263411 w 1438966"/>
                <a:gd name="connsiteY2" fmla="*/ 261368 h 1432175"/>
                <a:gd name="connsiteX3" fmla="*/ 1435426 w 1438966"/>
                <a:gd name="connsiteY3" fmla="*/ 723095 h 1432175"/>
                <a:gd name="connsiteX4" fmla="*/ 1109503 w 1438966"/>
                <a:gd name="connsiteY4" fmla="*/ 1085233 h 1432175"/>
                <a:gd name="connsiteX5" fmla="*/ 729256 w 1438966"/>
                <a:gd name="connsiteY5" fmla="*/ 1429265 h 1432175"/>
                <a:gd name="connsiteX6" fmla="*/ 222263 w 1438966"/>
                <a:gd name="connsiteY6" fmla="*/ 1221036 h 1432175"/>
                <a:gd name="connsiteX7" fmla="*/ 23086 w 1438966"/>
                <a:gd name="connsiteY7" fmla="*/ 723095 h 1432175"/>
                <a:gd name="connsiteX0" fmla="*/ 23086 w 1492024"/>
                <a:gd name="connsiteY0" fmla="*/ 723095 h 1432175"/>
                <a:gd name="connsiteX1" fmla="*/ 729256 w 1492024"/>
                <a:gd name="connsiteY1" fmla="*/ 16925 h 1432175"/>
                <a:gd name="connsiteX2" fmla="*/ 1263411 w 1492024"/>
                <a:gd name="connsiteY2" fmla="*/ 261368 h 1432175"/>
                <a:gd name="connsiteX3" fmla="*/ 1489747 w 1492024"/>
                <a:gd name="connsiteY3" fmla="*/ 723095 h 1432175"/>
                <a:gd name="connsiteX4" fmla="*/ 1109503 w 1492024"/>
                <a:gd name="connsiteY4" fmla="*/ 1085233 h 1432175"/>
                <a:gd name="connsiteX5" fmla="*/ 729256 w 1492024"/>
                <a:gd name="connsiteY5" fmla="*/ 1429265 h 1432175"/>
                <a:gd name="connsiteX6" fmla="*/ 222263 w 1492024"/>
                <a:gd name="connsiteY6" fmla="*/ 1221036 h 1432175"/>
                <a:gd name="connsiteX7" fmla="*/ 23086 w 1492024"/>
                <a:gd name="connsiteY7" fmla="*/ 723095 h 1432175"/>
                <a:gd name="connsiteX0" fmla="*/ 23086 w 1491219"/>
                <a:gd name="connsiteY0" fmla="*/ 719305 h 1428385"/>
                <a:gd name="connsiteX1" fmla="*/ 729256 w 1491219"/>
                <a:gd name="connsiteY1" fmla="*/ 13135 h 1428385"/>
                <a:gd name="connsiteX2" fmla="*/ 1181929 w 1491219"/>
                <a:gd name="connsiteY2" fmla="*/ 293792 h 1428385"/>
                <a:gd name="connsiteX3" fmla="*/ 1489747 w 1491219"/>
                <a:gd name="connsiteY3" fmla="*/ 719305 h 1428385"/>
                <a:gd name="connsiteX4" fmla="*/ 1109503 w 1491219"/>
                <a:gd name="connsiteY4" fmla="*/ 1081443 h 1428385"/>
                <a:gd name="connsiteX5" fmla="*/ 729256 w 1491219"/>
                <a:gd name="connsiteY5" fmla="*/ 1425475 h 1428385"/>
                <a:gd name="connsiteX6" fmla="*/ 222263 w 1491219"/>
                <a:gd name="connsiteY6" fmla="*/ 1217246 h 1428385"/>
                <a:gd name="connsiteX7" fmla="*/ 23086 w 1491219"/>
                <a:gd name="connsiteY7" fmla="*/ 719305 h 1428385"/>
                <a:gd name="connsiteX0" fmla="*/ 23086 w 1491662"/>
                <a:gd name="connsiteY0" fmla="*/ 719305 h 1428385"/>
                <a:gd name="connsiteX1" fmla="*/ 729256 w 1491662"/>
                <a:gd name="connsiteY1" fmla="*/ 13135 h 1428385"/>
                <a:gd name="connsiteX2" fmla="*/ 1181929 w 1491662"/>
                <a:gd name="connsiteY2" fmla="*/ 293792 h 1428385"/>
                <a:gd name="connsiteX3" fmla="*/ 1489747 w 1491662"/>
                <a:gd name="connsiteY3" fmla="*/ 719305 h 1428385"/>
                <a:gd name="connsiteX4" fmla="*/ 1109503 w 1491662"/>
                <a:gd name="connsiteY4" fmla="*/ 1081443 h 1428385"/>
                <a:gd name="connsiteX5" fmla="*/ 729256 w 1491662"/>
                <a:gd name="connsiteY5" fmla="*/ 1425475 h 1428385"/>
                <a:gd name="connsiteX6" fmla="*/ 222263 w 1491662"/>
                <a:gd name="connsiteY6" fmla="*/ 1217246 h 1428385"/>
                <a:gd name="connsiteX7" fmla="*/ 23086 w 1491662"/>
                <a:gd name="connsiteY7" fmla="*/ 719305 h 1428385"/>
                <a:gd name="connsiteX0" fmla="*/ 23086 w 1491662"/>
                <a:gd name="connsiteY0" fmla="*/ 715831 h 1424911"/>
                <a:gd name="connsiteX1" fmla="*/ 729256 w 1491662"/>
                <a:gd name="connsiteY1" fmla="*/ 9661 h 1424911"/>
                <a:gd name="connsiteX2" fmla="*/ 1181929 w 1491662"/>
                <a:gd name="connsiteY2" fmla="*/ 290318 h 1424911"/>
                <a:gd name="connsiteX3" fmla="*/ 1489747 w 1491662"/>
                <a:gd name="connsiteY3" fmla="*/ 715831 h 1424911"/>
                <a:gd name="connsiteX4" fmla="*/ 1109503 w 1491662"/>
                <a:gd name="connsiteY4" fmla="*/ 1077969 h 1424911"/>
                <a:gd name="connsiteX5" fmla="*/ 729256 w 1491662"/>
                <a:gd name="connsiteY5" fmla="*/ 1422001 h 1424911"/>
                <a:gd name="connsiteX6" fmla="*/ 222263 w 1491662"/>
                <a:gd name="connsiteY6" fmla="*/ 1213772 h 1424911"/>
                <a:gd name="connsiteX7" fmla="*/ 23086 w 1491662"/>
                <a:gd name="connsiteY7" fmla="*/ 715831 h 1424911"/>
                <a:gd name="connsiteX0" fmla="*/ 11335 w 1479911"/>
                <a:gd name="connsiteY0" fmla="*/ 602287 h 1311367"/>
                <a:gd name="connsiteX1" fmla="*/ 518329 w 1479911"/>
                <a:gd name="connsiteY1" fmla="*/ 13812 h 1311367"/>
                <a:gd name="connsiteX2" fmla="*/ 1170178 w 1479911"/>
                <a:gd name="connsiteY2" fmla="*/ 176774 h 1311367"/>
                <a:gd name="connsiteX3" fmla="*/ 1477996 w 1479911"/>
                <a:gd name="connsiteY3" fmla="*/ 602287 h 1311367"/>
                <a:gd name="connsiteX4" fmla="*/ 1097752 w 1479911"/>
                <a:gd name="connsiteY4" fmla="*/ 964425 h 1311367"/>
                <a:gd name="connsiteX5" fmla="*/ 717505 w 1479911"/>
                <a:gd name="connsiteY5" fmla="*/ 1308457 h 1311367"/>
                <a:gd name="connsiteX6" fmla="*/ 210512 w 1479911"/>
                <a:gd name="connsiteY6" fmla="*/ 1100228 h 1311367"/>
                <a:gd name="connsiteX7" fmla="*/ 11335 w 1479911"/>
                <a:gd name="connsiteY7" fmla="*/ 602287 h 1311367"/>
                <a:gd name="connsiteX0" fmla="*/ 17558 w 1486134"/>
                <a:gd name="connsiteY0" fmla="*/ 645596 h 1354676"/>
                <a:gd name="connsiteX1" fmla="*/ 633193 w 1486134"/>
                <a:gd name="connsiteY1" fmla="*/ 11853 h 1354676"/>
                <a:gd name="connsiteX2" fmla="*/ 1176401 w 1486134"/>
                <a:gd name="connsiteY2" fmla="*/ 220083 h 1354676"/>
                <a:gd name="connsiteX3" fmla="*/ 1484219 w 1486134"/>
                <a:gd name="connsiteY3" fmla="*/ 645596 h 1354676"/>
                <a:gd name="connsiteX4" fmla="*/ 1103975 w 1486134"/>
                <a:gd name="connsiteY4" fmla="*/ 1007734 h 1354676"/>
                <a:gd name="connsiteX5" fmla="*/ 723728 w 1486134"/>
                <a:gd name="connsiteY5" fmla="*/ 1351766 h 1354676"/>
                <a:gd name="connsiteX6" fmla="*/ 216735 w 1486134"/>
                <a:gd name="connsiteY6" fmla="*/ 1143537 h 1354676"/>
                <a:gd name="connsiteX7" fmla="*/ 17558 w 1486134"/>
                <a:gd name="connsiteY7" fmla="*/ 645596 h 1354676"/>
                <a:gd name="connsiteX0" fmla="*/ 17558 w 1486134"/>
                <a:gd name="connsiteY0" fmla="*/ 659413 h 1368493"/>
                <a:gd name="connsiteX1" fmla="*/ 633193 w 1486134"/>
                <a:gd name="connsiteY1" fmla="*/ 25670 h 1368493"/>
                <a:gd name="connsiteX2" fmla="*/ 1176401 w 1486134"/>
                <a:gd name="connsiteY2" fmla="*/ 233900 h 1368493"/>
                <a:gd name="connsiteX3" fmla="*/ 1484219 w 1486134"/>
                <a:gd name="connsiteY3" fmla="*/ 659413 h 1368493"/>
                <a:gd name="connsiteX4" fmla="*/ 1103975 w 1486134"/>
                <a:gd name="connsiteY4" fmla="*/ 1021551 h 1368493"/>
                <a:gd name="connsiteX5" fmla="*/ 723728 w 1486134"/>
                <a:gd name="connsiteY5" fmla="*/ 1365583 h 1368493"/>
                <a:gd name="connsiteX6" fmla="*/ 216735 w 1486134"/>
                <a:gd name="connsiteY6" fmla="*/ 1157354 h 1368493"/>
                <a:gd name="connsiteX7" fmla="*/ 17558 w 1486134"/>
                <a:gd name="connsiteY7" fmla="*/ 659413 h 1368493"/>
                <a:gd name="connsiteX0" fmla="*/ 11272 w 1479848"/>
                <a:gd name="connsiteY0" fmla="*/ 659413 h 1366902"/>
                <a:gd name="connsiteX1" fmla="*/ 626907 w 1479848"/>
                <a:gd name="connsiteY1" fmla="*/ 25670 h 1366902"/>
                <a:gd name="connsiteX2" fmla="*/ 1170115 w 1479848"/>
                <a:gd name="connsiteY2" fmla="*/ 233900 h 1366902"/>
                <a:gd name="connsiteX3" fmla="*/ 1477933 w 1479848"/>
                <a:gd name="connsiteY3" fmla="*/ 659413 h 1366902"/>
                <a:gd name="connsiteX4" fmla="*/ 1097689 w 1479848"/>
                <a:gd name="connsiteY4" fmla="*/ 1021551 h 1366902"/>
                <a:gd name="connsiteX5" fmla="*/ 717442 w 1479848"/>
                <a:gd name="connsiteY5" fmla="*/ 1365583 h 1366902"/>
                <a:gd name="connsiteX6" fmla="*/ 264770 w 1479848"/>
                <a:gd name="connsiteY6" fmla="*/ 1121140 h 1366902"/>
                <a:gd name="connsiteX7" fmla="*/ 11272 w 1479848"/>
                <a:gd name="connsiteY7" fmla="*/ 659413 h 1366902"/>
                <a:gd name="connsiteX0" fmla="*/ 18522 w 1387510"/>
                <a:gd name="connsiteY0" fmla="*/ 429299 h 1345017"/>
                <a:gd name="connsiteX1" fmla="*/ 534569 w 1387510"/>
                <a:gd name="connsiteY1" fmla="*/ 3785 h 1345017"/>
                <a:gd name="connsiteX2" fmla="*/ 1077777 w 1387510"/>
                <a:gd name="connsiteY2" fmla="*/ 212015 h 1345017"/>
                <a:gd name="connsiteX3" fmla="*/ 1385595 w 1387510"/>
                <a:gd name="connsiteY3" fmla="*/ 637528 h 1345017"/>
                <a:gd name="connsiteX4" fmla="*/ 1005351 w 1387510"/>
                <a:gd name="connsiteY4" fmla="*/ 999666 h 1345017"/>
                <a:gd name="connsiteX5" fmla="*/ 625104 w 1387510"/>
                <a:gd name="connsiteY5" fmla="*/ 1343698 h 1345017"/>
                <a:gd name="connsiteX6" fmla="*/ 172432 w 1387510"/>
                <a:gd name="connsiteY6" fmla="*/ 1099255 h 1345017"/>
                <a:gd name="connsiteX7" fmla="*/ 18522 w 1387510"/>
                <a:gd name="connsiteY7" fmla="*/ 429299 h 1345017"/>
                <a:gd name="connsiteX0" fmla="*/ 18522 w 1387510"/>
                <a:gd name="connsiteY0" fmla="*/ 429299 h 1300270"/>
                <a:gd name="connsiteX1" fmla="*/ 534569 w 1387510"/>
                <a:gd name="connsiteY1" fmla="*/ 3785 h 1300270"/>
                <a:gd name="connsiteX2" fmla="*/ 1077777 w 1387510"/>
                <a:gd name="connsiteY2" fmla="*/ 212015 h 1300270"/>
                <a:gd name="connsiteX3" fmla="*/ 1385595 w 1387510"/>
                <a:gd name="connsiteY3" fmla="*/ 637528 h 1300270"/>
                <a:gd name="connsiteX4" fmla="*/ 1005351 w 1387510"/>
                <a:gd name="connsiteY4" fmla="*/ 999666 h 1300270"/>
                <a:gd name="connsiteX5" fmla="*/ 634157 w 1387510"/>
                <a:gd name="connsiteY5" fmla="*/ 1298431 h 1300270"/>
                <a:gd name="connsiteX6" fmla="*/ 172432 w 1387510"/>
                <a:gd name="connsiteY6" fmla="*/ 1099255 h 1300270"/>
                <a:gd name="connsiteX7" fmla="*/ 18522 w 1387510"/>
                <a:gd name="connsiteY7" fmla="*/ 429299 h 1300270"/>
                <a:gd name="connsiteX0" fmla="*/ 18522 w 1389168"/>
                <a:gd name="connsiteY0" fmla="*/ 429299 h 1300270"/>
                <a:gd name="connsiteX1" fmla="*/ 534569 w 1389168"/>
                <a:gd name="connsiteY1" fmla="*/ 3785 h 1300270"/>
                <a:gd name="connsiteX2" fmla="*/ 1077777 w 1389168"/>
                <a:gd name="connsiteY2" fmla="*/ 212015 h 1300270"/>
                <a:gd name="connsiteX3" fmla="*/ 1385595 w 1389168"/>
                <a:gd name="connsiteY3" fmla="*/ 637528 h 1300270"/>
                <a:gd name="connsiteX4" fmla="*/ 1005351 w 1389168"/>
                <a:gd name="connsiteY4" fmla="*/ 999666 h 1300270"/>
                <a:gd name="connsiteX5" fmla="*/ 634157 w 1389168"/>
                <a:gd name="connsiteY5" fmla="*/ 1298431 h 1300270"/>
                <a:gd name="connsiteX6" fmla="*/ 172432 w 1389168"/>
                <a:gd name="connsiteY6" fmla="*/ 1099255 h 1300270"/>
                <a:gd name="connsiteX7" fmla="*/ 18522 w 1389168"/>
                <a:gd name="connsiteY7" fmla="*/ 429299 h 1300270"/>
                <a:gd name="connsiteX0" fmla="*/ 18522 w 1389168"/>
                <a:gd name="connsiteY0" fmla="*/ 429299 h 1300270"/>
                <a:gd name="connsiteX1" fmla="*/ 534569 w 1389168"/>
                <a:gd name="connsiteY1" fmla="*/ 3785 h 1300270"/>
                <a:gd name="connsiteX2" fmla="*/ 1077777 w 1389168"/>
                <a:gd name="connsiteY2" fmla="*/ 212015 h 1300270"/>
                <a:gd name="connsiteX3" fmla="*/ 1385595 w 1389168"/>
                <a:gd name="connsiteY3" fmla="*/ 637528 h 1300270"/>
                <a:gd name="connsiteX4" fmla="*/ 1005351 w 1389168"/>
                <a:gd name="connsiteY4" fmla="*/ 999666 h 1300270"/>
                <a:gd name="connsiteX5" fmla="*/ 634157 w 1389168"/>
                <a:gd name="connsiteY5" fmla="*/ 1298431 h 1300270"/>
                <a:gd name="connsiteX6" fmla="*/ 172432 w 1389168"/>
                <a:gd name="connsiteY6" fmla="*/ 1099255 h 1300270"/>
                <a:gd name="connsiteX7" fmla="*/ 18522 w 1389168"/>
                <a:gd name="connsiteY7" fmla="*/ 429299 h 1300270"/>
                <a:gd name="connsiteX0" fmla="*/ 18522 w 1389168"/>
                <a:gd name="connsiteY0" fmla="*/ 429299 h 1298451"/>
                <a:gd name="connsiteX1" fmla="*/ 534569 w 1389168"/>
                <a:gd name="connsiteY1" fmla="*/ 3785 h 1298451"/>
                <a:gd name="connsiteX2" fmla="*/ 1077777 w 1389168"/>
                <a:gd name="connsiteY2" fmla="*/ 212015 h 1298451"/>
                <a:gd name="connsiteX3" fmla="*/ 1385595 w 1389168"/>
                <a:gd name="connsiteY3" fmla="*/ 637528 h 1298451"/>
                <a:gd name="connsiteX4" fmla="*/ 1005351 w 1389168"/>
                <a:gd name="connsiteY4" fmla="*/ 1090200 h 1298451"/>
                <a:gd name="connsiteX5" fmla="*/ 634157 w 1389168"/>
                <a:gd name="connsiteY5" fmla="*/ 1298431 h 1298451"/>
                <a:gd name="connsiteX6" fmla="*/ 172432 w 1389168"/>
                <a:gd name="connsiteY6" fmla="*/ 1099255 h 1298451"/>
                <a:gd name="connsiteX7" fmla="*/ 18522 w 1389168"/>
                <a:gd name="connsiteY7" fmla="*/ 429299 h 1298451"/>
                <a:gd name="connsiteX0" fmla="*/ 18522 w 1389168"/>
                <a:gd name="connsiteY0" fmla="*/ 429299 h 1298451"/>
                <a:gd name="connsiteX1" fmla="*/ 534569 w 1389168"/>
                <a:gd name="connsiteY1" fmla="*/ 3785 h 1298451"/>
                <a:gd name="connsiteX2" fmla="*/ 1077777 w 1389168"/>
                <a:gd name="connsiteY2" fmla="*/ 212015 h 1298451"/>
                <a:gd name="connsiteX3" fmla="*/ 1385595 w 1389168"/>
                <a:gd name="connsiteY3" fmla="*/ 637528 h 1298451"/>
                <a:gd name="connsiteX4" fmla="*/ 1005351 w 1389168"/>
                <a:gd name="connsiteY4" fmla="*/ 1090200 h 1298451"/>
                <a:gd name="connsiteX5" fmla="*/ 570782 w 1389168"/>
                <a:gd name="connsiteY5" fmla="*/ 1298431 h 1298451"/>
                <a:gd name="connsiteX6" fmla="*/ 172432 w 1389168"/>
                <a:gd name="connsiteY6" fmla="*/ 1099255 h 1298451"/>
                <a:gd name="connsiteX7" fmla="*/ 18522 w 1389168"/>
                <a:gd name="connsiteY7" fmla="*/ 429299 h 1298451"/>
                <a:gd name="connsiteX0" fmla="*/ 44205 w 1414851"/>
                <a:gd name="connsiteY0" fmla="*/ 429299 h 1298451"/>
                <a:gd name="connsiteX1" fmla="*/ 560252 w 1414851"/>
                <a:gd name="connsiteY1" fmla="*/ 3785 h 1298451"/>
                <a:gd name="connsiteX2" fmla="*/ 1103460 w 1414851"/>
                <a:gd name="connsiteY2" fmla="*/ 212015 h 1298451"/>
                <a:gd name="connsiteX3" fmla="*/ 1411278 w 1414851"/>
                <a:gd name="connsiteY3" fmla="*/ 637528 h 1298451"/>
                <a:gd name="connsiteX4" fmla="*/ 1031034 w 1414851"/>
                <a:gd name="connsiteY4" fmla="*/ 1090200 h 1298451"/>
                <a:gd name="connsiteX5" fmla="*/ 596465 w 1414851"/>
                <a:gd name="connsiteY5" fmla="*/ 1298431 h 1298451"/>
                <a:gd name="connsiteX6" fmla="*/ 107580 w 1414851"/>
                <a:gd name="connsiteY6" fmla="*/ 1099255 h 1298451"/>
                <a:gd name="connsiteX7" fmla="*/ 44205 w 1414851"/>
                <a:gd name="connsiteY7" fmla="*/ 429299 h 1298451"/>
                <a:gd name="connsiteX0" fmla="*/ 44205 w 1414851"/>
                <a:gd name="connsiteY0" fmla="*/ 429299 h 1298473"/>
                <a:gd name="connsiteX1" fmla="*/ 560252 w 1414851"/>
                <a:gd name="connsiteY1" fmla="*/ 3785 h 1298473"/>
                <a:gd name="connsiteX2" fmla="*/ 1103460 w 1414851"/>
                <a:gd name="connsiteY2" fmla="*/ 212015 h 1298473"/>
                <a:gd name="connsiteX3" fmla="*/ 1411278 w 1414851"/>
                <a:gd name="connsiteY3" fmla="*/ 637528 h 1298473"/>
                <a:gd name="connsiteX4" fmla="*/ 1031034 w 1414851"/>
                <a:gd name="connsiteY4" fmla="*/ 1090200 h 1298473"/>
                <a:gd name="connsiteX5" fmla="*/ 596465 w 1414851"/>
                <a:gd name="connsiteY5" fmla="*/ 1298431 h 1298473"/>
                <a:gd name="connsiteX6" fmla="*/ 107580 w 1414851"/>
                <a:gd name="connsiteY6" fmla="*/ 1099255 h 1298473"/>
                <a:gd name="connsiteX7" fmla="*/ 44205 w 1414851"/>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 name="connsiteX0" fmla="*/ 60049 w 1430695"/>
                <a:gd name="connsiteY0" fmla="*/ 429299 h 1298473"/>
                <a:gd name="connsiteX1" fmla="*/ 576096 w 1430695"/>
                <a:gd name="connsiteY1" fmla="*/ 3785 h 1298473"/>
                <a:gd name="connsiteX2" fmla="*/ 1119304 w 1430695"/>
                <a:gd name="connsiteY2" fmla="*/ 212015 h 1298473"/>
                <a:gd name="connsiteX3" fmla="*/ 1427122 w 1430695"/>
                <a:gd name="connsiteY3" fmla="*/ 637528 h 1298473"/>
                <a:gd name="connsiteX4" fmla="*/ 1046878 w 1430695"/>
                <a:gd name="connsiteY4" fmla="*/ 1090200 h 1298473"/>
                <a:gd name="connsiteX5" fmla="*/ 612309 w 1430695"/>
                <a:gd name="connsiteY5" fmla="*/ 1298431 h 1298473"/>
                <a:gd name="connsiteX6" fmla="*/ 123424 w 1430695"/>
                <a:gd name="connsiteY6" fmla="*/ 1099255 h 1298473"/>
                <a:gd name="connsiteX7" fmla="*/ 60049 w 1430695"/>
                <a:gd name="connsiteY7" fmla="*/ 429299 h 129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695" h="1298473">
                  <a:moveTo>
                    <a:pt x="60049" y="429299"/>
                  </a:moveTo>
                  <a:cubicBezTo>
                    <a:pt x="171708" y="165240"/>
                    <a:pt x="263752" y="39999"/>
                    <a:pt x="576096" y="3785"/>
                  </a:cubicBezTo>
                  <a:cubicBezTo>
                    <a:pt x="888440" y="-32429"/>
                    <a:pt x="874861" y="202962"/>
                    <a:pt x="1119304" y="212015"/>
                  </a:cubicBezTo>
                  <a:cubicBezTo>
                    <a:pt x="1291320" y="248229"/>
                    <a:pt x="1457300" y="368941"/>
                    <a:pt x="1427122" y="637528"/>
                  </a:cubicBezTo>
                  <a:cubicBezTo>
                    <a:pt x="1369783" y="933275"/>
                    <a:pt x="1164573" y="972505"/>
                    <a:pt x="1046878" y="1090200"/>
                  </a:cubicBezTo>
                  <a:cubicBezTo>
                    <a:pt x="929183" y="1207895"/>
                    <a:pt x="766218" y="1296922"/>
                    <a:pt x="612309" y="1298431"/>
                  </a:cubicBezTo>
                  <a:cubicBezTo>
                    <a:pt x="458400" y="1299940"/>
                    <a:pt x="268279" y="1262218"/>
                    <a:pt x="123424" y="1099255"/>
                  </a:cubicBezTo>
                  <a:cubicBezTo>
                    <a:pt x="5729" y="981560"/>
                    <a:pt x="-51610" y="693358"/>
                    <a:pt x="60049" y="4292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DC800CA-36A5-4932-A4A6-FBB31170CF04}"/>
                </a:ext>
              </a:extLst>
            </p:cNvPr>
            <p:cNvSpPr/>
            <p:nvPr/>
          </p:nvSpPr>
          <p:spPr>
            <a:xfrm>
              <a:off x="6706673" y="3557473"/>
              <a:ext cx="258243" cy="2582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1610606-5664-46F0-939A-99DA66C37ACF}"/>
              </a:ext>
            </a:extLst>
          </p:cNvPr>
          <p:cNvGrpSpPr/>
          <p:nvPr/>
        </p:nvGrpSpPr>
        <p:grpSpPr>
          <a:xfrm rot="2435546">
            <a:off x="4107648" y="2064887"/>
            <a:ext cx="614469" cy="2263684"/>
            <a:chOff x="3996689" y="2386001"/>
            <a:chExt cx="728344" cy="2683192"/>
          </a:xfrm>
        </p:grpSpPr>
        <p:sp>
          <p:nvSpPr>
            <p:cNvPr id="12" name="Freeform: Shape 11">
              <a:extLst>
                <a:ext uri="{FF2B5EF4-FFF2-40B4-BE49-F238E27FC236}">
                  <a16:creationId xmlns:a16="http://schemas.microsoft.com/office/drawing/2014/main" id="{CA9DAA3D-D543-46A8-B3AE-C3BC51EE5A5C}"/>
                </a:ext>
              </a:extLst>
            </p:cNvPr>
            <p:cNvSpPr/>
            <p:nvPr/>
          </p:nvSpPr>
          <p:spPr>
            <a:xfrm>
              <a:off x="3996689" y="2386001"/>
              <a:ext cx="728344" cy="1631633"/>
            </a:xfrm>
            <a:custGeom>
              <a:avLst/>
              <a:gdLst>
                <a:gd name="connsiteX0" fmla="*/ 590643 w 728344"/>
                <a:gd name="connsiteY0" fmla="*/ 141923 h 1631633"/>
                <a:gd name="connsiteX1" fmla="*/ 562068 w 728344"/>
                <a:gd name="connsiteY1" fmla="*/ 165735 h 1631633"/>
                <a:gd name="connsiteX2" fmla="*/ 562068 w 728344"/>
                <a:gd name="connsiteY2" fmla="*/ 782955 h 1631633"/>
                <a:gd name="connsiteX3" fmla="*/ 590643 w 728344"/>
                <a:gd name="connsiteY3" fmla="*/ 806768 h 1631633"/>
                <a:gd name="connsiteX4" fmla="*/ 619218 w 728344"/>
                <a:gd name="connsiteY4" fmla="*/ 782955 h 1631633"/>
                <a:gd name="connsiteX5" fmla="*/ 619218 w 728344"/>
                <a:gd name="connsiteY5" fmla="*/ 165735 h 1631633"/>
                <a:gd name="connsiteX6" fmla="*/ 590643 w 728344"/>
                <a:gd name="connsiteY6" fmla="*/ 141923 h 1631633"/>
                <a:gd name="connsiteX7" fmla="*/ 479201 w 728344"/>
                <a:gd name="connsiteY7" fmla="*/ 141923 h 1631633"/>
                <a:gd name="connsiteX8" fmla="*/ 450626 w 728344"/>
                <a:gd name="connsiteY8" fmla="*/ 165735 h 1631633"/>
                <a:gd name="connsiteX9" fmla="*/ 450626 w 728344"/>
                <a:gd name="connsiteY9" fmla="*/ 782955 h 1631633"/>
                <a:gd name="connsiteX10" fmla="*/ 479201 w 728344"/>
                <a:gd name="connsiteY10" fmla="*/ 806768 h 1631633"/>
                <a:gd name="connsiteX11" fmla="*/ 507776 w 728344"/>
                <a:gd name="connsiteY11" fmla="*/ 782955 h 1631633"/>
                <a:gd name="connsiteX12" fmla="*/ 507776 w 728344"/>
                <a:gd name="connsiteY12" fmla="*/ 165735 h 1631633"/>
                <a:gd name="connsiteX13" fmla="*/ 479201 w 728344"/>
                <a:gd name="connsiteY13" fmla="*/ 141923 h 1631633"/>
                <a:gd name="connsiteX14" fmla="*/ 367758 w 728344"/>
                <a:gd name="connsiteY14" fmla="*/ 141923 h 1631633"/>
                <a:gd name="connsiteX15" fmla="*/ 339183 w 728344"/>
                <a:gd name="connsiteY15" fmla="*/ 165735 h 1631633"/>
                <a:gd name="connsiteX16" fmla="*/ 339183 w 728344"/>
                <a:gd name="connsiteY16" fmla="*/ 782955 h 1631633"/>
                <a:gd name="connsiteX17" fmla="*/ 367758 w 728344"/>
                <a:gd name="connsiteY17" fmla="*/ 806768 h 1631633"/>
                <a:gd name="connsiteX18" fmla="*/ 396333 w 728344"/>
                <a:gd name="connsiteY18" fmla="*/ 782955 h 1631633"/>
                <a:gd name="connsiteX19" fmla="*/ 396333 w 728344"/>
                <a:gd name="connsiteY19" fmla="*/ 165735 h 1631633"/>
                <a:gd name="connsiteX20" fmla="*/ 367758 w 728344"/>
                <a:gd name="connsiteY20" fmla="*/ 141923 h 1631633"/>
                <a:gd name="connsiteX21" fmla="*/ 256315 w 728344"/>
                <a:gd name="connsiteY21" fmla="*/ 141923 h 1631633"/>
                <a:gd name="connsiteX22" fmla="*/ 227740 w 728344"/>
                <a:gd name="connsiteY22" fmla="*/ 165735 h 1631633"/>
                <a:gd name="connsiteX23" fmla="*/ 227740 w 728344"/>
                <a:gd name="connsiteY23" fmla="*/ 782955 h 1631633"/>
                <a:gd name="connsiteX24" fmla="*/ 256315 w 728344"/>
                <a:gd name="connsiteY24" fmla="*/ 806768 h 1631633"/>
                <a:gd name="connsiteX25" fmla="*/ 284890 w 728344"/>
                <a:gd name="connsiteY25" fmla="*/ 782955 h 1631633"/>
                <a:gd name="connsiteX26" fmla="*/ 284890 w 728344"/>
                <a:gd name="connsiteY26" fmla="*/ 165735 h 1631633"/>
                <a:gd name="connsiteX27" fmla="*/ 256315 w 728344"/>
                <a:gd name="connsiteY27" fmla="*/ 141923 h 1631633"/>
                <a:gd name="connsiteX28" fmla="*/ 144873 w 728344"/>
                <a:gd name="connsiteY28" fmla="*/ 141923 h 1631633"/>
                <a:gd name="connsiteX29" fmla="*/ 116298 w 728344"/>
                <a:gd name="connsiteY29" fmla="*/ 165735 h 1631633"/>
                <a:gd name="connsiteX30" fmla="*/ 116298 w 728344"/>
                <a:gd name="connsiteY30" fmla="*/ 782955 h 1631633"/>
                <a:gd name="connsiteX31" fmla="*/ 144873 w 728344"/>
                <a:gd name="connsiteY31" fmla="*/ 806768 h 1631633"/>
                <a:gd name="connsiteX32" fmla="*/ 173448 w 728344"/>
                <a:gd name="connsiteY32" fmla="*/ 782955 h 1631633"/>
                <a:gd name="connsiteX33" fmla="*/ 173448 w 728344"/>
                <a:gd name="connsiteY33" fmla="*/ 165735 h 1631633"/>
                <a:gd name="connsiteX34" fmla="*/ 144873 w 728344"/>
                <a:gd name="connsiteY34" fmla="*/ 141923 h 1631633"/>
                <a:gd name="connsiteX35" fmla="*/ 229646 w 728344"/>
                <a:gd name="connsiteY35" fmla="*/ 0 h 1631633"/>
                <a:gd name="connsiteX36" fmla="*/ 499203 w 728344"/>
                <a:gd name="connsiteY36" fmla="*/ 0 h 1631633"/>
                <a:gd name="connsiteX37" fmla="*/ 726851 w 728344"/>
                <a:gd name="connsiteY37" fmla="*/ 228600 h 1631633"/>
                <a:gd name="connsiteX38" fmla="*/ 688751 w 728344"/>
                <a:gd name="connsiteY38" fmla="*/ 783908 h 1631633"/>
                <a:gd name="connsiteX39" fmla="*/ 583976 w 728344"/>
                <a:gd name="connsiteY39" fmla="*/ 888683 h 1631633"/>
                <a:gd name="connsiteX40" fmla="*/ 412526 w 728344"/>
                <a:gd name="connsiteY40" fmla="*/ 888683 h 1631633"/>
                <a:gd name="connsiteX41" fmla="*/ 412526 w 728344"/>
                <a:gd name="connsiteY41" fmla="*/ 1631633 h 1631633"/>
                <a:gd name="connsiteX42" fmla="*/ 322038 w 728344"/>
                <a:gd name="connsiteY42" fmla="*/ 1631633 h 1631633"/>
                <a:gd name="connsiteX43" fmla="*/ 322038 w 728344"/>
                <a:gd name="connsiteY43" fmla="*/ 888683 h 1631633"/>
                <a:gd name="connsiteX44" fmla="*/ 143921 w 728344"/>
                <a:gd name="connsiteY44" fmla="*/ 888683 h 1631633"/>
                <a:gd name="connsiteX45" fmla="*/ 39146 w 728344"/>
                <a:gd name="connsiteY45" fmla="*/ 783908 h 1631633"/>
                <a:gd name="connsiteX46" fmla="*/ 1046 w 728344"/>
                <a:gd name="connsiteY46" fmla="*/ 228600 h 1631633"/>
                <a:gd name="connsiteX47" fmla="*/ 229646 w 728344"/>
                <a:gd name="connsiteY47" fmla="*/ 0 h 163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28344" h="1631633">
                  <a:moveTo>
                    <a:pt x="590643" y="141923"/>
                  </a:moveTo>
                  <a:cubicBezTo>
                    <a:pt x="575403" y="141923"/>
                    <a:pt x="562068" y="152400"/>
                    <a:pt x="562068" y="165735"/>
                  </a:cubicBezTo>
                  <a:lnTo>
                    <a:pt x="562068" y="782955"/>
                  </a:lnTo>
                  <a:cubicBezTo>
                    <a:pt x="562068" y="796290"/>
                    <a:pt x="574451" y="806768"/>
                    <a:pt x="590643" y="806768"/>
                  </a:cubicBezTo>
                  <a:cubicBezTo>
                    <a:pt x="605883" y="806768"/>
                    <a:pt x="619218" y="796290"/>
                    <a:pt x="619218" y="782955"/>
                  </a:cubicBezTo>
                  <a:lnTo>
                    <a:pt x="619218" y="165735"/>
                  </a:lnTo>
                  <a:cubicBezTo>
                    <a:pt x="619218" y="152400"/>
                    <a:pt x="606835" y="141923"/>
                    <a:pt x="590643" y="141923"/>
                  </a:cubicBezTo>
                  <a:close/>
                  <a:moveTo>
                    <a:pt x="479201" y="141923"/>
                  </a:moveTo>
                  <a:cubicBezTo>
                    <a:pt x="463960" y="141923"/>
                    <a:pt x="450626" y="152400"/>
                    <a:pt x="450626" y="165735"/>
                  </a:cubicBezTo>
                  <a:lnTo>
                    <a:pt x="450626" y="782955"/>
                  </a:lnTo>
                  <a:cubicBezTo>
                    <a:pt x="450626" y="796290"/>
                    <a:pt x="463008" y="806768"/>
                    <a:pt x="479201" y="806768"/>
                  </a:cubicBezTo>
                  <a:cubicBezTo>
                    <a:pt x="494440" y="806768"/>
                    <a:pt x="507776" y="796290"/>
                    <a:pt x="507776" y="782955"/>
                  </a:cubicBezTo>
                  <a:lnTo>
                    <a:pt x="507776" y="165735"/>
                  </a:lnTo>
                  <a:cubicBezTo>
                    <a:pt x="507776" y="152400"/>
                    <a:pt x="495393" y="141923"/>
                    <a:pt x="479201" y="141923"/>
                  </a:cubicBezTo>
                  <a:close/>
                  <a:moveTo>
                    <a:pt x="367758" y="141923"/>
                  </a:moveTo>
                  <a:cubicBezTo>
                    <a:pt x="352518" y="141923"/>
                    <a:pt x="339183" y="152400"/>
                    <a:pt x="339183" y="165735"/>
                  </a:cubicBezTo>
                  <a:lnTo>
                    <a:pt x="339183" y="782955"/>
                  </a:lnTo>
                  <a:cubicBezTo>
                    <a:pt x="339183" y="796290"/>
                    <a:pt x="351565" y="806768"/>
                    <a:pt x="367758" y="806768"/>
                  </a:cubicBezTo>
                  <a:cubicBezTo>
                    <a:pt x="382998" y="806768"/>
                    <a:pt x="396333" y="796290"/>
                    <a:pt x="396333" y="782955"/>
                  </a:cubicBezTo>
                  <a:lnTo>
                    <a:pt x="396333" y="165735"/>
                  </a:lnTo>
                  <a:cubicBezTo>
                    <a:pt x="396333" y="152400"/>
                    <a:pt x="383951" y="141923"/>
                    <a:pt x="367758" y="141923"/>
                  </a:cubicBezTo>
                  <a:close/>
                  <a:moveTo>
                    <a:pt x="256315" y="141923"/>
                  </a:moveTo>
                  <a:cubicBezTo>
                    <a:pt x="241076" y="141923"/>
                    <a:pt x="227740" y="152400"/>
                    <a:pt x="227740" y="165735"/>
                  </a:cubicBezTo>
                  <a:lnTo>
                    <a:pt x="227740" y="782955"/>
                  </a:lnTo>
                  <a:cubicBezTo>
                    <a:pt x="227740" y="796290"/>
                    <a:pt x="240123" y="806768"/>
                    <a:pt x="256315" y="806768"/>
                  </a:cubicBezTo>
                  <a:cubicBezTo>
                    <a:pt x="271555" y="806768"/>
                    <a:pt x="284890" y="796290"/>
                    <a:pt x="284890" y="782955"/>
                  </a:cubicBezTo>
                  <a:lnTo>
                    <a:pt x="284890" y="165735"/>
                  </a:lnTo>
                  <a:cubicBezTo>
                    <a:pt x="284890" y="152400"/>
                    <a:pt x="272508" y="141923"/>
                    <a:pt x="256315" y="141923"/>
                  </a:cubicBezTo>
                  <a:close/>
                  <a:moveTo>
                    <a:pt x="144873" y="141923"/>
                  </a:moveTo>
                  <a:cubicBezTo>
                    <a:pt x="129633" y="141923"/>
                    <a:pt x="116298" y="152400"/>
                    <a:pt x="116298" y="165735"/>
                  </a:cubicBezTo>
                  <a:lnTo>
                    <a:pt x="116298" y="782955"/>
                  </a:lnTo>
                  <a:cubicBezTo>
                    <a:pt x="116298" y="796290"/>
                    <a:pt x="128680" y="806768"/>
                    <a:pt x="144873" y="806768"/>
                  </a:cubicBezTo>
                  <a:cubicBezTo>
                    <a:pt x="160113" y="806768"/>
                    <a:pt x="173448" y="796290"/>
                    <a:pt x="173448" y="782955"/>
                  </a:cubicBezTo>
                  <a:lnTo>
                    <a:pt x="173448" y="165735"/>
                  </a:lnTo>
                  <a:cubicBezTo>
                    <a:pt x="173448" y="152400"/>
                    <a:pt x="161065" y="141923"/>
                    <a:pt x="144873" y="141923"/>
                  </a:cubicBezTo>
                  <a:close/>
                  <a:moveTo>
                    <a:pt x="229646" y="0"/>
                  </a:moveTo>
                  <a:lnTo>
                    <a:pt x="499203" y="0"/>
                  </a:lnTo>
                  <a:cubicBezTo>
                    <a:pt x="624933" y="0"/>
                    <a:pt x="743043" y="36195"/>
                    <a:pt x="726851" y="228600"/>
                  </a:cubicBezTo>
                  <a:lnTo>
                    <a:pt x="688751" y="783908"/>
                  </a:lnTo>
                  <a:cubicBezTo>
                    <a:pt x="688751" y="841058"/>
                    <a:pt x="642078" y="888683"/>
                    <a:pt x="583976" y="888683"/>
                  </a:cubicBezTo>
                  <a:lnTo>
                    <a:pt x="412526" y="888683"/>
                  </a:lnTo>
                  <a:lnTo>
                    <a:pt x="412526" y="1631633"/>
                  </a:lnTo>
                  <a:lnTo>
                    <a:pt x="322038" y="1631633"/>
                  </a:lnTo>
                  <a:lnTo>
                    <a:pt x="322038" y="888683"/>
                  </a:lnTo>
                  <a:lnTo>
                    <a:pt x="143921" y="888683"/>
                  </a:lnTo>
                  <a:cubicBezTo>
                    <a:pt x="86771" y="888683"/>
                    <a:pt x="39146" y="842010"/>
                    <a:pt x="39146" y="783908"/>
                  </a:cubicBezTo>
                  <a:lnTo>
                    <a:pt x="1046" y="228600"/>
                  </a:lnTo>
                  <a:cubicBezTo>
                    <a:pt x="-12290" y="34290"/>
                    <a:pt x="103915" y="0"/>
                    <a:pt x="229646"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F2C65794-2702-455A-9957-A6DC150E5D73}"/>
                </a:ext>
              </a:extLst>
            </p:cNvPr>
            <p:cNvSpPr/>
            <p:nvPr/>
          </p:nvSpPr>
          <p:spPr>
            <a:xfrm>
              <a:off x="4273008" y="3907143"/>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solidFill>
              <a:schemeClr val="accent1"/>
            </a:solidFill>
            <a:ln w="9525" cap="flat">
              <a:noFill/>
              <a:prstDash val="solid"/>
              <a:miter/>
            </a:ln>
          </p:spPr>
          <p:txBody>
            <a:bodyPr rtlCol="0" anchor="ctr"/>
            <a:lstStyle/>
            <a:p>
              <a:endParaRPr lang="en-US"/>
            </a:p>
          </p:txBody>
        </p:sp>
      </p:grpSp>
      <p:grpSp>
        <p:nvGrpSpPr>
          <p:cNvPr id="14" name="그룹 108">
            <a:extLst>
              <a:ext uri="{FF2B5EF4-FFF2-40B4-BE49-F238E27FC236}">
                <a16:creationId xmlns:a16="http://schemas.microsoft.com/office/drawing/2014/main" id="{B9F57C46-61DD-4D6A-AAAC-DC3D515715D3}"/>
              </a:ext>
            </a:extLst>
          </p:cNvPr>
          <p:cNvGrpSpPr/>
          <p:nvPr/>
        </p:nvGrpSpPr>
        <p:grpSpPr>
          <a:xfrm rot="20107294">
            <a:off x="3668467" y="4728756"/>
            <a:ext cx="648140" cy="739912"/>
            <a:chOff x="7322818" y="1544656"/>
            <a:chExt cx="2434437" cy="2779133"/>
          </a:xfrm>
          <a:solidFill>
            <a:schemeClr val="accent3"/>
          </a:solidFill>
        </p:grpSpPr>
        <p:sp>
          <p:nvSpPr>
            <p:cNvPr id="15" name="타원 109">
              <a:extLst>
                <a:ext uri="{FF2B5EF4-FFF2-40B4-BE49-F238E27FC236}">
                  <a16:creationId xmlns:a16="http://schemas.microsoft.com/office/drawing/2014/main" id="{52D08E96-F04E-4B8E-8505-79F3A3D68351}"/>
                </a:ext>
              </a:extLst>
            </p:cNvPr>
            <p:cNvSpPr/>
            <p:nvPr/>
          </p:nvSpPr>
          <p:spPr>
            <a:xfrm rot="1023001">
              <a:off x="7882224" y="2424122"/>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10">
              <a:extLst>
                <a:ext uri="{FF2B5EF4-FFF2-40B4-BE49-F238E27FC236}">
                  <a16:creationId xmlns:a16="http://schemas.microsoft.com/office/drawing/2014/main" id="{C2D756F1-5B6C-44E1-9198-907D1C5ACD17}"/>
                </a:ext>
              </a:extLst>
            </p:cNvPr>
            <p:cNvSpPr/>
            <p:nvPr/>
          </p:nvSpPr>
          <p:spPr>
            <a:xfrm rot="1023001">
              <a:off x="8340738" y="2465286"/>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자유형: 도형 111">
              <a:extLst>
                <a:ext uri="{FF2B5EF4-FFF2-40B4-BE49-F238E27FC236}">
                  <a16:creationId xmlns:a16="http://schemas.microsoft.com/office/drawing/2014/main" id="{17E5A63A-B328-4225-BDD2-BE659D6D2722}"/>
                </a:ext>
              </a:extLst>
            </p:cNvPr>
            <p:cNvSpPr/>
            <p:nvPr/>
          </p:nvSpPr>
          <p:spPr>
            <a:xfrm>
              <a:off x="7870936" y="2805575"/>
              <a:ext cx="1345565" cy="1518214"/>
            </a:xfrm>
            <a:custGeom>
              <a:avLst/>
              <a:gdLst>
                <a:gd name="connsiteX0" fmla="*/ 854110 w 1396721"/>
                <a:gd name="connsiteY0" fmla="*/ 70339 h 1487156"/>
                <a:gd name="connsiteX1" fmla="*/ 854110 w 1396721"/>
                <a:gd name="connsiteY1" fmla="*/ 0 h 1487156"/>
                <a:gd name="connsiteX2" fmla="*/ 864158 w 1396721"/>
                <a:gd name="connsiteY2" fmla="*/ 472273 h 1487156"/>
                <a:gd name="connsiteX3" fmla="*/ 1165609 w 1396721"/>
                <a:gd name="connsiteY3" fmla="*/ 291403 h 1487156"/>
                <a:gd name="connsiteX4" fmla="*/ 1396721 w 1396721"/>
                <a:gd name="connsiteY4" fmla="*/ 462225 h 1487156"/>
                <a:gd name="connsiteX5" fmla="*/ 954593 w 1396721"/>
                <a:gd name="connsiteY5" fmla="*/ 693337 h 1487156"/>
                <a:gd name="connsiteX6" fmla="*/ 1034980 w 1396721"/>
                <a:gd name="connsiteY6" fmla="*/ 844062 h 1487156"/>
                <a:gd name="connsiteX7" fmla="*/ 813916 w 1396721"/>
                <a:gd name="connsiteY7" fmla="*/ 844062 h 1487156"/>
                <a:gd name="connsiteX8" fmla="*/ 793820 w 1396721"/>
                <a:gd name="connsiteY8" fmla="*/ 1165609 h 1487156"/>
                <a:gd name="connsiteX9" fmla="*/ 884255 w 1396721"/>
                <a:gd name="connsiteY9" fmla="*/ 1195754 h 1487156"/>
                <a:gd name="connsiteX10" fmla="*/ 763674 w 1396721"/>
                <a:gd name="connsiteY10" fmla="*/ 1487156 h 1487156"/>
                <a:gd name="connsiteX11" fmla="*/ 90435 w 1396721"/>
                <a:gd name="connsiteY11" fmla="*/ 1416818 h 1487156"/>
                <a:gd name="connsiteX12" fmla="*/ 60290 w 1396721"/>
                <a:gd name="connsiteY12" fmla="*/ 924449 h 1487156"/>
                <a:gd name="connsiteX13" fmla="*/ 180870 w 1396721"/>
                <a:gd name="connsiteY13" fmla="*/ 1024932 h 1487156"/>
                <a:gd name="connsiteX14" fmla="*/ 271305 w 1396721"/>
                <a:gd name="connsiteY14" fmla="*/ 703385 h 1487156"/>
                <a:gd name="connsiteX15" fmla="*/ 0 w 1396721"/>
                <a:gd name="connsiteY15" fmla="*/ 241161 h 1487156"/>
                <a:gd name="connsiteX16" fmla="*/ 301450 w 1396721"/>
                <a:gd name="connsiteY16" fmla="*/ 110532 h 1487156"/>
                <a:gd name="connsiteX17" fmla="*/ 452176 w 1396721"/>
                <a:gd name="connsiteY17" fmla="*/ 361741 h 1487156"/>
                <a:gd name="connsiteX18" fmla="*/ 522514 w 1396721"/>
                <a:gd name="connsiteY18" fmla="*/ 20097 h 1487156"/>
                <a:gd name="connsiteX19" fmla="*/ 823965 w 1396721"/>
                <a:gd name="connsiteY19" fmla="*/ 20097 h 1487156"/>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18" fmla="*/ 823965 w 1396721"/>
                <a:gd name="connsiteY18" fmla="*/ 0 h 1467059"/>
                <a:gd name="connsiteX0" fmla="*/ 854110 w 1396721"/>
                <a:gd name="connsiteY0" fmla="*/ 50242 h 1467059"/>
                <a:gd name="connsiteX1" fmla="*/ 864158 w 1396721"/>
                <a:gd name="connsiteY1" fmla="*/ 452176 h 1467059"/>
                <a:gd name="connsiteX2" fmla="*/ 1165609 w 1396721"/>
                <a:gd name="connsiteY2" fmla="*/ 271306 h 1467059"/>
                <a:gd name="connsiteX3" fmla="*/ 1396721 w 1396721"/>
                <a:gd name="connsiteY3" fmla="*/ 442128 h 1467059"/>
                <a:gd name="connsiteX4" fmla="*/ 954593 w 1396721"/>
                <a:gd name="connsiteY4" fmla="*/ 673240 h 1467059"/>
                <a:gd name="connsiteX5" fmla="*/ 1034980 w 1396721"/>
                <a:gd name="connsiteY5" fmla="*/ 823965 h 1467059"/>
                <a:gd name="connsiteX6" fmla="*/ 813916 w 1396721"/>
                <a:gd name="connsiteY6" fmla="*/ 823965 h 1467059"/>
                <a:gd name="connsiteX7" fmla="*/ 793820 w 1396721"/>
                <a:gd name="connsiteY7" fmla="*/ 1145512 h 1467059"/>
                <a:gd name="connsiteX8" fmla="*/ 884255 w 1396721"/>
                <a:gd name="connsiteY8" fmla="*/ 1175657 h 1467059"/>
                <a:gd name="connsiteX9" fmla="*/ 763674 w 1396721"/>
                <a:gd name="connsiteY9" fmla="*/ 1467059 h 1467059"/>
                <a:gd name="connsiteX10" fmla="*/ 90435 w 1396721"/>
                <a:gd name="connsiteY10" fmla="*/ 1396721 h 1467059"/>
                <a:gd name="connsiteX11" fmla="*/ 60290 w 1396721"/>
                <a:gd name="connsiteY11" fmla="*/ 904352 h 1467059"/>
                <a:gd name="connsiteX12" fmla="*/ 180870 w 1396721"/>
                <a:gd name="connsiteY12" fmla="*/ 1004835 h 1467059"/>
                <a:gd name="connsiteX13" fmla="*/ 271305 w 1396721"/>
                <a:gd name="connsiteY13" fmla="*/ 683288 h 1467059"/>
                <a:gd name="connsiteX14" fmla="*/ 0 w 1396721"/>
                <a:gd name="connsiteY14" fmla="*/ 221064 h 1467059"/>
                <a:gd name="connsiteX15" fmla="*/ 301450 w 1396721"/>
                <a:gd name="connsiteY15" fmla="*/ 90435 h 1467059"/>
                <a:gd name="connsiteX16" fmla="*/ 452176 w 1396721"/>
                <a:gd name="connsiteY16" fmla="*/ 341644 h 1467059"/>
                <a:gd name="connsiteX17" fmla="*/ 522514 w 1396721"/>
                <a:gd name="connsiteY17" fmla="*/ 0 h 1467059"/>
                <a:gd name="connsiteX0" fmla="*/ 847716 w 1396721"/>
                <a:gd name="connsiteY0" fmla="*/ 0 h 1490352"/>
                <a:gd name="connsiteX1" fmla="*/ 864158 w 1396721"/>
                <a:gd name="connsiteY1" fmla="*/ 475469 h 1490352"/>
                <a:gd name="connsiteX2" fmla="*/ 1165609 w 1396721"/>
                <a:gd name="connsiteY2" fmla="*/ 294599 h 1490352"/>
                <a:gd name="connsiteX3" fmla="*/ 1396721 w 1396721"/>
                <a:gd name="connsiteY3" fmla="*/ 465421 h 1490352"/>
                <a:gd name="connsiteX4" fmla="*/ 954593 w 1396721"/>
                <a:gd name="connsiteY4" fmla="*/ 696533 h 1490352"/>
                <a:gd name="connsiteX5" fmla="*/ 1034980 w 1396721"/>
                <a:gd name="connsiteY5" fmla="*/ 847258 h 1490352"/>
                <a:gd name="connsiteX6" fmla="*/ 813916 w 1396721"/>
                <a:gd name="connsiteY6" fmla="*/ 847258 h 1490352"/>
                <a:gd name="connsiteX7" fmla="*/ 793820 w 1396721"/>
                <a:gd name="connsiteY7" fmla="*/ 1168805 h 1490352"/>
                <a:gd name="connsiteX8" fmla="*/ 884255 w 1396721"/>
                <a:gd name="connsiteY8" fmla="*/ 1198950 h 1490352"/>
                <a:gd name="connsiteX9" fmla="*/ 763674 w 1396721"/>
                <a:gd name="connsiteY9" fmla="*/ 1490352 h 1490352"/>
                <a:gd name="connsiteX10" fmla="*/ 90435 w 1396721"/>
                <a:gd name="connsiteY10" fmla="*/ 1420014 h 1490352"/>
                <a:gd name="connsiteX11" fmla="*/ 60290 w 1396721"/>
                <a:gd name="connsiteY11" fmla="*/ 927645 h 1490352"/>
                <a:gd name="connsiteX12" fmla="*/ 180870 w 1396721"/>
                <a:gd name="connsiteY12" fmla="*/ 1028128 h 1490352"/>
                <a:gd name="connsiteX13" fmla="*/ 271305 w 1396721"/>
                <a:gd name="connsiteY13" fmla="*/ 706581 h 1490352"/>
                <a:gd name="connsiteX14" fmla="*/ 0 w 1396721"/>
                <a:gd name="connsiteY14" fmla="*/ 244357 h 1490352"/>
                <a:gd name="connsiteX15" fmla="*/ 301450 w 1396721"/>
                <a:gd name="connsiteY15" fmla="*/ 113728 h 1490352"/>
                <a:gd name="connsiteX16" fmla="*/ 452176 w 1396721"/>
                <a:gd name="connsiteY16" fmla="*/ 364937 h 1490352"/>
                <a:gd name="connsiteX17" fmla="*/ 522514 w 1396721"/>
                <a:gd name="connsiteY17" fmla="*/ 23293 h 1490352"/>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47716 w 1396721"/>
                <a:gd name="connsiteY0" fmla="*/ 40651 h 1531003"/>
                <a:gd name="connsiteX1" fmla="*/ 864158 w 1396721"/>
                <a:gd name="connsiteY1" fmla="*/ 516120 h 1531003"/>
                <a:gd name="connsiteX2" fmla="*/ 1165609 w 1396721"/>
                <a:gd name="connsiteY2" fmla="*/ 335250 h 1531003"/>
                <a:gd name="connsiteX3" fmla="*/ 1396721 w 1396721"/>
                <a:gd name="connsiteY3" fmla="*/ 506072 h 1531003"/>
                <a:gd name="connsiteX4" fmla="*/ 954593 w 1396721"/>
                <a:gd name="connsiteY4" fmla="*/ 737184 h 1531003"/>
                <a:gd name="connsiteX5" fmla="*/ 1034980 w 1396721"/>
                <a:gd name="connsiteY5" fmla="*/ 887909 h 1531003"/>
                <a:gd name="connsiteX6" fmla="*/ 813916 w 1396721"/>
                <a:gd name="connsiteY6" fmla="*/ 887909 h 1531003"/>
                <a:gd name="connsiteX7" fmla="*/ 793820 w 1396721"/>
                <a:gd name="connsiteY7" fmla="*/ 1209456 h 1531003"/>
                <a:gd name="connsiteX8" fmla="*/ 884255 w 1396721"/>
                <a:gd name="connsiteY8" fmla="*/ 1239601 h 1531003"/>
                <a:gd name="connsiteX9" fmla="*/ 763674 w 1396721"/>
                <a:gd name="connsiteY9" fmla="*/ 1531003 h 1531003"/>
                <a:gd name="connsiteX10" fmla="*/ 90435 w 1396721"/>
                <a:gd name="connsiteY10" fmla="*/ 1460665 h 1531003"/>
                <a:gd name="connsiteX11" fmla="*/ 60290 w 1396721"/>
                <a:gd name="connsiteY11" fmla="*/ 968296 h 1531003"/>
                <a:gd name="connsiteX12" fmla="*/ 180870 w 1396721"/>
                <a:gd name="connsiteY12" fmla="*/ 1068779 h 1531003"/>
                <a:gd name="connsiteX13" fmla="*/ 271305 w 1396721"/>
                <a:gd name="connsiteY13" fmla="*/ 747232 h 1531003"/>
                <a:gd name="connsiteX14" fmla="*/ 0 w 1396721"/>
                <a:gd name="connsiteY14" fmla="*/ 285008 h 1531003"/>
                <a:gd name="connsiteX15" fmla="*/ 301450 w 1396721"/>
                <a:gd name="connsiteY15" fmla="*/ 154379 h 1531003"/>
                <a:gd name="connsiteX16" fmla="*/ 452176 w 1396721"/>
                <a:gd name="connsiteY16" fmla="*/ 405588 h 1531003"/>
                <a:gd name="connsiteX17" fmla="*/ 557683 w 1396721"/>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50698 w 1387129"/>
                <a:gd name="connsiteY11" fmla="*/ 968296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80843 w 1387129"/>
                <a:gd name="connsiteY10" fmla="*/ 1460665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96829 w 1387129"/>
                <a:gd name="connsiteY10" fmla="*/ 1435087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82670 w 1387129"/>
                <a:gd name="connsiteY11" fmla="*/ 98428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171278 w 1387129"/>
                <a:gd name="connsiteY12" fmla="*/ 1068779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122407 w 1387129"/>
                <a:gd name="connsiteY10" fmla="*/ 1521411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92261 w 1387129"/>
                <a:gd name="connsiteY11" fmla="*/ 108659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16039 w 1387129"/>
                <a:gd name="connsiteY12" fmla="*/ 1206258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31003"/>
                <a:gd name="connsiteX1" fmla="*/ 854566 w 1387129"/>
                <a:gd name="connsiteY1" fmla="*/ 516120 h 1531003"/>
                <a:gd name="connsiteX2" fmla="*/ 1156017 w 1387129"/>
                <a:gd name="connsiteY2" fmla="*/ 335250 h 1531003"/>
                <a:gd name="connsiteX3" fmla="*/ 1387129 w 1387129"/>
                <a:gd name="connsiteY3" fmla="*/ 506072 h 1531003"/>
                <a:gd name="connsiteX4" fmla="*/ 945001 w 1387129"/>
                <a:gd name="connsiteY4" fmla="*/ 737184 h 1531003"/>
                <a:gd name="connsiteX5" fmla="*/ 1025388 w 1387129"/>
                <a:gd name="connsiteY5" fmla="*/ 887909 h 1531003"/>
                <a:gd name="connsiteX6" fmla="*/ 804324 w 1387129"/>
                <a:gd name="connsiteY6" fmla="*/ 887909 h 1531003"/>
                <a:gd name="connsiteX7" fmla="*/ 784228 w 1387129"/>
                <a:gd name="connsiteY7" fmla="*/ 1209456 h 1531003"/>
                <a:gd name="connsiteX8" fmla="*/ 874663 w 1387129"/>
                <a:gd name="connsiteY8" fmla="*/ 1239601 h 1531003"/>
                <a:gd name="connsiteX9" fmla="*/ 754082 w 1387129"/>
                <a:gd name="connsiteY9" fmla="*/ 1531003 h 1531003"/>
                <a:gd name="connsiteX10" fmla="*/ 208731 w 1387129"/>
                <a:gd name="connsiteY10" fmla="*/ 1505425 h 1531003"/>
                <a:gd name="connsiteX11" fmla="*/ 146613 w 1387129"/>
                <a:gd name="connsiteY11" fmla="*/ 1166522 h 1531003"/>
                <a:gd name="connsiteX12" fmla="*/ 209645 w 1387129"/>
                <a:gd name="connsiteY12" fmla="*/ 1196667 h 1531003"/>
                <a:gd name="connsiteX13" fmla="*/ 261713 w 1387129"/>
                <a:gd name="connsiteY13" fmla="*/ 747232 h 1531003"/>
                <a:gd name="connsiteX14" fmla="*/ 0 w 1387129"/>
                <a:gd name="connsiteY14" fmla="*/ 278613 h 1531003"/>
                <a:gd name="connsiteX15" fmla="*/ 291858 w 1387129"/>
                <a:gd name="connsiteY15" fmla="*/ 154379 h 1531003"/>
                <a:gd name="connsiteX16" fmla="*/ 442584 w 1387129"/>
                <a:gd name="connsiteY16" fmla="*/ 405588 h 1531003"/>
                <a:gd name="connsiteX17" fmla="*/ 548091 w 1387129"/>
                <a:gd name="connsiteY17" fmla="*/ 0 h 1531003"/>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54082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74663 w 1387129"/>
                <a:gd name="connsiteY8" fmla="*/ 1239601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1025388 w 1387129"/>
                <a:gd name="connsiteY5" fmla="*/ 887909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945001 w 1387129"/>
                <a:gd name="connsiteY4" fmla="*/ 737184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83824 w 1387129"/>
                <a:gd name="connsiteY5" fmla="*/ 881515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07091 w 1387129"/>
                <a:gd name="connsiteY5" fmla="*/ 89110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04324 w 1387129"/>
                <a:gd name="connsiteY6" fmla="*/ 887909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23077 w 1387129"/>
                <a:gd name="connsiteY5" fmla="*/ 833557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261713 w 1387129"/>
                <a:gd name="connsiteY13" fmla="*/ 747232 h 1518214"/>
                <a:gd name="connsiteX14" fmla="*/ 0 w 1387129"/>
                <a:gd name="connsiteY14" fmla="*/ 278613 h 1518214"/>
                <a:gd name="connsiteX15" fmla="*/ 291858 w 1387129"/>
                <a:gd name="connsiteY15" fmla="*/ 154379 h 1518214"/>
                <a:gd name="connsiteX16" fmla="*/ 442584 w 1387129"/>
                <a:gd name="connsiteY16" fmla="*/ 405588 h 1518214"/>
                <a:gd name="connsiteX17" fmla="*/ 548091 w 1387129"/>
                <a:gd name="connsiteY17"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81314 w 1387129"/>
                <a:gd name="connsiteY13" fmla="*/ 735052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65071 w 1387129"/>
                <a:gd name="connsiteY4" fmla="*/ 743579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6705 w 1387129"/>
                <a:gd name="connsiteY4" fmla="*/ 746776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9880 w 1387129"/>
                <a:gd name="connsiteY5" fmla="*/ 81117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23077 w 1387129"/>
                <a:gd name="connsiteY5" fmla="*/ 788796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87129"/>
                <a:gd name="connsiteY0" fmla="*/ 40651 h 1518214"/>
                <a:gd name="connsiteX1" fmla="*/ 854566 w 1387129"/>
                <a:gd name="connsiteY1" fmla="*/ 516120 h 1518214"/>
                <a:gd name="connsiteX2" fmla="*/ 1156017 w 1387129"/>
                <a:gd name="connsiteY2" fmla="*/ 335250 h 1518214"/>
                <a:gd name="connsiteX3" fmla="*/ 1387129 w 1387129"/>
                <a:gd name="connsiteY3" fmla="*/ 506072 h 1518214"/>
                <a:gd name="connsiteX4" fmla="*/ 823508 w 1387129"/>
                <a:gd name="connsiteY4" fmla="*/ 765960 h 1518214"/>
                <a:gd name="connsiteX5" fmla="*/ 910288 w 1387129"/>
                <a:gd name="connsiteY5" fmla="*/ 785598 h 1518214"/>
                <a:gd name="connsiteX6" fmla="*/ 813915 w 1387129"/>
                <a:gd name="connsiteY6" fmla="*/ 833556 h 1518214"/>
                <a:gd name="connsiteX7" fmla="*/ 784228 w 1387129"/>
                <a:gd name="connsiteY7" fmla="*/ 1209456 h 1518214"/>
                <a:gd name="connsiteX8" fmla="*/ 849085 w 1387129"/>
                <a:gd name="connsiteY8" fmla="*/ 1214024 h 1518214"/>
                <a:gd name="connsiteX9" fmla="*/ 741293 w 1387129"/>
                <a:gd name="connsiteY9" fmla="*/ 1518214 h 1518214"/>
                <a:gd name="connsiteX10" fmla="*/ 208731 w 1387129"/>
                <a:gd name="connsiteY10" fmla="*/ 1505425 h 1518214"/>
                <a:gd name="connsiteX11" fmla="*/ 146613 w 1387129"/>
                <a:gd name="connsiteY11" fmla="*/ 1166522 h 1518214"/>
                <a:gd name="connsiteX12" fmla="*/ 209645 w 1387129"/>
                <a:gd name="connsiteY12" fmla="*/ 1196667 h 1518214"/>
                <a:gd name="connsiteX13" fmla="*/ 178117 w 1387129"/>
                <a:gd name="connsiteY13" fmla="*/ 715869 h 1518214"/>
                <a:gd name="connsiteX14" fmla="*/ 261713 w 1387129"/>
                <a:gd name="connsiteY14" fmla="*/ 747232 h 1518214"/>
                <a:gd name="connsiteX15" fmla="*/ 0 w 1387129"/>
                <a:gd name="connsiteY15" fmla="*/ 278613 h 1518214"/>
                <a:gd name="connsiteX16" fmla="*/ 291858 w 1387129"/>
                <a:gd name="connsiteY16" fmla="*/ 154379 h 1518214"/>
                <a:gd name="connsiteX17" fmla="*/ 442584 w 1387129"/>
                <a:gd name="connsiteY17" fmla="*/ 405588 h 1518214"/>
                <a:gd name="connsiteX18" fmla="*/ 548091 w 1387129"/>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74340"/>
                <a:gd name="connsiteY0" fmla="*/ 40651 h 1518214"/>
                <a:gd name="connsiteX1" fmla="*/ 854566 w 1374340"/>
                <a:gd name="connsiteY1" fmla="*/ 516120 h 1518214"/>
                <a:gd name="connsiteX2" fmla="*/ 1156017 w 1374340"/>
                <a:gd name="connsiteY2" fmla="*/ 335250 h 1518214"/>
                <a:gd name="connsiteX3" fmla="*/ 1374340 w 1374340"/>
                <a:gd name="connsiteY3" fmla="*/ 509269 h 1518214"/>
                <a:gd name="connsiteX4" fmla="*/ 823508 w 1374340"/>
                <a:gd name="connsiteY4" fmla="*/ 765960 h 1518214"/>
                <a:gd name="connsiteX5" fmla="*/ 910288 w 1374340"/>
                <a:gd name="connsiteY5" fmla="*/ 785598 h 1518214"/>
                <a:gd name="connsiteX6" fmla="*/ 813915 w 1374340"/>
                <a:gd name="connsiteY6" fmla="*/ 833556 h 1518214"/>
                <a:gd name="connsiteX7" fmla="*/ 784228 w 1374340"/>
                <a:gd name="connsiteY7" fmla="*/ 1209456 h 1518214"/>
                <a:gd name="connsiteX8" fmla="*/ 849085 w 1374340"/>
                <a:gd name="connsiteY8" fmla="*/ 1214024 h 1518214"/>
                <a:gd name="connsiteX9" fmla="*/ 741293 w 1374340"/>
                <a:gd name="connsiteY9" fmla="*/ 1518214 h 1518214"/>
                <a:gd name="connsiteX10" fmla="*/ 208731 w 1374340"/>
                <a:gd name="connsiteY10" fmla="*/ 1505425 h 1518214"/>
                <a:gd name="connsiteX11" fmla="*/ 146613 w 1374340"/>
                <a:gd name="connsiteY11" fmla="*/ 1166522 h 1518214"/>
                <a:gd name="connsiteX12" fmla="*/ 209645 w 1374340"/>
                <a:gd name="connsiteY12" fmla="*/ 1196667 h 1518214"/>
                <a:gd name="connsiteX13" fmla="*/ 178117 w 1374340"/>
                <a:gd name="connsiteY13" fmla="*/ 715869 h 1518214"/>
                <a:gd name="connsiteX14" fmla="*/ 261713 w 1374340"/>
                <a:gd name="connsiteY14" fmla="*/ 747232 h 1518214"/>
                <a:gd name="connsiteX15" fmla="*/ 0 w 1374340"/>
                <a:gd name="connsiteY15" fmla="*/ 278613 h 1518214"/>
                <a:gd name="connsiteX16" fmla="*/ 291858 w 1374340"/>
                <a:gd name="connsiteY16" fmla="*/ 154379 h 1518214"/>
                <a:gd name="connsiteX17" fmla="*/ 442584 w 1374340"/>
                <a:gd name="connsiteY17" fmla="*/ 405588 h 1518214"/>
                <a:gd name="connsiteX18" fmla="*/ 548091 w 1374340"/>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8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26382"/>
                <a:gd name="connsiteY0" fmla="*/ 40651 h 1518214"/>
                <a:gd name="connsiteX1" fmla="*/ 854566 w 1326382"/>
                <a:gd name="connsiteY1" fmla="*/ 516120 h 1518214"/>
                <a:gd name="connsiteX2" fmla="*/ 1156017 w 1326382"/>
                <a:gd name="connsiteY2" fmla="*/ 335250 h 1518214"/>
                <a:gd name="connsiteX3" fmla="*/ 1326382 w 1326382"/>
                <a:gd name="connsiteY3" fmla="*/ 442128 h 1518214"/>
                <a:gd name="connsiteX4" fmla="*/ 823508 w 1326382"/>
                <a:gd name="connsiteY4" fmla="*/ 765960 h 1518214"/>
                <a:gd name="connsiteX5" fmla="*/ 910288 w 1326382"/>
                <a:gd name="connsiteY5" fmla="*/ 785598 h 1518214"/>
                <a:gd name="connsiteX6" fmla="*/ 813915 w 1326382"/>
                <a:gd name="connsiteY6" fmla="*/ 833556 h 1518214"/>
                <a:gd name="connsiteX7" fmla="*/ 784228 w 1326382"/>
                <a:gd name="connsiteY7" fmla="*/ 1209456 h 1518214"/>
                <a:gd name="connsiteX8" fmla="*/ 849085 w 1326382"/>
                <a:gd name="connsiteY8" fmla="*/ 1214024 h 1518214"/>
                <a:gd name="connsiteX9" fmla="*/ 741293 w 1326382"/>
                <a:gd name="connsiteY9" fmla="*/ 1518214 h 1518214"/>
                <a:gd name="connsiteX10" fmla="*/ 208731 w 1326382"/>
                <a:gd name="connsiteY10" fmla="*/ 1505425 h 1518214"/>
                <a:gd name="connsiteX11" fmla="*/ 146613 w 1326382"/>
                <a:gd name="connsiteY11" fmla="*/ 1166522 h 1518214"/>
                <a:gd name="connsiteX12" fmla="*/ 209645 w 1326382"/>
                <a:gd name="connsiteY12" fmla="*/ 1196667 h 1518214"/>
                <a:gd name="connsiteX13" fmla="*/ 178117 w 1326382"/>
                <a:gd name="connsiteY13" fmla="*/ 715869 h 1518214"/>
                <a:gd name="connsiteX14" fmla="*/ 261713 w 1326382"/>
                <a:gd name="connsiteY14" fmla="*/ 747232 h 1518214"/>
                <a:gd name="connsiteX15" fmla="*/ 0 w 1326382"/>
                <a:gd name="connsiteY15" fmla="*/ 278613 h 1518214"/>
                <a:gd name="connsiteX16" fmla="*/ 291858 w 1326382"/>
                <a:gd name="connsiteY16" fmla="*/ 154379 h 1518214"/>
                <a:gd name="connsiteX17" fmla="*/ 442584 w 1326382"/>
                <a:gd name="connsiteY17" fmla="*/ 405588 h 1518214"/>
                <a:gd name="connsiteX18" fmla="*/ 548091 w 1326382"/>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54566 w 1345565"/>
                <a:gd name="connsiteY1" fmla="*/ 516120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91858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05588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 name="connsiteX0" fmla="*/ 838124 w 1345565"/>
                <a:gd name="connsiteY0" fmla="*/ 40651 h 1518214"/>
                <a:gd name="connsiteX1" fmla="*/ 832186 w 1345565"/>
                <a:gd name="connsiteY1" fmla="*/ 490542 h 1518214"/>
                <a:gd name="connsiteX2" fmla="*/ 1156017 w 1345565"/>
                <a:gd name="connsiteY2" fmla="*/ 335250 h 1518214"/>
                <a:gd name="connsiteX3" fmla="*/ 1345565 w 1345565"/>
                <a:gd name="connsiteY3" fmla="*/ 486889 h 1518214"/>
                <a:gd name="connsiteX4" fmla="*/ 823508 w 1345565"/>
                <a:gd name="connsiteY4" fmla="*/ 765960 h 1518214"/>
                <a:gd name="connsiteX5" fmla="*/ 910288 w 1345565"/>
                <a:gd name="connsiteY5" fmla="*/ 785598 h 1518214"/>
                <a:gd name="connsiteX6" fmla="*/ 813915 w 1345565"/>
                <a:gd name="connsiteY6" fmla="*/ 833556 h 1518214"/>
                <a:gd name="connsiteX7" fmla="*/ 784228 w 1345565"/>
                <a:gd name="connsiteY7" fmla="*/ 1209456 h 1518214"/>
                <a:gd name="connsiteX8" fmla="*/ 849085 w 1345565"/>
                <a:gd name="connsiteY8" fmla="*/ 1214024 h 1518214"/>
                <a:gd name="connsiteX9" fmla="*/ 741293 w 1345565"/>
                <a:gd name="connsiteY9" fmla="*/ 1518214 h 1518214"/>
                <a:gd name="connsiteX10" fmla="*/ 208731 w 1345565"/>
                <a:gd name="connsiteY10" fmla="*/ 1505425 h 1518214"/>
                <a:gd name="connsiteX11" fmla="*/ 146613 w 1345565"/>
                <a:gd name="connsiteY11" fmla="*/ 1166522 h 1518214"/>
                <a:gd name="connsiteX12" fmla="*/ 209645 w 1345565"/>
                <a:gd name="connsiteY12" fmla="*/ 1196667 h 1518214"/>
                <a:gd name="connsiteX13" fmla="*/ 178117 w 1345565"/>
                <a:gd name="connsiteY13" fmla="*/ 715869 h 1518214"/>
                <a:gd name="connsiteX14" fmla="*/ 261713 w 1345565"/>
                <a:gd name="connsiteY14" fmla="*/ 747232 h 1518214"/>
                <a:gd name="connsiteX15" fmla="*/ 0 w 1345565"/>
                <a:gd name="connsiteY15" fmla="*/ 278613 h 1518214"/>
                <a:gd name="connsiteX16" fmla="*/ 256689 w 1345565"/>
                <a:gd name="connsiteY16" fmla="*/ 154379 h 1518214"/>
                <a:gd name="connsiteX17" fmla="*/ 442584 w 1345565"/>
                <a:gd name="connsiteY17" fmla="*/ 421574 h 1518214"/>
                <a:gd name="connsiteX18" fmla="*/ 548091 w 1345565"/>
                <a:gd name="connsiteY18" fmla="*/ 0 h 151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5565" h="1518214">
                  <a:moveTo>
                    <a:pt x="838124" y="40651"/>
                  </a:moveTo>
                  <a:cubicBezTo>
                    <a:pt x="836145" y="190615"/>
                    <a:pt x="834165" y="340578"/>
                    <a:pt x="832186" y="490542"/>
                  </a:cubicBezTo>
                  <a:cubicBezTo>
                    <a:pt x="940130" y="410003"/>
                    <a:pt x="1009707" y="358239"/>
                    <a:pt x="1156017" y="335250"/>
                  </a:cubicBezTo>
                  <a:cubicBezTo>
                    <a:pt x="1219200" y="385796"/>
                    <a:pt x="1269593" y="404371"/>
                    <a:pt x="1345565" y="486889"/>
                  </a:cubicBezTo>
                  <a:cubicBezTo>
                    <a:pt x="1037262" y="530888"/>
                    <a:pt x="904808" y="696382"/>
                    <a:pt x="823508" y="765960"/>
                  </a:cubicBezTo>
                  <a:cubicBezTo>
                    <a:pt x="837514" y="773572"/>
                    <a:pt x="854719" y="765197"/>
                    <a:pt x="910288" y="785598"/>
                  </a:cubicBezTo>
                  <a:cubicBezTo>
                    <a:pt x="837665" y="810110"/>
                    <a:pt x="848171" y="834622"/>
                    <a:pt x="813915" y="833556"/>
                  </a:cubicBezTo>
                  <a:lnTo>
                    <a:pt x="784228" y="1209456"/>
                  </a:lnTo>
                  <a:cubicBezTo>
                    <a:pt x="805847" y="1210979"/>
                    <a:pt x="814677" y="1209304"/>
                    <a:pt x="849085" y="1214024"/>
                  </a:cubicBezTo>
                  <a:cubicBezTo>
                    <a:pt x="768394" y="1328210"/>
                    <a:pt x="754844" y="1442395"/>
                    <a:pt x="741293" y="1518214"/>
                  </a:cubicBezTo>
                  <a:lnTo>
                    <a:pt x="208731" y="1505425"/>
                  </a:lnTo>
                  <a:cubicBezTo>
                    <a:pt x="209340" y="1346631"/>
                    <a:pt x="203554" y="1293344"/>
                    <a:pt x="146613" y="1166522"/>
                  </a:cubicBezTo>
                  <a:cubicBezTo>
                    <a:pt x="190002" y="1187227"/>
                    <a:pt x="191832" y="1182356"/>
                    <a:pt x="209645" y="1196667"/>
                  </a:cubicBezTo>
                  <a:cubicBezTo>
                    <a:pt x="223647" y="1048124"/>
                    <a:pt x="263228" y="800468"/>
                    <a:pt x="178117" y="715869"/>
                  </a:cubicBezTo>
                  <a:lnTo>
                    <a:pt x="261713" y="747232"/>
                  </a:lnTo>
                  <a:cubicBezTo>
                    <a:pt x="273589" y="660298"/>
                    <a:pt x="218324" y="506223"/>
                    <a:pt x="0" y="278613"/>
                  </a:cubicBezTo>
                  <a:lnTo>
                    <a:pt x="256689" y="154379"/>
                  </a:lnTo>
                  <a:cubicBezTo>
                    <a:pt x="357021" y="234918"/>
                    <a:pt x="380619" y="337838"/>
                    <a:pt x="442584" y="421574"/>
                  </a:cubicBezTo>
                  <a:lnTo>
                    <a:pt x="548091"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12">
              <a:extLst>
                <a:ext uri="{FF2B5EF4-FFF2-40B4-BE49-F238E27FC236}">
                  <a16:creationId xmlns:a16="http://schemas.microsoft.com/office/drawing/2014/main" id="{1EE5A339-53C7-4D27-BC1F-EA65A066AE59}"/>
                </a:ext>
              </a:extLst>
            </p:cNvPr>
            <p:cNvSpPr/>
            <p:nvPr/>
          </p:nvSpPr>
          <p:spPr>
            <a:xfrm rot="1023001">
              <a:off x="8872391" y="2752794"/>
              <a:ext cx="876262" cy="7206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13">
              <a:extLst>
                <a:ext uri="{FF2B5EF4-FFF2-40B4-BE49-F238E27FC236}">
                  <a16:creationId xmlns:a16="http://schemas.microsoft.com/office/drawing/2014/main" id="{44CC086C-9393-4263-90D4-E581B646D3F8}"/>
                </a:ext>
              </a:extLst>
            </p:cNvPr>
            <p:cNvSpPr/>
            <p:nvPr/>
          </p:nvSpPr>
          <p:spPr>
            <a:xfrm rot="1023001">
              <a:off x="8739631" y="2136731"/>
              <a:ext cx="1017624" cy="956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14">
              <a:extLst>
                <a:ext uri="{FF2B5EF4-FFF2-40B4-BE49-F238E27FC236}">
                  <a16:creationId xmlns:a16="http://schemas.microsoft.com/office/drawing/2014/main" id="{D128B444-2ECB-41DF-A4F2-EBD606274A3A}"/>
                </a:ext>
              </a:extLst>
            </p:cNvPr>
            <p:cNvSpPr/>
            <p:nvPr/>
          </p:nvSpPr>
          <p:spPr>
            <a:xfrm rot="1023001">
              <a:off x="8781329" y="1841640"/>
              <a:ext cx="650363" cy="6115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115">
              <a:extLst>
                <a:ext uri="{FF2B5EF4-FFF2-40B4-BE49-F238E27FC236}">
                  <a16:creationId xmlns:a16="http://schemas.microsoft.com/office/drawing/2014/main" id="{A07C9056-A094-4834-A219-DD89C1B577B6}"/>
                </a:ext>
              </a:extLst>
            </p:cNvPr>
            <p:cNvSpPr/>
            <p:nvPr/>
          </p:nvSpPr>
          <p:spPr>
            <a:xfrm rot="1023001">
              <a:off x="8227747" y="1544656"/>
              <a:ext cx="942587" cy="10191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116">
              <a:extLst>
                <a:ext uri="{FF2B5EF4-FFF2-40B4-BE49-F238E27FC236}">
                  <a16:creationId xmlns:a16="http://schemas.microsoft.com/office/drawing/2014/main" id="{7BDB2BF5-1293-424E-9A58-56792D1063A0}"/>
                </a:ext>
              </a:extLst>
            </p:cNvPr>
            <p:cNvSpPr/>
            <p:nvPr/>
          </p:nvSpPr>
          <p:spPr>
            <a:xfrm rot="1023001">
              <a:off x="7793056" y="1695490"/>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117">
              <a:extLst>
                <a:ext uri="{FF2B5EF4-FFF2-40B4-BE49-F238E27FC236}">
                  <a16:creationId xmlns:a16="http://schemas.microsoft.com/office/drawing/2014/main" id="{DB9E765B-23B1-4E73-8238-9894E369B108}"/>
                </a:ext>
              </a:extLst>
            </p:cNvPr>
            <p:cNvSpPr/>
            <p:nvPr/>
          </p:nvSpPr>
          <p:spPr>
            <a:xfrm rot="1023001">
              <a:off x="7329654" y="1926595"/>
              <a:ext cx="942587" cy="8864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118">
              <a:extLst>
                <a:ext uri="{FF2B5EF4-FFF2-40B4-BE49-F238E27FC236}">
                  <a16:creationId xmlns:a16="http://schemas.microsoft.com/office/drawing/2014/main" id="{ACA9C454-7565-4910-AAF5-088F145991C4}"/>
                </a:ext>
              </a:extLst>
            </p:cNvPr>
            <p:cNvSpPr/>
            <p:nvPr/>
          </p:nvSpPr>
          <p:spPr>
            <a:xfrm rot="1023001">
              <a:off x="7322818" y="2549785"/>
              <a:ext cx="782358" cy="7357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119">
              <a:extLst>
                <a:ext uri="{FF2B5EF4-FFF2-40B4-BE49-F238E27FC236}">
                  <a16:creationId xmlns:a16="http://schemas.microsoft.com/office/drawing/2014/main" id="{58F82008-A998-4E8C-B58E-2230176CBB10}"/>
                </a:ext>
              </a:extLst>
            </p:cNvPr>
            <p:cNvSpPr/>
            <p:nvPr/>
          </p:nvSpPr>
          <p:spPr>
            <a:xfrm rot="1023001">
              <a:off x="8073501" y="2415555"/>
              <a:ext cx="797355" cy="6557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50" name="Group 49">
            <a:extLst>
              <a:ext uri="{FF2B5EF4-FFF2-40B4-BE49-F238E27FC236}">
                <a16:creationId xmlns:a16="http://schemas.microsoft.com/office/drawing/2014/main" id="{39BA94C3-288D-4433-B5AB-F235764ABDC0}"/>
              </a:ext>
            </a:extLst>
          </p:cNvPr>
          <p:cNvGrpSpPr/>
          <p:nvPr/>
        </p:nvGrpSpPr>
        <p:grpSpPr>
          <a:xfrm rot="2561921">
            <a:off x="5369821" y="4674847"/>
            <a:ext cx="880008" cy="918455"/>
            <a:chOff x="4685146" y="3951535"/>
            <a:chExt cx="846571" cy="883557"/>
          </a:xfrm>
        </p:grpSpPr>
        <p:sp>
          <p:nvSpPr>
            <p:cNvPr id="37" name="Freeform: Shape 36">
              <a:extLst>
                <a:ext uri="{FF2B5EF4-FFF2-40B4-BE49-F238E27FC236}">
                  <a16:creationId xmlns:a16="http://schemas.microsoft.com/office/drawing/2014/main" id="{F5B1287F-A787-43A3-AA29-85715FFDA590}"/>
                </a:ext>
              </a:extLst>
            </p:cNvPr>
            <p:cNvSpPr/>
            <p:nvPr/>
          </p:nvSpPr>
          <p:spPr>
            <a:xfrm>
              <a:off x="4685146" y="3951535"/>
              <a:ext cx="846571" cy="883557"/>
            </a:xfrm>
            <a:custGeom>
              <a:avLst/>
              <a:gdLst>
                <a:gd name="connsiteX0" fmla="*/ 3929811 w 3924300"/>
                <a:gd name="connsiteY0" fmla="*/ 1288776 h 4095750"/>
                <a:gd name="connsiteX1" fmla="*/ 3929811 w 3924300"/>
                <a:gd name="connsiteY1" fmla="*/ 1491658 h 4095750"/>
                <a:gd name="connsiteX2" fmla="*/ 3728834 w 3924300"/>
                <a:gd name="connsiteY2" fmla="*/ 2112688 h 4095750"/>
                <a:gd name="connsiteX3" fmla="*/ 2990646 w 3924300"/>
                <a:gd name="connsiteY3" fmla="*/ 3125196 h 4095750"/>
                <a:gd name="connsiteX4" fmla="*/ 1449501 w 3924300"/>
                <a:gd name="connsiteY4" fmla="*/ 4044358 h 4095750"/>
                <a:gd name="connsiteX5" fmla="*/ 634161 w 3924300"/>
                <a:gd name="connsiteY5" fmla="*/ 4067218 h 4095750"/>
                <a:gd name="connsiteX6" fmla="*/ 80758 w 3924300"/>
                <a:gd name="connsiteY6" fmla="*/ 2915646 h 4095750"/>
                <a:gd name="connsiteX7" fmla="*/ 223633 w 3924300"/>
                <a:gd name="connsiteY7" fmla="*/ 2713716 h 4095750"/>
                <a:gd name="connsiteX8" fmla="*/ 942771 w 3924300"/>
                <a:gd name="connsiteY8" fmla="*/ 1723116 h 4095750"/>
                <a:gd name="connsiteX9" fmla="*/ 1302816 w 3924300"/>
                <a:gd name="connsiteY9" fmla="*/ 776331 h 4095750"/>
                <a:gd name="connsiteX10" fmla="*/ 1350441 w 3924300"/>
                <a:gd name="connsiteY10" fmla="*/ 655363 h 4095750"/>
                <a:gd name="connsiteX11" fmla="*/ 2846819 w 3924300"/>
                <a:gd name="connsiteY11" fmla="*/ 36238 h 4095750"/>
                <a:gd name="connsiteX12" fmla="*/ 3929811 w 3924300"/>
                <a:gd name="connsiteY12" fmla="*/ 1288776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24300" h="4095750">
                  <a:moveTo>
                    <a:pt x="3929811" y="1288776"/>
                  </a:moveTo>
                  <a:cubicBezTo>
                    <a:pt x="3929811" y="1356403"/>
                    <a:pt x="3929811" y="1424031"/>
                    <a:pt x="3929811" y="1491658"/>
                  </a:cubicBezTo>
                  <a:cubicBezTo>
                    <a:pt x="3908856" y="1713591"/>
                    <a:pt x="3840276" y="1919331"/>
                    <a:pt x="3728834" y="2112688"/>
                  </a:cubicBezTo>
                  <a:cubicBezTo>
                    <a:pt x="3519284" y="2477496"/>
                    <a:pt x="3288778" y="2827063"/>
                    <a:pt x="2990646" y="3125196"/>
                  </a:cubicBezTo>
                  <a:cubicBezTo>
                    <a:pt x="2555353" y="3559536"/>
                    <a:pt x="2065768" y="3911008"/>
                    <a:pt x="1449501" y="4044358"/>
                  </a:cubicBezTo>
                  <a:cubicBezTo>
                    <a:pt x="1179943" y="4103413"/>
                    <a:pt x="906576" y="4129131"/>
                    <a:pt x="634161" y="4067218"/>
                  </a:cubicBezTo>
                  <a:cubicBezTo>
                    <a:pt x="125526" y="3951966"/>
                    <a:pt x="-145937" y="3385228"/>
                    <a:pt x="80758" y="2915646"/>
                  </a:cubicBezTo>
                  <a:cubicBezTo>
                    <a:pt x="116953" y="2840398"/>
                    <a:pt x="173151" y="2778486"/>
                    <a:pt x="223633" y="2713716"/>
                  </a:cubicBezTo>
                  <a:cubicBezTo>
                    <a:pt x="474141" y="2390818"/>
                    <a:pt x="729411" y="2073636"/>
                    <a:pt x="942771" y="1723116"/>
                  </a:cubicBezTo>
                  <a:cubicBezTo>
                    <a:pt x="1123746" y="1427841"/>
                    <a:pt x="1228521" y="1108753"/>
                    <a:pt x="1302816" y="776331"/>
                  </a:cubicBezTo>
                  <a:cubicBezTo>
                    <a:pt x="1312341" y="732516"/>
                    <a:pt x="1326628" y="692511"/>
                    <a:pt x="1350441" y="655363"/>
                  </a:cubicBezTo>
                  <a:cubicBezTo>
                    <a:pt x="1660003" y="152443"/>
                    <a:pt x="2265794" y="-99017"/>
                    <a:pt x="2846819" y="36238"/>
                  </a:cubicBezTo>
                  <a:cubicBezTo>
                    <a:pt x="3456419" y="178161"/>
                    <a:pt x="3861231" y="646791"/>
                    <a:pt x="3929811" y="1288776"/>
                  </a:cubicBezTo>
                  <a:close/>
                </a:path>
              </a:pathLst>
            </a:custGeom>
            <a:solidFill>
              <a:schemeClr val="accent2"/>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6AB6D92-B239-4DD4-805A-44F74C58CE3C}"/>
                </a:ext>
              </a:extLst>
            </p:cNvPr>
            <p:cNvSpPr/>
            <p:nvPr/>
          </p:nvSpPr>
          <p:spPr>
            <a:xfrm>
              <a:off x="4729727" y="4023487"/>
              <a:ext cx="745887" cy="754105"/>
            </a:xfrm>
            <a:custGeom>
              <a:avLst/>
              <a:gdLst>
                <a:gd name="connsiteX0" fmla="*/ 3464073 w 3457575"/>
                <a:gd name="connsiteY0" fmla="*/ 1172412 h 3495675"/>
                <a:gd name="connsiteX1" fmla="*/ 3317388 w 3457575"/>
                <a:gd name="connsiteY1" fmla="*/ 1743912 h 3495675"/>
                <a:gd name="connsiteX2" fmla="*/ 2803038 w 3457575"/>
                <a:gd name="connsiteY2" fmla="*/ 2498292 h 3495675"/>
                <a:gd name="connsiteX3" fmla="*/ 1423818 w 3457575"/>
                <a:gd name="connsiteY3" fmla="*/ 3428885 h 3495675"/>
                <a:gd name="connsiteX4" fmla="*/ 601810 w 3457575"/>
                <a:gd name="connsiteY4" fmla="*/ 3474605 h 3495675"/>
                <a:gd name="connsiteX5" fmla="*/ 455125 w 3457575"/>
                <a:gd name="connsiteY5" fmla="*/ 3406025 h 3495675"/>
                <a:gd name="connsiteX6" fmla="*/ 66505 w 3457575"/>
                <a:gd name="connsiteY6" fmla="*/ 3025978 h 3495675"/>
                <a:gd name="connsiteX7" fmla="*/ 104605 w 3457575"/>
                <a:gd name="connsiteY7" fmla="*/ 2525915 h 3495675"/>
                <a:gd name="connsiteX8" fmla="*/ 738970 w 3457575"/>
                <a:gd name="connsiteY8" fmla="*/ 1676285 h 3495675"/>
                <a:gd name="connsiteX9" fmla="*/ 1224745 w 3457575"/>
                <a:gd name="connsiteY9" fmla="*/ 614247 h 3495675"/>
                <a:gd name="connsiteX10" fmla="*/ 1439058 w 3457575"/>
                <a:gd name="connsiteY10" fmla="*/ 278015 h 3495675"/>
                <a:gd name="connsiteX11" fmla="*/ 2737315 w 3457575"/>
                <a:gd name="connsiteY11" fmla="*/ 77037 h 3495675"/>
                <a:gd name="connsiteX12" fmla="*/ 3464073 w 3457575"/>
                <a:gd name="connsiteY12" fmla="*/ 1172412 h 349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7575" h="3495675">
                  <a:moveTo>
                    <a:pt x="3464073" y="1172412"/>
                  </a:moveTo>
                  <a:cubicBezTo>
                    <a:pt x="3465025" y="1376247"/>
                    <a:pt x="3415495" y="1566747"/>
                    <a:pt x="3317388" y="1743912"/>
                  </a:cubicBezTo>
                  <a:cubicBezTo>
                    <a:pt x="3169750" y="2011565"/>
                    <a:pt x="3007825" y="2271597"/>
                    <a:pt x="2803038" y="2498292"/>
                  </a:cubicBezTo>
                  <a:cubicBezTo>
                    <a:pt x="2421085" y="2922155"/>
                    <a:pt x="1990555" y="3276485"/>
                    <a:pt x="1423818" y="3428885"/>
                  </a:cubicBezTo>
                  <a:cubicBezTo>
                    <a:pt x="1152355" y="3502228"/>
                    <a:pt x="878988" y="3516515"/>
                    <a:pt x="601810" y="3474605"/>
                  </a:cubicBezTo>
                  <a:cubicBezTo>
                    <a:pt x="546565" y="3466032"/>
                    <a:pt x="501798" y="3432695"/>
                    <a:pt x="455125" y="3406025"/>
                  </a:cubicBezTo>
                  <a:cubicBezTo>
                    <a:pt x="293200" y="3312680"/>
                    <a:pt x="156040" y="3192665"/>
                    <a:pt x="66505" y="3025978"/>
                  </a:cubicBezTo>
                  <a:cubicBezTo>
                    <a:pt x="-26840" y="2852622"/>
                    <a:pt x="-28745" y="2673553"/>
                    <a:pt x="104605" y="2525915"/>
                  </a:cubicBezTo>
                  <a:cubicBezTo>
                    <a:pt x="342730" y="2262072"/>
                    <a:pt x="548470" y="1975370"/>
                    <a:pt x="738970" y="1676285"/>
                  </a:cubicBezTo>
                  <a:cubicBezTo>
                    <a:pt x="951378" y="1343862"/>
                    <a:pt x="1136163" y="1000010"/>
                    <a:pt x="1224745" y="614247"/>
                  </a:cubicBezTo>
                  <a:cubicBezTo>
                    <a:pt x="1258083" y="470420"/>
                    <a:pt x="1323805" y="358025"/>
                    <a:pt x="1439058" y="278015"/>
                  </a:cubicBezTo>
                  <a:cubicBezTo>
                    <a:pt x="1838155" y="1790"/>
                    <a:pt x="2276305" y="-75363"/>
                    <a:pt x="2737315" y="77037"/>
                  </a:cubicBezTo>
                  <a:cubicBezTo>
                    <a:pt x="3163083" y="218960"/>
                    <a:pt x="3465025" y="691400"/>
                    <a:pt x="3464073" y="1172412"/>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2CFA3BD-462E-480A-9028-AFA21BA1C1E8}"/>
                </a:ext>
              </a:extLst>
            </p:cNvPr>
            <p:cNvSpPr/>
            <p:nvPr/>
          </p:nvSpPr>
          <p:spPr>
            <a:xfrm>
              <a:off x="4812362" y="4086187"/>
              <a:ext cx="595887" cy="641092"/>
            </a:xfrm>
            <a:custGeom>
              <a:avLst/>
              <a:gdLst>
                <a:gd name="connsiteX0" fmla="*/ 2764788 w 2762250"/>
                <a:gd name="connsiteY0" fmla="*/ 760797 h 2971800"/>
                <a:gd name="connsiteX1" fmla="*/ 2659061 w 2762250"/>
                <a:gd name="connsiteY1" fmla="*/ 1238953 h 2971800"/>
                <a:gd name="connsiteX2" fmla="*/ 2379978 w 2762250"/>
                <a:gd name="connsiteY2" fmla="*/ 1676150 h 2971800"/>
                <a:gd name="connsiteX3" fmla="*/ 779778 w 2762250"/>
                <a:gd name="connsiteY3" fmla="*/ 2902970 h 2971800"/>
                <a:gd name="connsiteX4" fmla="*/ 417828 w 2762250"/>
                <a:gd name="connsiteY4" fmla="*/ 2979170 h 2971800"/>
                <a:gd name="connsiteX5" fmla="*/ 18731 w 2762250"/>
                <a:gd name="connsiteY5" fmla="*/ 2677228 h 2971800"/>
                <a:gd name="connsiteX6" fmla="*/ 180656 w 2762250"/>
                <a:gd name="connsiteY6" fmla="*/ 2202882 h 2971800"/>
                <a:gd name="connsiteX7" fmla="*/ 510221 w 2762250"/>
                <a:gd name="connsiteY7" fmla="*/ 2033337 h 2971800"/>
                <a:gd name="connsiteX8" fmla="*/ 955038 w 2762250"/>
                <a:gd name="connsiteY8" fmla="*/ 1575185 h 2971800"/>
                <a:gd name="connsiteX9" fmla="*/ 1090293 w 2762250"/>
                <a:gd name="connsiteY9" fmla="*/ 884622 h 2971800"/>
                <a:gd name="connsiteX10" fmla="*/ 2266631 w 2762250"/>
                <a:gd name="connsiteY10" fmla="*/ 74997 h 2971800"/>
                <a:gd name="connsiteX11" fmla="*/ 2764788 w 2762250"/>
                <a:gd name="connsiteY11" fmla="*/ 760797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2250" h="2971800">
                  <a:moveTo>
                    <a:pt x="2764788" y="760797"/>
                  </a:moveTo>
                  <a:cubicBezTo>
                    <a:pt x="2766693" y="977015"/>
                    <a:pt x="2729546" y="1112270"/>
                    <a:pt x="2659061" y="1238953"/>
                  </a:cubicBezTo>
                  <a:cubicBezTo>
                    <a:pt x="2575241" y="1390400"/>
                    <a:pt x="2486658" y="1539942"/>
                    <a:pt x="2379978" y="1676150"/>
                  </a:cubicBezTo>
                  <a:cubicBezTo>
                    <a:pt x="1951353" y="2220980"/>
                    <a:pt x="1450338" y="2672465"/>
                    <a:pt x="779778" y="2902970"/>
                  </a:cubicBezTo>
                  <a:cubicBezTo>
                    <a:pt x="662621" y="2942975"/>
                    <a:pt x="544511" y="2982980"/>
                    <a:pt x="417828" y="2979170"/>
                  </a:cubicBezTo>
                  <a:cubicBezTo>
                    <a:pt x="230186" y="2973455"/>
                    <a:pt x="72071" y="2853440"/>
                    <a:pt x="18731" y="2677228"/>
                  </a:cubicBezTo>
                  <a:cubicBezTo>
                    <a:pt x="-35562" y="2500063"/>
                    <a:pt x="31113" y="2315278"/>
                    <a:pt x="180656" y="2202882"/>
                  </a:cubicBezTo>
                  <a:cubicBezTo>
                    <a:pt x="281621" y="2127635"/>
                    <a:pt x="396873" y="2081915"/>
                    <a:pt x="510221" y="2033337"/>
                  </a:cubicBezTo>
                  <a:cubicBezTo>
                    <a:pt x="722628" y="1939993"/>
                    <a:pt x="868361" y="1792355"/>
                    <a:pt x="955038" y="1575185"/>
                  </a:cubicBezTo>
                  <a:cubicBezTo>
                    <a:pt x="1044573" y="1351347"/>
                    <a:pt x="1105533" y="1131320"/>
                    <a:pt x="1090293" y="884622"/>
                  </a:cubicBezTo>
                  <a:cubicBezTo>
                    <a:pt x="1050288" y="247400"/>
                    <a:pt x="1682748" y="-180273"/>
                    <a:pt x="2266631" y="74997"/>
                  </a:cubicBezTo>
                  <a:cubicBezTo>
                    <a:pt x="2597149" y="220730"/>
                    <a:pt x="2743833" y="483620"/>
                    <a:pt x="2764788" y="760797"/>
                  </a:cubicBezTo>
                  <a:close/>
                </a:path>
              </a:pathLst>
            </a:custGeom>
            <a:solidFill>
              <a:schemeClr val="accent2"/>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10043E8-2459-4FE3-941B-229F5BDCBD7A}"/>
                </a:ext>
              </a:extLst>
            </p:cNvPr>
            <p:cNvSpPr/>
            <p:nvPr/>
          </p:nvSpPr>
          <p:spPr>
            <a:xfrm>
              <a:off x="5157281" y="4202843"/>
              <a:ext cx="129452" cy="129452"/>
            </a:xfrm>
            <a:custGeom>
              <a:avLst/>
              <a:gdLst>
                <a:gd name="connsiteX0" fmla="*/ 306750 w 600075"/>
                <a:gd name="connsiteY0" fmla="*/ 5 h 600075"/>
                <a:gd name="connsiteX1" fmla="*/ 603929 w 600075"/>
                <a:gd name="connsiteY1" fmla="*/ 303853 h 600075"/>
                <a:gd name="connsiteX2" fmla="*/ 301035 w 600075"/>
                <a:gd name="connsiteY2" fmla="*/ 603890 h 600075"/>
                <a:gd name="connsiteX3" fmla="*/ 44 w 600075"/>
                <a:gd name="connsiteY3" fmla="*/ 295280 h 600075"/>
                <a:gd name="connsiteX4" fmla="*/ 306750 w 600075"/>
                <a:gd name="connsiteY4" fmla="*/ 5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600075">
                  <a:moveTo>
                    <a:pt x="306750" y="5"/>
                  </a:moveTo>
                  <a:cubicBezTo>
                    <a:pt x="472485" y="1910"/>
                    <a:pt x="605835" y="138118"/>
                    <a:pt x="603929" y="303853"/>
                  </a:cubicBezTo>
                  <a:cubicBezTo>
                    <a:pt x="602977" y="469588"/>
                    <a:pt x="466769" y="603890"/>
                    <a:pt x="301035" y="603890"/>
                  </a:cubicBezTo>
                  <a:cubicBezTo>
                    <a:pt x="132442" y="603890"/>
                    <a:pt x="-2813" y="464825"/>
                    <a:pt x="44" y="295280"/>
                  </a:cubicBezTo>
                  <a:cubicBezTo>
                    <a:pt x="2902" y="129545"/>
                    <a:pt x="139110" y="-947"/>
                    <a:pt x="306750" y="5"/>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grpSp>
      <p:grpSp>
        <p:nvGrpSpPr>
          <p:cNvPr id="41" name="그룹 69">
            <a:extLst>
              <a:ext uri="{FF2B5EF4-FFF2-40B4-BE49-F238E27FC236}">
                <a16:creationId xmlns:a16="http://schemas.microsoft.com/office/drawing/2014/main" id="{15C2891D-2B0F-485E-B3FC-EE3A001750B6}"/>
              </a:ext>
            </a:extLst>
          </p:cNvPr>
          <p:cNvGrpSpPr/>
          <p:nvPr/>
        </p:nvGrpSpPr>
        <p:grpSpPr>
          <a:xfrm>
            <a:off x="4156428" y="4815732"/>
            <a:ext cx="558482" cy="637149"/>
            <a:chOff x="3434152" y="428041"/>
            <a:chExt cx="4718078" cy="5382655"/>
          </a:xfrm>
          <a:solidFill>
            <a:schemeClr val="accent2"/>
          </a:solidFill>
        </p:grpSpPr>
        <p:sp>
          <p:nvSpPr>
            <p:cNvPr id="42" name="자유형: 도형 70">
              <a:extLst>
                <a:ext uri="{FF2B5EF4-FFF2-40B4-BE49-F238E27FC236}">
                  <a16:creationId xmlns:a16="http://schemas.microsoft.com/office/drawing/2014/main" id="{F1611A3F-57A5-43B6-84F0-9EBB4EF25474}"/>
                </a:ext>
              </a:extLst>
            </p:cNvPr>
            <p:cNvSpPr/>
            <p:nvPr/>
          </p:nvSpPr>
          <p:spPr>
            <a:xfrm>
              <a:off x="3434152" y="3168165"/>
              <a:ext cx="2828668" cy="2642531"/>
            </a:xfrm>
            <a:custGeom>
              <a:avLst/>
              <a:gdLst>
                <a:gd name="connsiteX0" fmla="*/ 712436 w 2824318"/>
                <a:gd name="connsiteY0" fmla="*/ 0 h 2637716"/>
                <a:gd name="connsiteX1" fmla="*/ 713966 w 2824318"/>
                <a:gd name="connsiteY1" fmla="*/ 10020 h 2637716"/>
                <a:gd name="connsiteX2" fmla="*/ 1669770 w 2824318"/>
                <a:gd name="connsiteY2" fmla="*/ 789023 h 2637716"/>
                <a:gd name="connsiteX3" fmla="*/ 2478775 w 2824318"/>
                <a:gd name="connsiteY3" fmla="*/ 358879 h 2637716"/>
                <a:gd name="connsiteX4" fmla="*/ 2499521 w 2824318"/>
                <a:gd name="connsiteY4" fmla="*/ 324730 h 2637716"/>
                <a:gd name="connsiteX5" fmla="*/ 2501850 w 2824318"/>
                <a:gd name="connsiteY5" fmla="*/ 327293 h 2637716"/>
                <a:gd name="connsiteX6" fmla="*/ 2824318 w 2824318"/>
                <a:gd name="connsiteY6" fmla="*/ 1225557 h 2637716"/>
                <a:gd name="connsiteX7" fmla="*/ 1412159 w 2824318"/>
                <a:gd name="connsiteY7" fmla="*/ 2637716 h 2637716"/>
                <a:gd name="connsiteX8" fmla="*/ 0 w 2824318"/>
                <a:gd name="connsiteY8" fmla="*/ 1225557 h 2637716"/>
                <a:gd name="connsiteX9" fmla="*/ 622608 w 2824318"/>
                <a:gd name="connsiteY9" fmla="*/ 54573 h 2637716"/>
                <a:gd name="connsiteX0" fmla="*/ 622608 w 2824318"/>
                <a:gd name="connsiteY0" fmla="*/ 44553 h 2627696"/>
                <a:gd name="connsiteX1" fmla="*/ 713966 w 2824318"/>
                <a:gd name="connsiteY1" fmla="*/ 0 h 2627696"/>
                <a:gd name="connsiteX2" fmla="*/ 1669770 w 2824318"/>
                <a:gd name="connsiteY2" fmla="*/ 779003 h 2627696"/>
                <a:gd name="connsiteX3" fmla="*/ 2478775 w 2824318"/>
                <a:gd name="connsiteY3" fmla="*/ 348859 h 2627696"/>
                <a:gd name="connsiteX4" fmla="*/ 2499521 w 2824318"/>
                <a:gd name="connsiteY4" fmla="*/ 314710 h 2627696"/>
                <a:gd name="connsiteX5" fmla="*/ 2501850 w 2824318"/>
                <a:gd name="connsiteY5" fmla="*/ 317273 h 2627696"/>
                <a:gd name="connsiteX6" fmla="*/ 2824318 w 2824318"/>
                <a:gd name="connsiteY6" fmla="*/ 1215537 h 2627696"/>
                <a:gd name="connsiteX7" fmla="*/ 1412159 w 2824318"/>
                <a:gd name="connsiteY7" fmla="*/ 2627696 h 2627696"/>
                <a:gd name="connsiteX8" fmla="*/ 0 w 2824318"/>
                <a:gd name="connsiteY8" fmla="*/ 1215537 h 2627696"/>
                <a:gd name="connsiteX9" fmla="*/ 622608 w 2824318"/>
                <a:gd name="connsiteY9" fmla="*/ 44553 h 2627696"/>
                <a:gd name="connsiteX0" fmla="*/ 622608 w 2824318"/>
                <a:gd name="connsiteY0" fmla="*/ 0 h 2583143"/>
                <a:gd name="connsiteX1" fmla="*/ 1669770 w 2824318"/>
                <a:gd name="connsiteY1" fmla="*/ 734450 h 2583143"/>
                <a:gd name="connsiteX2" fmla="*/ 2478775 w 2824318"/>
                <a:gd name="connsiteY2" fmla="*/ 304306 h 2583143"/>
                <a:gd name="connsiteX3" fmla="*/ 2499521 w 2824318"/>
                <a:gd name="connsiteY3" fmla="*/ 270157 h 2583143"/>
                <a:gd name="connsiteX4" fmla="*/ 2501850 w 2824318"/>
                <a:gd name="connsiteY4" fmla="*/ 272720 h 2583143"/>
                <a:gd name="connsiteX5" fmla="*/ 2824318 w 2824318"/>
                <a:gd name="connsiteY5" fmla="*/ 1170984 h 2583143"/>
                <a:gd name="connsiteX6" fmla="*/ 1412159 w 2824318"/>
                <a:gd name="connsiteY6" fmla="*/ 2583143 h 2583143"/>
                <a:gd name="connsiteX7" fmla="*/ 0 w 2824318"/>
                <a:gd name="connsiteY7" fmla="*/ 1170984 h 2583143"/>
                <a:gd name="connsiteX8" fmla="*/ 622608 w 2824318"/>
                <a:gd name="connsiteY8" fmla="*/ 0 h 2583143"/>
                <a:gd name="connsiteX0" fmla="*/ 622608 w 2824318"/>
                <a:gd name="connsiteY0" fmla="*/ 0 h 2583143"/>
                <a:gd name="connsiteX1" fmla="*/ 1669770 w 2824318"/>
                <a:gd name="connsiteY1" fmla="*/ 734450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0 h 2583143"/>
                <a:gd name="connsiteX1" fmla="*/ 1611404 w 2824318"/>
                <a:gd name="connsiteY1" fmla="*/ 209157 h 2583143"/>
                <a:gd name="connsiteX2" fmla="*/ 2499521 w 2824318"/>
                <a:gd name="connsiteY2" fmla="*/ 270157 h 2583143"/>
                <a:gd name="connsiteX3" fmla="*/ 2501850 w 2824318"/>
                <a:gd name="connsiteY3" fmla="*/ 272720 h 2583143"/>
                <a:gd name="connsiteX4" fmla="*/ 2824318 w 2824318"/>
                <a:gd name="connsiteY4" fmla="*/ 1170984 h 2583143"/>
                <a:gd name="connsiteX5" fmla="*/ 1412159 w 2824318"/>
                <a:gd name="connsiteY5" fmla="*/ 2583143 h 2583143"/>
                <a:gd name="connsiteX6" fmla="*/ 0 w 2824318"/>
                <a:gd name="connsiteY6" fmla="*/ 1170984 h 2583143"/>
                <a:gd name="connsiteX7" fmla="*/ 622608 w 2824318"/>
                <a:gd name="connsiteY7" fmla="*/ 0 h 2583143"/>
                <a:gd name="connsiteX0" fmla="*/ 622608 w 2824318"/>
                <a:gd name="connsiteY0" fmla="*/ 62490 h 2645633"/>
                <a:gd name="connsiteX1" fmla="*/ 1611404 w 2824318"/>
                <a:gd name="connsiteY1" fmla="*/ 271647 h 2645633"/>
                <a:gd name="connsiteX2" fmla="*/ 2499521 w 2824318"/>
                <a:gd name="connsiteY2" fmla="*/ 332647 h 2645633"/>
                <a:gd name="connsiteX3" fmla="*/ 2501850 w 2824318"/>
                <a:gd name="connsiteY3" fmla="*/ 335210 h 2645633"/>
                <a:gd name="connsiteX4" fmla="*/ 2824318 w 2824318"/>
                <a:gd name="connsiteY4" fmla="*/ 1233474 h 2645633"/>
                <a:gd name="connsiteX5" fmla="*/ 1412159 w 2824318"/>
                <a:gd name="connsiteY5" fmla="*/ 2645633 h 2645633"/>
                <a:gd name="connsiteX6" fmla="*/ 0 w 2824318"/>
                <a:gd name="connsiteY6" fmla="*/ 1233474 h 2645633"/>
                <a:gd name="connsiteX7" fmla="*/ 622608 w 2824318"/>
                <a:gd name="connsiteY7" fmla="*/ 62490 h 2645633"/>
                <a:gd name="connsiteX0" fmla="*/ 622608 w 2824318"/>
                <a:gd name="connsiteY0" fmla="*/ 44328 h 2627471"/>
                <a:gd name="connsiteX1" fmla="*/ 1611404 w 2824318"/>
                <a:gd name="connsiteY1" fmla="*/ 253485 h 2627471"/>
                <a:gd name="connsiteX2" fmla="*/ 2499521 w 2824318"/>
                <a:gd name="connsiteY2" fmla="*/ 314485 h 2627471"/>
                <a:gd name="connsiteX3" fmla="*/ 2501850 w 2824318"/>
                <a:gd name="connsiteY3" fmla="*/ 317048 h 2627471"/>
                <a:gd name="connsiteX4" fmla="*/ 2824318 w 2824318"/>
                <a:gd name="connsiteY4" fmla="*/ 1215312 h 2627471"/>
                <a:gd name="connsiteX5" fmla="*/ 1412159 w 2824318"/>
                <a:gd name="connsiteY5" fmla="*/ 2627471 h 2627471"/>
                <a:gd name="connsiteX6" fmla="*/ 0 w 2824318"/>
                <a:gd name="connsiteY6" fmla="*/ 1215312 h 2627471"/>
                <a:gd name="connsiteX7" fmla="*/ 622608 w 2824318"/>
                <a:gd name="connsiteY7" fmla="*/ 44328 h 2627471"/>
                <a:gd name="connsiteX0" fmla="*/ 622608 w 2889940"/>
                <a:gd name="connsiteY0" fmla="*/ 44328 h 2627471"/>
                <a:gd name="connsiteX1" fmla="*/ 1611404 w 2889940"/>
                <a:gd name="connsiteY1" fmla="*/ 253485 h 2627471"/>
                <a:gd name="connsiteX2" fmla="*/ 2499521 w 2889940"/>
                <a:gd name="connsiteY2" fmla="*/ 314485 h 2627471"/>
                <a:gd name="connsiteX3" fmla="*/ 2550488 w 2889940"/>
                <a:gd name="connsiteY3" fmla="*/ 394869 h 2627471"/>
                <a:gd name="connsiteX4" fmla="*/ 2824318 w 2889940"/>
                <a:gd name="connsiteY4" fmla="*/ 1215312 h 2627471"/>
                <a:gd name="connsiteX5" fmla="*/ 1412159 w 2889940"/>
                <a:gd name="connsiteY5" fmla="*/ 2627471 h 2627471"/>
                <a:gd name="connsiteX6" fmla="*/ 0 w 2889940"/>
                <a:gd name="connsiteY6" fmla="*/ 1215312 h 2627471"/>
                <a:gd name="connsiteX7" fmla="*/ 622608 w 2889940"/>
                <a:gd name="connsiteY7" fmla="*/ 44328 h 2627471"/>
                <a:gd name="connsiteX0" fmla="*/ 622608 w 2890034"/>
                <a:gd name="connsiteY0" fmla="*/ 45414 h 2628557"/>
                <a:gd name="connsiteX1" fmla="*/ 1611404 w 2890034"/>
                <a:gd name="connsiteY1" fmla="*/ 254571 h 2628557"/>
                <a:gd name="connsiteX2" fmla="*/ 2550488 w 2890034"/>
                <a:gd name="connsiteY2" fmla="*/ 395955 h 2628557"/>
                <a:gd name="connsiteX3" fmla="*/ 2824318 w 2890034"/>
                <a:gd name="connsiteY3" fmla="*/ 1216398 h 2628557"/>
                <a:gd name="connsiteX4" fmla="*/ 1412159 w 2890034"/>
                <a:gd name="connsiteY4" fmla="*/ 2628557 h 2628557"/>
                <a:gd name="connsiteX5" fmla="*/ 0 w 2890034"/>
                <a:gd name="connsiteY5" fmla="*/ 1216398 h 2628557"/>
                <a:gd name="connsiteX6" fmla="*/ 622608 w 2890034"/>
                <a:gd name="connsiteY6" fmla="*/ 45414 h 2628557"/>
                <a:gd name="connsiteX0" fmla="*/ 622608 w 2825835"/>
                <a:gd name="connsiteY0" fmla="*/ 45414 h 2628557"/>
                <a:gd name="connsiteX1" fmla="*/ 1611404 w 2825835"/>
                <a:gd name="connsiteY1" fmla="*/ 254571 h 2628557"/>
                <a:gd name="connsiteX2" fmla="*/ 2550488 w 2825835"/>
                <a:gd name="connsiteY2" fmla="*/ 395955 h 2628557"/>
                <a:gd name="connsiteX3" fmla="*/ 2824318 w 2825835"/>
                <a:gd name="connsiteY3" fmla="*/ 1216398 h 2628557"/>
                <a:gd name="connsiteX4" fmla="*/ 1412159 w 2825835"/>
                <a:gd name="connsiteY4" fmla="*/ 2628557 h 2628557"/>
                <a:gd name="connsiteX5" fmla="*/ 0 w 2825835"/>
                <a:gd name="connsiteY5" fmla="*/ 1216398 h 2628557"/>
                <a:gd name="connsiteX6" fmla="*/ 622608 w 2825835"/>
                <a:gd name="connsiteY6" fmla="*/ 45414 h 2628557"/>
                <a:gd name="connsiteX0" fmla="*/ 622608 w 2831364"/>
                <a:gd name="connsiteY0" fmla="*/ 45414 h 2628557"/>
                <a:gd name="connsiteX1" fmla="*/ 1611404 w 2831364"/>
                <a:gd name="connsiteY1" fmla="*/ 254571 h 2628557"/>
                <a:gd name="connsiteX2" fmla="*/ 2550488 w 2831364"/>
                <a:gd name="connsiteY2" fmla="*/ 395955 h 2628557"/>
                <a:gd name="connsiteX3" fmla="*/ 2824318 w 2831364"/>
                <a:gd name="connsiteY3" fmla="*/ 1216398 h 2628557"/>
                <a:gd name="connsiteX4" fmla="*/ 1412159 w 2831364"/>
                <a:gd name="connsiteY4" fmla="*/ 2628557 h 2628557"/>
                <a:gd name="connsiteX5" fmla="*/ 0 w 2831364"/>
                <a:gd name="connsiteY5" fmla="*/ 1216398 h 2628557"/>
                <a:gd name="connsiteX6" fmla="*/ 622608 w 2831364"/>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5414 h 2628557"/>
                <a:gd name="connsiteX1" fmla="*/ 1611404 w 2828668"/>
                <a:gd name="connsiteY1" fmla="*/ 254571 h 2628557"/>
                <a:gd name="connsiteX2" fmla="*/ 2550488 w 2828668"/>
                <a:gd name="connsiteY2" fmla="*/ 395955 h 2628557"/>
                <a:gd name="connsiteX3" fmla="*/ 2824318 w 2828668"/>
                <a:gd name="connsiteY3" fmla="*/ 1216398 h 2628557"/>
                <a:gd name="connsiteX4" fmla="*/ 1412159 w 2828668"/>
                <a:gd name="connsiteY4" fmla="*/ 2628557 h 2628557"/>
                <a:gd name="connsiteX5" fmla="*/ 0 w 2828668"/>
                <a:gd name="connsiteY5" fmla="*/ 1216398 h 2628557"/>
                <a:gd name="connsiteX6" fmla="*/ 622608 w 2828668"/>
                <a:gd name="connsiteY6" fmla="*/ 45414 h 2628557"/>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1537 h 2624680"/>
                <a:gd name="connsiteX1" fmla="*/ 1611404 w 2828668"/>
                <a:gd name="connsiteY1" fmla="*/ 309060 h 2624680"/>
                <a:gd name="connsiteX2" fmla="*/ 2550488 w 2828668"/>
                <a:gd name="connsiteY2" fmla="*/ 392078 h 2624680"/>
                <a:gd name="connsiteX3" fmla="*/ 2824318 w 2828668"/>
                <a:gd name="connsiteY3" fmla="*/ 1212521 h 2624680"/>
                <a:gd name="connsiteX4" fmla="*/ 1412159 w 2828668"/>
                <a:gd name="connsiteY4" fmla="*/ 2624680 h 2624680"/>
                <a:gd name="connsiteX5" fmla="*/ 0 w 2828668"/>
                <a:gd name="connsiteY5" fmla="*/ 1212521 h 2624680"/>
                <a:gd name="connsiteX6" fmla="*/ 622608 w 2828668"/>
                <a:gd name="connsiteY6" fmla="*/ 41537 h 2624680"/>
                <a:gd name="connsiteX0" fmla="*/ 622608 w 2828668"/>
                <a:gd name="connsiteY0" fmla="*/ 40000 h 2623143"/>
                <a:gd name="connsiteX1" fmla="*/ 1611404 w 2828668"/>
                <a:gd name="connsiteY1" fmla="*/ 307523 h 2623143"/>
                <a:gd name="connsiteX2" fmla="*/ 2550488 w 2828668"/>
                <a:gd name="connsiteY2" fmla="*/ 390541 h 2623143"/>
                <a:gd name="connsiteX3" fmla="*/ 2824318 w 2828668"/>
                <a:gd name="connsiteY3" fmla="*/ 1210984 h 2623143"/>
                <a:gd name="connsiteX4" fmla="*/ 1412159 w 2828668"/>
                <a:gd name="connsiteY4" fmla="*/ 2623143 h 2623143"/>
                <a:gd name="connsiteX5" fmla="*/ 0 w 2828668"/>
                <a:gd name="connsiteY5" fmla="*/ 1210984 h 2623143"/>
                <a:gd name="connsiteX6" fmla="*/ 622608 w 2828668"/>
                <a:gd name="connsiteY6" fmla="*/ 40000 h 2623143"/>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40684 h 2614100"/>
                <a:gd name="connsiteX1" fmla="*/ 1611404 w 2828668"/>
                <a:gd name="connsiteY1" fmla="*/ 298480 h 2614100"/>
                <a:gd name="connsiteX2" fmla="*/ 2550488 w 2828668"/>
                <a:gd name="connsiteY2" fmla="*/ 381498 h 2614100"/>
                <a:gd name="connsiteX3" fmla="*/ 2824318 w 2828668"/>
                <a:gd name="connsiteY3" fmla="*/ 1201941 h 2614100"/>
                <a:gd name="connsiteX4" fmla="*/ 1412159 w 2828668"/>
                <a:gd name="connsiteY4" fmla="*/ 2614100 h 2614100"/>
                <a:gd name="connsiteX5" fmla="*/ 0 w 2828668"/>
                <a:gd name="connsiteY5" fmla="*/ 1201941 h 2614100"/>
                <a:gd name="connsiteX6" fmla="*/ 700429 w 2828668"/>
                <a:gd name="connsiteY6" fmla="*/ 40684 h 2614100"/>
                <a:gd name="connsiteX0" fmla="*/ 700429 w 2828668"/>
                <a:gd name="connsiteY0" fmla="*/ 58876 h 2632292"/>
                <a:gd name="connsiteX1" fmla="*/ 1611404 w 2828668"/>
                <a:gd name="connsiteY1" fmla="*/ 316672 h 2632292"/>
                <a:gd name="connsiteX2" fmla="*/ 2550488 w 2828668"/>
                <a:gd name="connsiteY2" fmla="*/ 399690 h 2632292"/>
                <a:gd name="connsiteX3" fmla="*/ 2824318 w 2828668"/>
                <a:gd name="connsiteY3" fmla="*/ 1220133 h 2632292"/>
                <a:gd name="connsiteX4" fmla="*/ 1412159 w 2828668"/>
                <a:gd name="connsiteY4" fmla="*/ 2632292 h 2632292"/>
                <a:gd name="connsiteX5" fmla="*/ 0 w 2828668"/>
                <a:gd name="connsiteY5" fmla="*/ 1220133 h 2632292"/>
                <a:gd name="connsiteX6" fmla="*/ 700429 w 2828668"/>
                <a:gd name="connsiteY6" fmla="*/ 58876 h 2632292"/>
                <a:gd name="connsiteX0" fmla="*/ 700429 w 2828668"/>
                <a:gd name="connsiteY0" fmla="*/ 62842 h 2636258"/>
                <a:gd name="connsiteX1" fmla="*/ 1611404 w 2828668"/>
                <a:gd name="connsiteY1" fmla="*/ 320638 h 2636258"/>
                <a:gd name="connsiteX2" fmla="*/ 2550488 w 2828668"/>
                <a:gd name="connsiteY2" fmla="*/ 403656 h 2636258"/>
                <a:gd name="connsiteX3" fmla="*/ 2824318 w 2828668"/>
                <a:gd name="connsiteY3" fmla="*/ 1224099 h 2636258"/>
                <a:gd name="connsiteX4" fmla="*/ 1412159 w 2828668"/>
                <a:gd name="connsiteY4" fmla="*/ 2636258 h 2636258"/>
                <a:gd name="connsiteX5" fmla="*/ 0 w 2828668"/>
                <a:gd name="connsiteY5" fmla="*/ 1224099 h 2636258"/>
                <a:gd name="connsiteX6" fmla="*/ 700429 w 2828668"/>
                <a:gd name="connsiteY6" fmla="*/ 62842 h 2636258"/>
                <a:gd name="connsiteX0" fmla="*/ 700429 w 2828668"/>
                <a:gd name="connsiteY0" fmla="*/ 69115 h 2642531"/>
                <a:gd name="connsiteX1" fmla="*/ 1591949 w 2828668"/>
                <a:gd name="connsiteY1" fmla="*/ 278273 h 2642531"/>
                <a:gd name="connsiteX2" fmla="*/ 2550488 w 2828668"/>
                <a:gd name="connsiteY2" fmla="*/ 409929 h 2642531"/>
                <a:gd name="connsiteX3" fmla="*/ 2824318 w 2828668"/>
                <a:gd name="connsiteY3" fmla="*/ 1230372 h 2642531"/>
                <a:gd name="connsiteX4" fmla="*/ 1412159 w 2828668"/>
                <a:gd name="connsiteY4" fmla="*/ 2642531 h 2642531"/>
                <a:gd name="connsiteX5" fmla="*/ 0 w 2828668"/>
                <a:gd name="connsiteY5" fmla="*/ 1230372 h 2642531"/>
                <a:gd name="connsiteX6" fmla="*/ 700429 w 2828668"/>
                <a:gd name="connsiteY6" fmla="*/ 69115 h 2642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668" h="2642531">
                  <a:moveTo>
                    <a:pt x="700429" y="69115"/>
                  </a:moveTo>
                  <a:cubicBezTo>
                    <a:pt x="1280281" y="-139827"/>
                    <a:pt x="1186329" y="182560"/>
                    <a:pt x="1591949" y="278273"/>
                  </a:cubicBezTo>
                  <a:cubicBezTo>
                    <a:pt x="1997569" y="373986"/>
                    <a:pt x="2085689" y="113438"/>
                    <a:pt x="2550488" y="409929"/>
                  </a:cubicBezTo>
                  <a:cubicBezTo>
                    <a:pt x="2752640" y="570233"/>
                    <a:pt x="2851209" y="775394"/>
                    <a:pt x="2824318" y="1230372"/>
                  </a:cubicBezTo>
                  <a:cubicBezTo>
                    <a:pt x="2775199" y="2061427"/>
                    <a:pt x="2192073" y="2642531"/>
                    <a:pt x="1412159" y="2642531"/>
                  </a:cubicBezTo>
                  <a:cubicBezTo>
                    <a:pt x="632245" y="2642531"/>
                    <a:pt x="0" y="2010286"/>
                    <a:pt x="0" y="1230372"/>
                  </a:cubicBezTo>
                  <a:cubicBezTo>
                    <a:pt x="0" y="742926"/>
                    <a:pt x="217788" y="303435"/>
                    <a:pt x="700429" y="6911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자유형: 도형 71">
              <a:extLst>
                <a:ext uri="{FF2B5EF4-FFF2-40B4-BE49-F238E27FC236}">
                  <a16:creationId xmlns:a16="http://schemas.microsoft.com/office/drawing/2014/main" id="{74617D58-6262-433A-A93E-24AFBEFF68A6}"/>
                </a:ext>
              </a:extLst>
            </p:cNvPr>
            <p:cNvSpPr/>
            <p:nvPr/>
          </p:nvSpPr>
          <p:spPr>
            <a:xfrm rot="15300000" flipH="1">
              <a:off x="4697268" y="953004"/>
              <a:ext cx="2262873" cy="2437350"/>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4" name="자유형: 도형 72">
              <a:extLst>
                <a:ext uri="{FF2B5EF4-FFF2-40B4-BE49-F238E27FC236}">
                  <a16:creationId xmlns:a16="http://schemas.microsoft.com/office/drawing/2014/main" id="{8A313102-4A94-414E-B1B7-87D3FBE8846F}"/>
                </a:ext>
              </a:extLst>
            </p:cNvPr>
            <p:cNvSpPr/>
            <p:nvPr/>
          </p:nvSpPr>
          <p:spPr>
            <a:xfrm rot="20281495">
              <a:off x="5538768" y="3059101"/>
              <a:ext cx="2613462" cy="2642532"/>
            </a:xfrm>
            <a:custGeom>
              <a:avLst/>
              <a:gdLst>
                <a:gd name="connsiteX0" fmla="*/ 2177283 w 2613462"/>
                <a:gd name="connsiteY0" fmla="*/ 323073 h 2642532"/>
                <a:gd name="connsiteX1" fmla="*/ 2335282 w 2613462"/>
                <a:gd name="connsiteY1" fmla="*/ 409930 h 2642532"/>
                <a:gd name="connsiteX2" fmla="*/ 2609112 w 2613462"/>
                <a:gd name="connsiteY2" fmla="*/ 1230373 h 2642532"/>
                <a:gd name="connsiteX3" fmla="*/ 1196953 w 2613462"/>
                <a:gd name="connsiteY3" fmla="*/ 2642532 h 2642532"/>
                <a:gd name="connsiteX4" fmla="*/ 25969 w 2613462"/>
                <a:gd name="connsiteY4" fmla="*/ 2019925 h 2642532"/>
                <a:gd name="connsiteX5" fmla="*/ 0 w 2613462"/>
                <a:gd name="connsiteY5" fmla="*/ 1977178 h 2642532"/>
                <a:gd name="connsiteX6" fmla="*/ 52970 w 2613462"/>
                <a:gd name="connsiteY6" fmla="*/ 1957707 h 2642532"/>
                <a:gd name="connsiteX7" fmla="*/ 878304 w 2613462"/>
                <a:gd name="connsiteY7" fmla="*/ 1131700 h 2642532"/>
                <a:gd name="connsiteX8" fmla="*/ 934359 w 2613462"/>
                <a:gd name="connsiteY8" fmla="*/ 219950 h 2642532"/>
                <a:gd name="connsiteX9" fmla="*/ 757798 w 2613462"/>
                <a:gd name="connsiteY9" fmla="*/ 18822 h 2642532"/>
                <a:gd name="connsiteX10" fmla="*/ 738979 w 2613462"/>
                <a:gd name="connsiteY10" fmla="*/ 4034 h 2642532"/>
                <a:gd name="connsiteX11" fmla="*/ 748059 w 2613462"/>
                <a:gd name="connsiteY11" fmla="*/ 2628 h 2642532"/>
                <a:gd name="connsiteX12" fmla="*/ 1376743 w 2613462"/>
                <a:gd name="connsiteY12" fmla="*/ 278274 h 2642532"/>
                <a:gd name="connsiteX13" fmla="*/ 2177283 w 2613462"/>
                <a:gd name="connsiteY13" fmla="*/ 323073 h 2642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13462" h="2642532">
                  <a:moveTo>
                    <a:pt x="2177283" y="323073"/>
                  </a:moveTo>
                  <a:cubicBezTo>
                    <a:pt x="2224968" y="344511"/>
                    <a:pt x="2277182" y="372869"/>
                    <a:pt x="2335282" y="409930"/>
                  </a:cubicBezTo>
                  <a:cubicBezTo>
                    <a:pt x="2537434" y="570234"/>
                    <a:pt x="2636003" y="775395"/>
                    <a:pt x="2609112" y="1230373"/>
                  </a:cubicBezTo>
                  <a:cubicBezTo>
                    <a:pt x="2559993" y="2061428"/>
                    <a:pt x="1976867" y="2642532"/>
                    <a:pt x="1196953" y="2642532"/>
                  </a:cubicBezTo>
                  <a:cubicBezTo>
                    <a:pt x="709507" y="2642532"/>
                    <a:pt x="279744" y="2395561"/>
                    <a:pt x="25969" y="2019925"/>
                  </a:cubicBezTo>
                  <a:lnTo>
                    <a:pt x="0" y="1977178"/>
                  </a:lnTo>
                  <a:lnTo>
                    <a:pt x="52970" y="1957707"/>
                  </a:lnTo>
                  <a:cubicBezTo>
                    <a:pt x="395707" y="1812253"/>
                    <a:pt x="690033" y="1528956"/>
                    <a:pt x="878304" y="1131700"/>
                  </a:cubicBezTo>
                  <a:cubicBezTo>
                    <a:pt x="1084449" y="696728"/>
                    <a:pt x="1068992" y="456841"/>
                    <a:pt x="934359" y="219950"/>
                  </a:cubicBezTo>
                  <a:cubicBezTo>
                    <a:pt x="870975" y="131062"/>
                    <a:pt x="812823" y="66588"/>
                    <a:pt x="757798" y="18822"/>
                  </a:cubicBezTo>
                  <a:lnTo>
                    <a:pt x="738979" y="4034"/>
                  </a:lnTo>
                  <a:lnTo>
                    <a:pt x="748059" y="2628"/>
                  </a:lnTo>
                  <a:cubicBezTo>
                    <a:pt x="1047406" y="-26900"/>
                    <a:pt x="1047177" y="200507"/>
                    <a:pt x="1376743" y="278274"/>
                  </a:cubicBezTo>
                  <a:cubicBezTo>
                    <a:pt x="1731660" y="362023"/>
                    <a:pt x="1843492" y="173009"/>
                    <a:pt x="2177283" y="3230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자유형: 도형 73">
              <a:extLst>
                <a:ext uri="{FF2B5EF4-FFF2-40B4-BE49-F238E27FC236}">
                  <a16:creationId xmlns:a16="http://schemas.microsoft.com/office/drawing/2014/main" id="{CF807D53-CCB2-48C2-AEB4-1CE6D87836E0}"/>
                </a:ext>
              </a:extLst>
            </p:cNvPr>
            <p:cNvSpPr/>
            <p:nvPr/>
          </p:nvSpPr>
          <p:spPr>
            <a:xfrm rot="12600000" flipH="1">
              <a:off x="5404406" y="1307417"/>
              <a:ext cx="1728031" cy="1861269"/>
            </a:xfrm>
            <a:custGeom>
              <a:avLst/>
              <a:gdLst>
                <a:gd name="connsiteX0" fmla="*/ 18398 w 2152544"/>
                <a:gd name="connsiteY0" fmla="*/ 2085292 h 2318514"/>
                <a:gd name="connsiteX1" fmla="*/ 346522 w 2152544"/>
                <a:gd name="connsiteY1" fmla="*/ 2116479 h 2318514"/>
                <a:gd name="connsiteX2" fmla="*/ 746650 w 2152544"/>
                <a:gd name="connsiteY2" fmla="*/ 695365 h 2318514"/>
                <a:gd name="connsiteX3" fmla="*/ 2106464 w 2152544"/>
                <a:gd name="connsiteY3" fmla="*/ 160079 h 2318514"/>
                <a:gd name="connsiteX4" fmla="*/ 2152544 w 2152544"/>
                <a:gd name="connsiteY4" fmla="*/ 155773 h 2318514"/>
                <a:gd name="connsiteX5" fmla="*/ 2110805 w 2152544"/>
                <a:gd name="connsiteY5" fmla="*/ 0 h 2318514"/>
                <a:gd name="connsiteX6" fmla="*/ 2000422 w 2152544"/>
                <a:gd name="connsiteY6" fmla="*/ 2084 h 2318514"/>
                <a:gd name="connsiteX7" fmla="*/ 557372 w 2152544"/>
                <a:gd name="connsiteY7" fmla="*/ 530750 h 2318514"/>
                <a:gd name="connsiteX8" fmla="*/ 18398 w 2152544"/>
                <a:gd name="connsiteY8" fmla="*/ 2085292 h 231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2544" h="2318514">
                  <a:moveTo>
                    <a:pt x="18398" y="2085292"/>
                  </a:moveTo>
                  <a:cubicBezTo>
                    <a:pt x="132841" y="2454215"/>
                    <a:pt x="372442" y="2323705"/>
                    <a:pt x="346522" y="2116479"/>
                  </a:cubicBezTo>
                  <a:cubicBezTo>
                    <a:pt x="242056" y="1512450"/>
                    <a:pt x="474156" y="950854"/>
                    <a:pt x="746650" y="695365"/>
                  </a:cubicBezTo>
                  <a:cubicBezTo>
                    <a:pt x="985082" y="471813"/>
                    <a:pt x="1665240" y="214502"/>
                    <a:pt x="2106464" y="160079"/>
                  </a:cubicBezTo>
                  <a:lnTo>
                    <a:pt x="2152544" y="155773"/>
                  </a:lnTo>
                  <a:lnTo>
                    <a:pt x="2110805" y="0"/>
                  </a:lnTo>
                  <a:lnTo>
                    <a:pt x="2000422" y="2084"/>
                  </a:lnTo>
                  <a:cubicBezTo>
                    <a:pt x="1446152" y="35321"/>
                    <a:pt x="880854" y="226300"/>
                    <a:pt x="557372" y="530750"/>
                  </a:cubicBezTo>
                  <a:cubicBezTo>
                    <a:pt x="187679" y="878694"/>
                    <a:pt x="-73108" y="1571513"/>
                    <a:pt x="18398" y="208529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6" name="Teardrop 3">
              <a:extLst>
                <a:ext uri="{FF2B5EF4-FFF2-40B4-BE49-F238E27FC236}">
                  <a16:creationId xmlns:a16="http://schemas.microsoft.com/office/drawing/2014/main" id="{B01FA98F-6C83-4F45-9481-F610486D664F}"/>
                </a:ext>
              </a:extLst>
            </p:cNvPr>
            <p:cNvSpPr/>
            <p:nvPr/>
          </p:nvSpPr>
          <p:spPr>
            <a:xfrm rot="20810195" flipH="1">
              <a:off x="3922253" y="428041"/>
              <a:ext cx="1852466" cy="1002062"/>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6" name="그룹 125">
            <a:extLst>
              <a:ext uri="{FF2B5EF4-FFF2-40B4-BE49-F238E27FC236}">
                <a16:creationId xmlns:a16="http://schemas.microsoft.com/office/drawing/2014/main" id="{39CD5D6D-5411-4369-AAED-AC6C580B8719}"/>
              </a:ext>
            </a:extLst>
          </p:cNvPr>
          <p:cNvGrpSpPr/>
          <p:nvPr/>
        </p:nvGrpSpPr>
        <p:grpSpPr>
          <a:xfrm rot="21433355">
            <a:off x="4620180" y="4778633"/>
            <a:ext cx="478510" cy="669336"/>
            <a:chOff x="1019786" y="3002376"/>
            <a:chExt cx="2531613" cy="3541196"/>
          </a:xfrm>
          <a:solidFill>
            <a:schemeClr val="accent1"/>
          </a:solidFill>
        </p:grpSpPr>
        <p:sp>
          <p:nvSpPr>
            <p:cNvPr id="27" name="사각형: 둥근 모서리 132">
              <a:extLst>
                <a:ext uri="{FF2B5EF4-FFF2-40B4-BE49-F238E27FC236}">
                  <a16:creationId xmlns:a16="http://schemas.microsoft.com/office/drawing/2014/main" id="{DBA00880-AC06-4527-A704-A6D7D7A38EE2}"/>
                </a:ext>
              </a:extLst>
            </p:cNvPr>
            <p:cNvSpPr/>
            <p:nvPr/>
          </p:nvSpPr>
          <p:spPr>
            <a:xfrm>
              <a:off x="1719599" y="3938796"/>
              <a:ext cx="1084494" cy="2604776"/>
            </a:xfrm>
            <a:custGeom>
              <a:avLst/>
              <a:gdLst>
                <a:gd name="connsiteX0" fmla="*/ 0 w 626166"/>
                <a:gd name="connsiteY0" fmla="*/ 293202 h 1175728"/>
                <a:gd name="connsiteX1" fmla="*/ 293202 w 626166"/>
                <a:gd name="connsiteY1" fmla="*/ 0 h 1175728"/>
                <a:gd name="connsiteX2" fmla="*/ 332964 w 626166"/>
                <a:gd name="connsiteY2" fmla="*/ 0 h 1175728"/>
                <a:gd name="connsiteX3" fmla="*/ 626166 w 626166"/>
                <a:gd name="connsiteY3" fmla="*/ 293202 h 1175728"/>
                <a:gd name="connsiteX4" fmla="*/ 626166 w 626166"/>
                <a:gd name="connsiteY4" fmla="*/ 882526 h 1175728"/>
                <a:gd name="connsiteX5" fmla="*/ 332964 w 626166"/>
                <a:gd name="connsiteY5" fmla="*/ 1175728 h 1175728"/>
                <a:gd name="connsiteX6" fmla="*/ 293202 w 626166"/>
                <a:gd name="connsiteY6" fmla="*/ 1175728 h 1175728"/>
                <a:gd name="connsiteX7" fmla="*/ 0 w 626166"/>
                <a:gd name="connsiteY7" fmla="*/ 882526 h 1175728"/>
                <a:gd name="connsiteX8" fmla="*/ 0 w 626166"/>
                <a:gd name="connsiteY8" fmla="*/ 293202 h 1175728"/>
                <a:gd name="connsiteX0" fmla="*/ 0 w 626166"/>
                <a:gd name="connsiteY0" fmla="*/ 303142 h 1185668"/>
                <a:gd name="connsiteX1" fmla="*/ 293202 w 626166"/>
                <a:gd name="connsiteY1" fmla="*/ 9940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03142 h 1185668"/>
                <a:gd name="connsiteX1" fmla="*/ 233567 w 626166"/>
                <a:gd name="connsiteY1" fmla="*/ 1 h 1185668"/>
                <a:gd name="connsiteX2" fmla="*/ 382660 w 626166"/>
                <a:gd name="connsiteY2" fmla="*/ 0 h 1185668"/>
                <a:gd name="connsiteX3" fmla="*/ 626166 w 626166"/>
                <a:gd name="connsiteY3" fmla="*/ 303142 h 1185668"/>
                <a:gd name="connsiteX4" fmla="*/ 626166 w 626166"/>
                <a:gd name="connsiteY4" fmla="*/ 892466 h 1185668"/>
                <a:gd name="connsiteX5" fmla="*/ 332964 w 626166"/>
                <a:gd name="connsiteY5" fmla="*/ 1185668 h 1185668"/>
                <a:gd name="connsiteX6" fmla="*/ 293202 w 626166"/>
                <a:gd name="connsiteY6" fmla="*/ 1185668 h 1185668"/>
                <a:gd name="connsiteX7" fmla="*/ 0 w 626166"/>
                <a:gd name="connsiteY7" fmla="*/ 892466 h 1185668"/>
                <a:gd name="connsiteX8" fmla="*/ 0 w 626166"/>
                <a:gd name="connsiteY8" fmla="*/ 303142 h 1185668"/>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93202 w 626166"/>
                <a:gd name="connsiteY6" fmla="*/ 1205546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253446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32959 w 626166"/>
                <a:gd name="connsiteY6" fmla="*/ 1195607 h 1205546"/>
                <a:gd name="connsiteX7" fmla="*/ 0 w 626166"/>
                <a:gd name="connsiteY7" fmla="*/ 912344 h 1205546"/>
                <a:gd name="connsiteX8" fmla="*/ 0 w 626166"/>
                <a:gd name="connsiteY8" fmla="*/ 323020 h 1205546"/>
                <a:gd name="connsiteX0" fmla="*/ 0 w 626166"/>
                <a:gd name="connsiteY0" fmla="*/ 323020 h 1205546"/>
                <a:gd name="connsiteX1" fmla="*/ 233567 w 626166"/>
                <a:gd name="connsiteY1" fmla="*/ 19879 h 1205546"/>
                <a:gd name="connsiteX2" fmla="*/ 432356 w 626166"/>
                <a:gd name="connsiteY2" fmla="*/ 0 h 1205546"/>
                <a:gd name="connsiteX3" fmla="*/ 626166 w 626166"/>
                <a:gd name="connsiteY3" fmla="*/ 323020 h 1205546"/>
                <a:gd name="connsiteX4" fmla="*/ 626166 w 626166"/>
                <a:gd name="connsiteY4" fmla="*/ 912344 h 1205546"/>
                <a:gd name="connsiteX5" fmla="*/ 332964 w 626166"/>
                <a:gd name="connsiteY5" fmla="*/ 1205546 h 1205546"/>
                <a:gd name="connsiteX6" fmla="*/ 303142 w 626166"/>
                <a:gd name="connsiteY6" fmla="*/ 1185668 h 1205546"/>
                <a:gd name="connsiteX7" fmla="*/ 0 w 626166"/>
                <a:gd name="connsiteY7" fmla="*/ 912344 h 1205546"/>
                <a:gd name="connsiteX8" fmla="*/ 0 w 626166"/>
                <a:gd name="connsiteY8" fmla="*/ 323020 h 1205546"/>
                <a:gd name="connsiteX0" fmla="*/ 0 w 626166"/>
                <a:gd name="connsiteY0" fmla="*/ 323020 h 1225711"/>
                <a:gd name="connsiteX1" fmla="*/ 233567 w 626166"/>
                <a:gd name="connsiteY1" fmla="*/ 19879 h 1225711"/>
                <a:gd name="connsiteX2" fmla="*/ 432356 w 626166"/>
                <a:gd name="connsiteY2" fmla="*/ 0 h 1225711"/>
                <a:gd name="connsiteX3" fmla="*/ 626166 w 626166"/>
                <a:gd name="connsiteY3" fmla="*/ 323020 h 1225711"/>
                <a:gd name="connsiteX4" fmla="*/ 626166 w 626166"/>
                <a:gd name="connsiteY4" fmla="*/ 912344 h 1225711"/>
                <a:gd name="connsiteX5" fmla="*/ 332964 w 626166"/>
                <a:gd name="connsiteY5" fmla="*/ 1205546 h 1225711"/>
                <a:gd name="connsiteX6" fmla="*/ 332960 w 626166"/>
                <a:gd name="connsiteY6" fmla="*/ 1225424 h 1225711"/>
                <a:gd name="connsiteX7" fmla="*/ 0 w 626166"/>
                <a:gd name="connsiteY7" fmla="*/ 912344 h 1225711"/>
                <a:gd name="connsiteX8" fmla="*/ 0 w 626166"/>
                <a:gd name="connsiteY8" fmla="*/ 323020 h 1225711"/>
                <a:gd name="connsiteX0" fmla="*/ 0 w 626166"/>
                <a:gd name="connsiteY0" fmla="*/ 303142 h 1205833"/>
                <a:gd name="connsiteX1" fmla="*/ 233567 w 626166"/>
                <a:gd name="connsiteY1" fmla="*/ 1 h 1205833"/>
                <a:gd name="connsiteX2" fmla="*/ 412478 w 626166"/>
                <a:gd name="connsiteY2" fmla="*/ 0 h 1205833"/>
                <a:gd name="connsiteX3" fmla="*/ 626166 w 626166"/>
                <a:gd name="connsiteY3" fmla="*/ 303142 h 1205833"/>
                <a:gd name="connsiteX4" fmla="*/ 626166 w 626166"/>
                <a:gd name="connsiteY4" fmla="*/ 892466 h 1205833"/>
                <a:gd name="connsiteX5" fmla="*/ 332964 w 626166"/>
                <a:gd name="connsiteY5" fmla="*/ 1185668 h 1205833"/>
                <a:gd name="connsiteX6" fmla="*/ 332960 w 626166"/>
                <a:gd name="connsiteY6" fmla="*/ 1205546 h 1205833"/>
                <a:gd name="connsiteX7" fmla="*/ 0 w 626166"/>
                <a:gd name="connsiteY7" fmla="*/ 892466 h 1205833"/>
                <a:gd name="connsiteX8" fmla="*/ 0 w 626166"/>
                <a:gd name="connsiteY8" fmla="*/ 303142 h 1205833"/>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32960 w 626166"/>
                <a:gd name="connsiteY6" fmla="*/ 1205546 h 1206318"/>
                <a:gd name="connsiteX7" fmla="*/ 0 w 626166"/>
                <a:gd name="connsiteY7" fmla="*/ 892466 h 1206318"/>
                <a:gd name="connsiteX8" fmla="*/ 0 w 626166"/>
                <a:gd name="connsiteY8" fmla="*/ 303142 h 1206318"/>
                <a:gd name="connsiteX0" fmla="*/ 0 w 626166"/>
                <a:gd name="connsiteY0" fmla="*/ 303142 h 1206318"/>
                <a:gd name="connsiteX1" fmla="*/ 233567 w 626166"/>
                <a:gd name="connsiteY1" fmla="*/ 1 h 1206318"/>
                <a:gd name="connsiteX2" fmla="*/ 412478 w 626166"/>
                <a:gd name="connsiteY2" fmla="*/ 0 h 1206318"/>
                <a:gd name="connsiteX3" fmla="*/ 626166 w 626166"/>
                <a:gd name="connsiteY3" fmla="*/ 303142 h 1206318"/>
                <a:gd name="connsiteX4" fmla="*/ 626166 w 626166"/>
                <a:gd name="connsiteY4" fmla="*/ 892466 h 1206318"/>
                <a:gd name="connsiteX5" fmla="*/ 345672 w 626166"/>
                <a:gd name="connsiteY5" fmla="*/ 1203547 h 1206318"/>
                <a:gd name="connsiteX6" fmla="*/ 323429 w 626166"/>
                <a:gd name="connsiteY6" fmla="*/ 1205546 h 1206318"/>
                <a:gd name="connsiteX7" fmla="*/ 0 w 626166"/>
                <a:gd name="connsiteY7" fmla="*/ 892466 h 1206318"/>
                <a:gd name="connsiteX8" fmla="*/ 0 w 626166"/>
                <a:gd name="connsiteY8" fmla="*/ 303142 h 1206318"/>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3429 w 626166"/>
                <a:gd name="connsiteY6" fmla="*/ 1205546 h 1208656"/>
                <a:gd name="connsiteX7" fmla="*/ 0 w 626166"/>
                <a:gd name="connsiteY7" fmla="*/ 892466 h 1208656"/>
                <a:gd name="connsiteX8" fmla="*/ 0 w 626166"/>
                <a:gd name="connsiteY8" fmla="*/ 303142 h 1208656"/>
                <a:gd name="connsiteX0" fmla="*/ 0 w 626166"/>
                <a:gd name="connsiteY0" fmla="*/ 303142 h 1208656"/>
                <a:gd name="connsiteX1" fmla="*/ 233567 w 626166"/>
                <a:gd name="connsiteY1" fmla="*/ 1 h 1208656"/>
                <a:gd name="connsiteX2" fmla="*/ 412478 w 626166"/>
                <a:gd name="connsiteY2" fmla="*/ 0 h 1208656"/>
                <a:gd name="connsiteX3" fmla="*/ 626166 w 626166"/>
                <a:gd name="connsiteY3" fmla="*/ 303142 h 1208656"/>
                <a:gd name="connsiteX4" fmla="*/ 626166 w 626166"/>
                <a:gd name="connsiteY4" fmla="*/ 892466 h 1208656"/>
                <a:gd name="connsiteX5" fmla="*/ 345672 w 626166"/>
                <a:gd name="connsiteY5" fmla="*/ 1208656 h 1208656"/>
                <a:gd name="connsiteX6" fmla="*/ 320252 w 626166"/>
                <a:gd name="connsiteY6" fmla="*/ 1200437 h 1208656"/>
                <a:gd name="connsiteX7" fmla="*/ 0 w 626166"/>
                <a:gd name="connsiteY7" fmla="*/ 892466 h 1208656"/>
                <a:gd name="connsiteX8" fmla="*/ 0 w 626166"/>
                <a:gd name="connsiteY8" fmla="*/ 303142 h 1208656"/>
                <a:gd name="connsiteX0" fmla="*/ 0 w 626166"/>
                <a:gd name="connsiteY0" fmla="*/ 303142 h 1209124"/>
                <a:gd name="connsiteX1" fmla="*/ 233567 w 626166"/>
                <a:gd name="connsiteY1" fmla="*/ 1 h 1209124"/>
                <a:gd name="connsiteX2" fmla="*/ 412478 w 626166"/>
                <a:gd name="connsiteY2" fmla="*/ 0 h 1209124"/>
                <a:gd name="connsiteX3" fmla="*/ 626166 w 626166"/>
                <a:gd name="connsiteY3" fmla="*/ 303142 h 1209124"/>
                <a:gd name="connsiteX4" fmla="*/ 626166 w 626166"/>
                <a:gd name="connsiteY4" fmla="*/ 892466 h 1209124"/>
                <a:gd name="connsiteX5" fmla="*/ 345672 w 626166"/>
                <a:gd name="connsiteY5" fmla="*/ 1208656 h 1209124"/>
                <a:gd name="connsiteX6" fmla="*/ 313898 w 626166"/>
                <a:gd name="connsiteY6" fmla="*/ 1208099 h 1209124"/>
                <a:gd name="connsiteX7" fmla="*/ 0 w 626166"/>
                <a:gd name="connsiteY7" fmla="*/ 892466 h 1209124"/>
                <a:gd name="connsiteX8" fmla="*/ 0 w 626166"/>
                <a:gd name="connsiteY8" fmla="*/ 303142 h 120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166" h="1209124">
                  <a:moveTo>
                    <a:pt x="0" y="303142"/>
                  </a:moveTo>
                  <a:cubicBezTo>
                    <a:pt x="0" y="141211"/>
                    <a:pt x="71636" y="1"/>
                    <a:pt x="233567" y="1"/>
                  </a:cubicBezTo>
                  <a:lnTo>
                    <a:pt x="412478" y="0"/>
                  </a:lnTo>
                  <a:cubicBezTo>
                    <a:pt x="574409" y="0"/>
                    <a:pt x="626166" y="141211"/>
                    <a:pt x="626166" y="303142"/>
                  </a:cubicBezTo>
                  <a:lnTo>
                    <a:pt x="626166" y="892466"/>
                  </a:lnTo>
                  <a:cubicBezTo>
                    <a:pt x="626166" y="1054397"/>
                    <a:pt x="507603" y="1208656"/>
                    <a:pt x="345672" y="1208656"/>
                  </a:cubicBezTo>
                  <a:cubicBezTo>
                    <a:pt x="345670" y="1205343"/>
                    <a:pt x="313900" y="1211412"/>
                    <a:pt x="313898" y="1208099"/>
                  </a:cubicBezTo>
                  <a:cubicBezTo>
                    <a:pt x="151967" y="1208099"/>
                    <a:pt x="0" y="1054397"/>
                    <a:pt x="0" y="892466"/>
                  </a:cubicBezTo>
                  <a:lnTo>
                    <a:pt x="0" y="303142"/>
                  </a:ln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막힌 원호 135">
              <a:extLst>
                <a:ext uri="{FF2B5EF4-FFF2-40B4-BE49-F238E27FC236}">
                  <a16:creationId xmlns:a16="http://schemas.microsoft.com/office/drawing/2014/main" id="{1020522F-C4D1-48AC-842D-6B0CD84C09B3}"/>
                </a:ext>
              </a:extLst>
            </p:cNvPr>
            <p:cNvSpPr/>
            <p:nvPr/>
          </p:nvSpPr>
          <p:spPr>
            <a:xfrm>
              <a:off x="2103734" y="3002376"/>
              <a:ext cx="861381" cy="963974"/>
            </a:xfrm>
            <a:custGeom>
              <a:avLst/>
              <a:gdLst>
                <a:gd name="connsiteX0" fmla="*/ 6421 w 1188673"/>
                <a:gd name="connsiteY0" fmla="*/ 681464 h 1188673"/>
                <a:gd name="connsiteX1" fmla="*/ 149811 w 1188673"/>
                <a:gd name="connsiteY1" fmla="*/ 199833 h 1188673"/>
                <a:gd name="connsiteX2" fmla="*/ 610993 w 1188673"/>
                <a:gd name="connsiteY2" fmla="*/ 233 h 1188673"/>
                <a:gd name="connsiteX3" fmla="*/ 605291 w 1188673"/>
                <a:gd name="connsiteY3" fmla="*/ 203607 h 1188673"/>
                <a:gd name="connsiteX4" fmla="*/ 301981 w 1188673"/>
                <a:gd name="connsiteY4" fmla="*/ 334880 h 1188673"/>
                <a:gd name="connsiteX5" fmla="*/ 207676 w 1188673"/>
                <a:gd name="connsiteY5" fmla="*/ 651639 h 1188673"/>
                <a:gd name="connsiteX6" fmla="*/ 6421 w 1188673"/>
                <a:gd name="connsiteY6" fmla="*/ 681464 h 1188673"/>
                <a:gd name="connsiteX0" fmla="*/ 6425 w 610997"/>
                <a:gd name="connsiteY0" fmla="*/ 681464 h 683767"/>
                <a:gd name="connsiteX1" fmla="*/ 149815 w 610997"/>
                <a:gd name="connsiteY1" fmla="*/ 199833 h 683767"/>
                <a:gd name="connsiteX2" fmla="*/ 610997 w 610997"/>
                <a:gd name="connsiteY2" fmla="*/ 233 h 683767"/>
                <a:gd name="connsiteX3" fmla="*/ 605295 w 610997"/>
                <a:gd name="connsiteY3" fmla="*/ 203607 h 683767"/>
                <a:gd name="connsiteX4" fmla="*/ 301985 w 610997"/>
                <a:gd name="connsiteY4" fmla="*/ 334880 h 683767"/>
                <a:gd name="connsiteX5" fmla="*/ 275773 w 610997"/>
                <a:gd name="connsiteY5" fmla="*/ 680822 h 683767"/>
                <a:gd name="connsiteX6" fmla="*/ 6425 w 610997"/>
                <a:gd name="connsiteY6" fmla="*/ 681464 h 683767"/>
                <a:gd name="connsiteX0" fmla="*/ 6425 w 610997"/>
                <a:gd name="connsiteY0" fmla="*/ 681464 h 683767"/>
                <a:gd name="connsiteX1" fmla="*/ 149815 w 610997"/>
                <a:gd name="connsiteY1" fmla="*/ 199833 h 683767"/>
                <a:gd name="connsiteX2" fmla="*/ 610997 w 610997"/>
                <a:gd name="connsiteY2" fmla="*/ 233 h 683767"/>
                <a:gd name="connsiteX3" fmla="*/ 595567 w 610997"/>
                <a:gd name="connsiteY3" fmla="*/ 154969 h 683767"/>
                <a:gd name="connsiteX4" fmla="*/ 301985 w 610997"/>
                <a:gd name="connsiteY4" fmla="*/ 334880 h 683767"/>
                <a:gd name="connsiteX5" fmla="*/ 275773 w 610997"/>
                <a:gd name="connsiteY5" fmla="*/ 680822 h 683767"/>
                <a:gd name="connsiteX6" fmla="*/ 6425 w 610997"/>
                <a:gd name="connsiteY6" fmla="*/ 681464 h 68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997" h="683767">
                  <a:moveTo>
                    <a:pt x="6425" y="681464"/>
                  </a:moveTo>
                  <a:cubicBezTo>
                    <a:pt x="-19339" y="507616"/>
                    <a:pt x="33160" y="331280"/>
                    <a:pt x="149815" y="199833"/>
                  </a:cubicBezTo>
                  <a:cubicBezTo>
                    <a:pt x="266470" y="68386"/>
                    <a:pt x="435320" y="-4692"/>
                    <a:pt x="610997" y="233"/>
                  </a:cubicBezTo>
                  <a:lnTo>
                    <a:pt x="595567" y="154969"/>
                  </a:lnTo>
                  <a:cubicBezTo>
                    <a:pt x="480028" y="151730"/>
                    <a:pt x="378707" y="248430"/>
                    <a:pt x="301985" y="334880"/>
                  </a:cubicBezTo>
                  <a:cubicBezTo>
                    <a:pt x="225263" y="421330"/>
                    <a:pt x="258829" y="566486"/>
                    <a:pt x="275773" y="680822"/>
                  </a:cubicBezTo>
                  <a:cubicBezTo>
                    <a:pt x="208688" y="690764"/>
                    <a:pt x="73510" y="671522"/>
                    <a:pt x="6425" y="68146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자유형: 도형 128">
              <a:extLst>
                <a:ext uri="{FF2B5EF4-FFF2-40B4-BE49-F238E27FC236}">
                  <a16:creationId xmlns:a16="http://schemas.microsoft.com/office/drawing/2014/main" id="{7030F9C1-0774-4746-9E60-BB74477FC15E}"/>
                </a:ext>
              </a:extLst>
            </p:cNvPr>
            <p:cNvSpPr/>
            <p:nvPr/>
          </p:nvSpPr>
          <p:spPr>
            <a:xfrm rot="21000000">
              <a:off x="1019786" y="4024649"/>
              <a:ext cx="948277" cy="2492473"/>
            </a:xfrm>
            <a:custGeom>
              <a:avLst/>
              <a:gdLst>
                <a:gd name="connsiteX0" fmla="*/ 810820 w 948279"/>
                <a:gd name="connsiteY0" fmla="*/ 13176 h 2492471"/>
                <a:gd name="connsiteX1" fmla="*/ 890541 w 948279"/>
                <a:gd name="connsiteY1" fmla="*/ 50763 h 2492471"/>
                <a:gd name="connsiteX2" fmla="*/ 948279 w 948279"/>
                <a:gd name="connsiteY2" fmla="*/ 103894 h 2492471"/>
                <a:gd name="connsiteX3" fmla="*/ 938298 w 948279"/>
                <a:gd name="connsiteY3" fmla="*/ 110009 h 2492471"/>
                <a:gd name="connsiteX4" fmla="*/ 693849 w 948279"/>
                <a:gd name="connsiteY4" fmla="*/ 613610 h 2492471"/>
                <a:gd name="connsiteX5" fmla="*/ 473392 w 948279"/>
                <a:gd name="connsiteY5" fmla="*/ 1863884 h 2492471"/>
                <a:gd name="connsiteX6" fmla="*/ 621326 w 948279"/>
                <a:gd name="connsiteY6" fmla="*/ 2455353 h 2492471"/>
                <a:gd name="connsiteX7" fmla="*/ 654526 w 948279"/>
                <a:gd name="connsiteY7" fmla="*/ 2489310 h 2492471"/>
                <a:gd name="connsiteX8" fmla="*/ 632338 w 948279"/>
                <a:gd name="connsiteY8" fmla="*/ 2492471 h 2492471"/>
                <a:gd name="connsiteX9" fmla="*/ 576673 w 948279"/>
                <a:gd name="connsiteY9" fmla="*/ 2488230 h 2492471"/>
                <a:gd name="connsiteX10" fmla="*/ 0 w 948279"/>
                <a:gd name="connsiteY10" fmla="*/ 1842037 h 2492471"/>
                <a:gd name="connsiteX11" fmla="*/ 0 w 948279"/>
                <a:gd name="connsiteY11" fmla="*/ 625681 h 2492471"/>
                <a:gd name="connsiteX12" fmla="*/ 404528 w 948279"/>
                <a:gd name="connsiteY12" fmla="*/ 2 h 2492471"/>
                <a:gd name="connsiteX13" fmla="*/ 714395 w 948279"/>
                <a:gd name="connsiteY13" fmla="*/ 0 h 2492471"/>
                <a:gd name="connsiteX14" fmla="*/ 810820 w 948279"/>
                <a:gd name="connsiteY14" fmla="*/ 13176 h 2492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8279" h="2492471">
                  <a:moveTo>
                    <a:pt x="810820" y="13176"/>
                  </a:moveTo>
                  <a:cubicBezTo>
                    <a:pt x="840111" y="21799"/>
                    <a:pt x="866619" y="34490"/>
                    <a:pt x="890541" y="50763"/>
                  </a:cubicBezTo>
                  <a:lnTo>
                    <a:pt x="948279" y="103894"/>
                  </a:lnTo>
                  <a:lnTo>
                    <a:pt x="938298" y="110009"/>
                  </a:lnTo>
                  <a:cubicBezTo>
                    <a:pt x="814270" y="209770"/>
                    <a:pt x="731709" y="398896"/>
                    <a:pt x="693849" y="613610"/>
                  </a:cubicBezTo>
                  <a:lnTo>
                    <a:pt x="473392" y="1863884"/>
                  </a:lnTo>
                  <a:cubicBezTo>
                    <a:pt x="435532" y="2078599"/>
                    <a:pt x="500125" y="2304347"/>
                    <a:pt x="621326" y="2455353"/>
                  </a:cubicBezTo>
                  <a:lnTo>
                    <a:pt x="654526" y="2489310"/>
                  </a:lnTo>
                  <a:lnTo>
                    <a:pt x="632338" y="2492471"/>
                  </a:lnTo>
                  <a:cubicBezTo>
                    <a:pt x="632335" y="2485633"/>
                    <a:pt x="576677" y="2495068"/>
                    <a:pt x="576673" y="2488230"/>
                  </a:cubicBezTo>
                  <a:cubicBezTo>
                    <a:pt x="296215" y="2488230"/>
                    <a:pt x="0" y="2176260"/>
                    <a:pt x="0" y="1842037"/>
                  </a:cubicBezTo>
                  <a:lnTo>
                    <a:pt x="0" y="625681"/>
                  </a:lnTo>
                  <a:cubicBezTo>
                    <a:pt x="0" y="291458"/>
                    <a:pt x="124071" y="2"/>
                    <a:pt x="404528" y="2"/>
                  </a:cubicBezTo>
                  <a:lnTo>
                    <a:pt x="714395" y="0"/>
                  </a:lnTo>
                  <a:cubicBezTo>
                    <a:pt x="749452" y="0"/>
                    <a:pt x="781528" y="4554"/>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0" name="자유형: 도형 129">
              <a:extLst>
                <a:ext uri="{FF2B5EF4-FFF2-40B4-BE49-F238E27FC236}">
                  <a16:creationId xmlns:a16="http://schemas.microsoft.com/office/drawing/2014/main" id="{AF284963-B42F-469C-B83D-5CFC5ECE86A3}"/>
                </a:ext>
              </a:extLst>
            </p:cNvPr>
            <p:cNvSpPr/>
            <p:nvPr/>
          </p:nvSpPr>
          <p:spPr>
            <a:xfrm rot="638553" flipH="1">
              <a:off x="2580804" y="4025901"/>
              <a:ext cx="970595" cy="2486379"/>
            </a:xfrm>
            <a:custGeom>
              <a:avLst/>
              <a:gdLst>
                <a:gd name="connsiteX0" fmla="*/ 810820 w 970595"/>
                <a:gd name="connsiteY0" fmla="*/ 13176 h 2486380"/>
                <a:gd name="connsiteX1" fmla="*/ 714395 w 970595"/>
                <a:gd name="connsiteY1" fmla="*/ 0 h 2486380"/>
                <a:gd name="connsiteX2" fmla="*/ 404528 w 970595"/>
                <a:gd name="connsiteY2" fmla="*/ 2 h 2486380"/>
                <a:gd name="connsiteX3" fmla="*/ 0 w 970595"/>
                <a:gd name="connsiteY3" fmla="*/ 625681 h 2486380"/>
                <a:gd name="connsiteX4" fmla="*/ 0 w 970595"/>
                <a:gd name="connsiteY4" fmla="*/ 1842037 h 2486380"/>
                <a:gd name="connsiteX5" fmla="*/ 560449 w 970595"/>
                <a:gd name="connsiteY5" fmla="*/ 2485181 h 2486380"/>
                <a:gd name="connsiteX6" fmla="*/ 599656 w 970595"/>
                <a:gd name="connsiteY6" fmla="*/ 2473913 h 2486380"/>
                <a:gd name="connsiteX7" fmla="*/ 663413 w 970595"/>
                <a:gd name="connsiteY7" fmla="*/ 2465457 h 2486380"/>
                <a:gd name="connsiteX8" fmla="*/ 641917 w 970595"/>
                <a:gd name="connsiteY8" fmla="*/ 2440471 h 2486380"/>
                <a:gd name="connsiteX9" fmla="*/ 539647 w 970595"/>
                <a:gd name="connsiteY9" fmla="*/ 1853878 h 2486380"/>
                <a:gd name="connsiteX10" fmla="*/ 774111 w 970595"/>
                <a:gd name="connsiteY10" fmla="*/ 606155 h 2486380"/>
                <a:gd name="connsiteX11" fmla="*/ 937077 w 970595"/>
                <a:gd name="connsiteY11" fmla="*/ 171433 h 2486380"/>
                <a:gd name="connsiteX12" fmla="*/ 970595 w 970595"/>
                <a:gd name="connsiteY12" fmla="*/ 134526 h 2486380"/>
                <a:gd name="connsiteX13" fmla="*/ 954745 w 970595"/>
                <a:gd name="connsiteY13" fmla="*/ 109844 h 2486380"/>
                <a:gd name="connsiteX14" fmla="*/ 810820 w 970595"/>
                <a:gd name="connsiteY14" fmla="*/ 13176 h 24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0595" h="2486380">
                  <a:moveTo>
                    <a:pt x="810820" y="13176"/>
                  </a:moveTo>
                  <a:cubicBezTo>
                    <a:pt x="781528" y="4554"/>
                    <a:pt x="749452" y="0"/>
                    <a:pt x="714395" y="0"/>
                  </a:cubicBezTo>
                  <a:lnTo>
                    <a:pt x="404528" y="2"/>
                  </a:lnTo>
                  <a:cubicBezTo>
                    <a:pt x="124071" y="2"/>
                    <a:pt x="0" y="291457"/>
                    <a:pt x="0" y="625681"/>
                  </a:cubicBezTo>
                  <a:lnTo>
                    <a:pt x="0" y="1842037"/>
                  </a:lnTo>
                  <a:cubicBezTo>
                    <a:pt x="0" y="2176260"/>
                    <a:pt x="279992" y="2485181"/>
                    <a:pt x="560449" y="2485181"/>
                  </a:cubicBezTo>
                  <a:cubicBezTo>
                    <a:pt x="560454" y="2492019"/>
                    <a:pt x="599653" y="2467075"/>
                    <a:pt x="599656" y="2473913"/>
                  </a:cubicBezTo>
                  <a:lnTo>
                    <a:pt x="663413" y="2465457"/>
                  </a:lnTo>
                  <a:lnTo>
                    <a:pt x="641917" y="2440471"/>
                  </a:lnTo>
                  <a:cubicBezTo>
                    <a:pt x="539141" y="2290899"/>
                    <a:pt x="499381" y="2068154"/>
                    <a:pt x="539647" y="1853878"/>
                  </a:cubicBezTo>
                  <a:lnTo>
                    <a:pt x="774111" y="606155"/>
                  </a:lnTo>
                  <a:cubicBezTo>
                    <a:pt x="806323" y="434734"/>
                    <a:pt x="858499" y="278419"/>
                    <a:pt x="937077" y="171433"/>
                  </a:cubicBezTo>
                  <a:lnTo>
                    <a:pt x="970595" y="134526"/>
                  </a:lnTo>
                  <a:lnTo>
                    <a:pt x="954745" y="109844"/>
                  </a:lnTo>
                  <a:cubicBezTo>
                    <a:pt x="916851" y="63939"/>
                    <a:pt x="869403" y="30421"/>
                    <a:pt x="810820" y="13176"/>
                  </a:cubicBezTo>
                  <a:close/>
                </a:path>
              </a:pathLst>
            </a:custGeom>
            <a:grpFill/>
            <a:ln w="349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grpSp>
        <p:nvGrpSpPr>
          <p:cNvPr id="55" name="Group 54">
            <a:extLst>
              <a:ext uri="{FF2B5EF4-FFF2-40B4-BE49-F238E27FC236}">
                <a16:creationId xmlns:a16="http://schemas.microsoft.com/office/drawing/2014/main" id="{F01DDA18-F7A6-4CA4-BF7A-2F58BB5D2DEE}"/>
              </a:ext>
            </a:extLst>
          </p:cNvPr>
          <p:cNvGrpSpPr/>
          <p:nvPr/>
        </p:nvGrpSpPr>
        <p:grpSpPr>
          <a:xfrm rot="19205550">
            <a:off x="7234831" y="1920686"/>
            <a:ext cx="483957" cy="2393860"/>
            <a:chOff x="6983182" y="3979844"/>
            <a:chExt cx="533400" cy="2638426"/>
          </a:xfrm>
        </p:grpSpPr>
        <p:sp>
          <p:nvSpPr>
            <p:cNvPr id="54" name="Freeform: Shape 53">
              <a:extLst>
                <a:ext uri="{FF2B5EF4-FFF2-40B4-BE49-F238E27FC236}">
                  <a16:creationId xmlns:a16="http://schemas.microsoft.com/office/drawing/2014/main" id="{595626BF-06B2-4779-AA5B-352A2A41C2AE}"/>
                </a:ext>
              </a:extLst>
            </p:cNvPr>
            <p:cNvSpPr/>
            <p:nvPr/>
          </p:nvSpPr>
          <p:spPr>
            <a:xfrm>
              <a:off x="6983182" y="3979844"/>
              <a:ext cx="533400" cy="1587818"/>
            </a:xfrm>
            <a:custGeom>
              <a:avLst/>
              <a:gdLst>
                <a:gd name="connsiteX0" fmla="*/ 324803 w 533400"/>
                <a:gd name="connsiteY0" fmla="*/ 0 h 1587818"/>
                <a:gd name="connsiteX1" fmla="*/ 474345 w 533400"/>
                <a:gd name="connsiteY1" fmla="*/ 0 h 1587818"/>
                <a:gd name="connsiteX2" fmla="*/ 533400 w 533400"/>
                <a:gd name="connsiteY2" fmla="*/ 59055 h 1587818"/>
                <a:gd name="connsiteX3" fmla="*/ 533400 w 533400"/>
                <a:gd name="connsiteY3" fmla="*/ 776288 h 1587818"/>
                <a:gd name="connsiteX4" fmla="*/ 452438 w 533400"/>
                <a:gd name="connsiteY4" fmla="*/ 857250 h 1587818"/>
                <a:gd name="connsiteX5" fmla="*/ 304800 w 533400"/>
                <a:gd name="connsiteY5" fmla="*/ 857250 h 1587818"/>
                <a:gd name="connsiteX6" fmla="*/ 304800 w 533400"/>
                <a:gd name="connsiteY6" fmla="*/ 1587818 h 1587818"/>
                <a:gd name="connsiteX7" fmla="*/ 214313 w 533400"/>
                <a:gd name="connsiteY7" fmla="*/ 1587818 h 1587818"/>
                <a:gd name="connsiteX8" fmla="*/ 214313 w 533400"/>
                <a:gd name="connsiteY8" fmla="*/ 857250 h 1587818"/>
                <a:gd name="connsiteX9" fmla="*/ 81915 w 533400"/>
                <a:gd name="connsiteY9" fmla="*/ 857250 h 1587818"/>
                <a:gd name="connsiteX10" fmla="*/ 0 w 533400"/>
                <a:gd name="connsiteY10" fmla="*/ 775335 h 1587818"/>
                <a:gd name="connsiteX11" fmla="*/ 0 w 533400"/>
                <a:gd name="connsiteY11" fmla="*/ 324803 h 1587818"/>
                <a:gd name="connsiteX12" fmla="*/ 324803 w 533400"/>
                <a:gd name="connsiteY12" fmla="*/ 0 h 1587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3400" h="1587818">
                  <a:moveTo>
                    <a:pt x="324803" y="0"/>
                  </a:moveTo>
                  <a:lnTo>
                    <a:pt x="474345" y="0"/>
                  </a:lnTo>
                  <a:cubicBezTo>
                    <a:pt x="506730" y="0"/>
                    <a:pt x="533400" y="26670"/>
                    <a:pt x="533400" y="59055"/>
                  </a:cubicBezTo>
                  <a:lnTo>
                    <a:pt x="533400" y="776288"/>
                  </a:lnTo>
                  <a:cubicBezTo>
                    <a:pt x="533400" y="821055"/>
                    <a:pt x="497205" y="857250"/>
                    <a:pt x="452438" y="857250"/>
                  </a:cubicBezTo>
                  <a:lnTo>
                    <a:pt x="304800" y="857250"/>
                  </a:lnTo>
                  <a:lnTo>
                    <a:pt x="304800" y="1587818"/>
                  </a:lnTo>
                  <a:lnTo>
                    <a:pt x="214313" y="1587818"/>
                  </a:lnTo>
                  <a:lnTo>
                    <a:pt x="214313" y="857250"/>
                  </a:lnTo>
                  <a:lnTo>
                    <a:pt x="81915" y="857250"/>
                  </a:lnTo>
                  <a:cubicBezTo>
                    <a:pt x="37148" y="857250"/>
                    <a:pt x="0" y="820102"/>
                    <a:pt x="0" y="775335"/>
                  </a:cubicBezTo>
                  <a:lnTo>
                    <a:pt x="0" y="324803"/>
                  </a:lnTo>
                  <a:cubicBezTo>
                    <a:pt x="0" y="146685"/>
                    <a:pt x="145733" y="0"/>
                    <a:pt x="324803"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51" name="Freeform: Shape 50">
              <a:extLst>
                <a:ext uri="{FF2B5EF4-FFF2-40B4-BE49-F238E27FC236}">
                  <a16:creationId xmlns:a16="http://schemas.microsoft.com/office/drawing/2014/main" id="{CA26B729-FBFB-450C-A1D1-18FD4A18B3E5}"/>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solidFill>
              <a:schemeClr val="accent1"/>
            </a:solidFill>
            <a:ln w="9525"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94E580A2-FB61-42D8-BD81-7F91B593F005}"/>
              </a:ext>
            </a:extLst>
          </p:cNvPr>
          <p:cNvGrpSpPr/>
          <p:nvPr/>
        </p:nvGrpSpPr>
        <p:grpSpPr>
          <a:xfrm>
            <a:off x="955349" y="1936792"/>
            <a:ext cx="2967698" cy="609291"/>
            <a:chOff x="1985513" y="4307149"/>
            <a:chExt cx="2380861" cy="609291"/>
          </a:xfrm>
        </p:grpSpPr>
        <p:sp>
          <p:nvSpPr>
            <p:cNvPr id="57" name="TextBox 56">
              <a:extLst>
                <a:ext uri="{FF2B5EF4-FFF2-40B4-BE49-F238E27FC236}">
                  <a16:creationId xmlns:a16="http://schemas.microsoft.com/office/drawing/2014/main" id="{9EE64673-21B3-4088-B76D-63727CBE3726}"/>
                </a:ext>
              </a:extLst>
            </p:cNvPr>
            <p:cNvSpPr txBox="1"/>
            <p:nvPr/>
          </p:nvSpPr>
          <p:spPr>
            <a:xfrm>
              <a:off x="2004348" y="4639441"/>
              <a:ext cx="2346637"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 </a:t>
              </a:r>
            </a:p>
          </p:txBody>
        </p:sp>
        <p:sp>
          <p:nvSpPr>
            <p:cNvPr id="58" name="TextBox 57">
              <a:extLst>
                <a:ext uri="{FF2B5EF4-FFF2-40B4-BE49-F238E27FC236}">
                  <a16:creationId xmlns:a16="http://schemas.microsoft.com/office/drawing/2014/main" id="{6EACEC0E-42FA-4198-8E9F-6F382BFF3D61}"/>
                </a:ext>
              </a:extLst>
            </p:cNvPr>
            <p:cNvSpPr txBox="1"/>
            <p:nvPr/>
          </p:nvSpPr>
          <p:spPr>
            <a:xfrm>
              <a:off x="1985513" y="4307149"/>
              <a:ext cx="2380861" cy="338554"/>
            </a:xfrm>
            <a:prstGeom prst="rect">
              <a:avLst/>
            </a:prstGeom>
            <a:noFill/>
          </p:spPr>
          <p:txBody>
            <a:bodyPr wrap="square" rtlCol="0">
              <a:spAutoFit/>
            </a:bodyPr>
            <a:lstStyle/>
            <a:p>
              <a:pPr algn="r"/>
              <a:endParaRPr lang="ko-KR" altLang="en-US" sz="1600" dirty="0">
                <a:solidFill>
                  <a:schemeClr val="accent1"/>
                </a:solidFill>
                <a:cs typeface="Arial" pitchFamily="34" charset="0"/>
              </a:endParaRPr>
            </a:p>
          </p:txBody>
        </p:sp>
      </p:grpSp>
      <p:grpSp>
        <p:nvGrpSpPr>
          <p:cNvPr id="59" name="Group 58">
            <a:extLst>
              <a:ext uri="{FF2B5EF4-FFF2-40B4-BE49-F238E27FC236}">
                <a16:creationId xmlns:a16="http://schemas.microsoft.com/office/drawing/2014/main" id="{FCAB3E43-23FF-4CB9-A441-2CEB351B625E}"/>
              </a:ext>
            </a:extLst>
          </p:cNvPr>
          <p:cNvGrpSpPr/>
          <p:nvPr/>
        </p:nvGrpSpPr>
        <p:grpSpPr>
          <a:xfrm>
            <a:off x="530538" y="4723837"/>
            <a:ext cx="2967698" cy="609291"/>
            <a:chOff x="1985513" y="4307149"/>
            <a:chExt cx="2380861" cy="609291"/>
          </a:xfrm>
        </p:grpSpPr>
        <p:sp>
          <p:nvSpPr>
            <p:cNvPr id="60" name="TextBox 59">
              <a:extLst>
                <a:ext uri="{FF2B5EF4-FFF2-40B4-BE49-F238E27FC236}">
                  <a16:creationId xmlns:a16="http://schemas.microsoft.com/office/drawing/2014/main" id="{F2EFB0E8-1F43-4509-8568-779C84C346AD}"/>
                </a:ext>
              </a:extLst>
            </p:cNvPr>
            <p:cNvSpPr txBox="1"/>
            <p:nvPr/>
          </p:nvSpPr>
          <p:spPr>
            <a:xfrm>
              <a:off x="2004348" y="4639441"/>
              <a:ext cx="2346637" cy="276999"/>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3E4834EE-B6E0-4538-81DC-3C0E8CC005A8}"/>
                </a:ext>
              </a:extLst>
            </p:cNvPr>
            <p:cNvSpPr txBox="1"/>
            <p:nvPr/>
          </p:nvSpPr>
          <p:spPr>
            <a:xfrm>
              <a:off x="1985513" y="4307149"/>
              <a:ext cx="2380861" cy="338554"/>
            </a:xfrm>
            <a:prstGeom prst="rect">
              <a:avLst/>
            </a:prstGeom>
            <a:noFill/>
          </p:spPr>
          <p:txBody>
            <a:bodyPr wrap="square" rtlCol="0">
              <a:spAutoFit/>
            </a:bodyPr>
            <a:lstStyle/>
            <a:p>
              <a:pPr algn="r"/>
              <a:endParaRPr lang="ko-KR" altLang="en-US" sz="1600" dirty="0">
                <a:solidFill>
                  <a:schemeClr val="accent1"/>
                </a:solidFill>
                <a:cs typeface="Arial" pitchFamily="34" charset="0"/>
              </a:endParaRPr>
            </a:p>
          </p:txBody>
        </p:sp>
      </p:grpSp>
      <p:grpSp>
        <p:nvGrpSpPr>
          <p:cNvPr id="62" name="Group 61">
            <a:extLst>
              <a:ext uri="{FF2B5EF4-FFF2-40B4-BE49-F238E27FC236}">
                <a16:creationId xmlns:a16="http://schemas.microsoft.com/office/drawing/2014/main" id="{44A81696-D6A2-4996-9D0B-F705570ACCAB}"/>
              </a:ext>
            </a:extLst>
          </p:cNvPr>
          <p:cNvGrpSpPr/>
          <p:nvPr/>
        </p:nvGrpSpPr>
        <p:grpSpPr>
          <a:xfrm>
            <a:off x="7818778" y="4723837"/>
            <a:ext cx="2967698" cy="609291"/>
            <a:chOff x="1985513" y="4307149"/>
            <a:chExt cx="2380861" cy="609291"/>
          </a:xfrm>
        </p:grpSpPr>
        <p:sp>
          <p:nvSpPr>
            <p:cNvPr id="63" name="TextBox 62">
              <a:extLst>
                <a:ext uri="{FF2B5EF4-FFF2-40B4-BE49-F238E27FC236}">
                  <a16:creationId xmlns:a16="http://schemas.microsoft.com/office/drawing/2014/main" id="{AC883FE5-3434-47D1-A49D-107F972F11B1}"/>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23C9190E-7692-43C0-B63F-58EC9C0A3617}"/>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1"/>
                </a:solidFill>
                <a:cs typeface="Arial" pitchFamily="34" charset="0"/>
              </a:endParaRPr>
            </a:p>
          </p:txBody>
        </p:sp>
      </p:grpSp>
      <p:grpSp>
        <p:nvGrpSpPr>
          <p:cNvPr id="65" name="Group 64">
            <a:extLst>
              <a:ext uri="{FF2B5EF4-FFF2-40B4-BE49-F238E27FC236}">
                <a16:creationId xmlns:a16="http://schemas.microsoft.com/office/drawing/2014/main" id="{71A61EA1-BF1C-41F3-8204-C463F6B33911}"/>
              </a:ext>
            </a:extLst>
          </p:cNvPr>
          <p:cNvGrpSpPr/>
          <p:nvPr/>
        </p:nvGrpSpPr>
        <p:grpSpPr>
          <a:xfrm>
            <a:off x="8245476" y="1936792"/>
            <a:ext cx="2967698" cy="609291"/>
            <a:chOff x="1985513" y="4307149"/>
            <a:chExt cx="2380861" cy="609291"/>
          </a:xfrm>
        </p:grpSpPr>
        <p:sp>
          <p:nvSpPr>
            <p:cNvPr id="66" name="TextBox 65">
              <a:extLst>
                <a:ext uri="{FF2B5EF4-FFF2-40B4-BE49-F238E27FC236}">
                  <a16:creationId xmlns:a16="http://schemas.microsoft.com/office/drawing/2014/main" id="{DD44FF21-5BB1-44C4-9352-7F0DB36C71C2}"/>
                </a:ext>
              </a:extLst>
            </p:cNvPr>
            <p:cNvSpPr txBox="1"/>
            <p:nvPr/>
          </p:nvSpPr>
          <p:spPr>
            <a:xfrm>
              <a:off x="2004348" y="4639441"/>
              <a:ext cx="2346637"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67" name="TextBox 66">
              <a:extLst>
                <a:ext uri="{FF2B5EF4-FFF2-40B4-BE49-F238E27FC236}">
                  <a16:creationId xmlns:a16="http://schemas.microsoft.com/office/drawing/2014/main" id="{AE1AA976-EB84-4D88-98A1-A1FD2AA593D7}"/>
                </a:ext>
              </a:extLst>
            </p:cNvPr>
            <p:cNvSpPr txBox="1"/>
            <p:nvPr/>
          </p:nvSpPr>
          <p:spPr>
            <a:xfrm>
              <a:off x="1985513" y="4307149"/>
              <a:ext cx="2380861" cy="338554"/>
            </a:xfrm>
            <a:prstGeom prst="rect">
              <a:avLst/>
            </a:prstGeom>
            <a:noFill/>
          </p:spPr>
          <p:txBody>
            <a:bodyPr wrap="square" rtlCol="0">
              <a:spAutoFit/>
            </a:bodyPr>
            <a:lstStyle/>
            <a:p>
              <a:endParaRPr lang="ko-KR" altLang="en-US" sz="1600" dirty="0">
                <a:solidFill>
                  <a:schemeClr val="accent1"/>
                </a:solidFill>
                <a:cs typeface="Arial" pitchFamily="34" charset="0"/>
              </a:endParaRPr>
            </a:p>
          </p:txBody>
        </p:sp>
      </p:grpSp>
    </p:spTree>
    <p:extLst>
      <p:ext uri="{BB962C8B-B14F-4D97-AF65-F5344CB8AC3E}">
        <p14:creationId xmlns:p14="http://schemas.microsoft.com/office/powerpoint/2010/main" val="1854016056"/>
      </p:ext>
    </p:extLst>
  </p:cSld>
  <p:clrMapOvr>
    <a:masterClrMapping/>
  </p:clrMapOvr>
</p:sld>
</file>

<file path=ppt/theme/theme1.xml><?xml version="1.0" encoding="utf-8"?>
<a:theme xmlns:a="http://schemas.openxmlformats.org/drawingml/2006/main" name="Cover and End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2011</TotalTime>
  <Words>290</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Algerian</vt:lpstr>
      <vt:lpstr>Arial</vt:lpstr>
      <vt:lpstr>Calibri</vt:lpstr>
      <vt:lpstr>Cover and End Slide Master</vt:lpstr>
      <vt:lpstr>Contents Slide Master</vt:lpstr>
      <vt:lpstr>Section Break Slide Master</vt:lpstr>
      <vt:lpstr>Analysis of Yelp Business and Reviews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My Pham</cp:lastModifiedBy>
  <cp:revision>142</cp:revision>
  <dcterms:created xsi:type="dcterms:W3CDTF">2019-01-14T06:35:35Z</dcterms:created>
  <dcterms:modified xsi:type="dcterms:W3CDTF">2019-11-14T04:50:03Z</dcterms:modified>
</cp:coreProperties>
</file>