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48A1-FDE6-4030-9567-7FB2E2144AC8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487A-D4D9-4730-BA80-51A42B47D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annotation (and even after) XML were extensively used for metadata and somehow a particular set of Application Developers and Architects thought XML maintenance was getting troublesome.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is introduced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JDK5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E487A-D4D9-4730-BA80-51A42B47D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form of metadata, provide data about a program that is not part of the program itself. Annotations have no direct effect on the operation of the code they annotate.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E487A-D4D9-4730-BA80-51A42B47D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annotation types are predefined in the Java SE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E487A-D4D9-4730-BA80-51A42B47D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annotation types are predefined in the Java SE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E487A-D4D9-4730-BA80-51A42B47D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66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annotation types are predefined in the Java SE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E487A-D4D9-4730-BA80-51A42B47D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Annotation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</a:t>
            </a:r>
            <a:r>
              <a:rPr lang="en-US" dirty="0" err="1" smtClean="0"/>
              <a:t>Thanh</a:t>
            </a:r>
            <a:r>
              <a:rPr lang="en-US" dirty="0" smtClean="0"/>
              <a:t> My (mypham.engineer@gmail.com)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annotation?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36034" y="5574578"/>
            <a:ext cx="3640389" cy="931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Information for the compiler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177311" y="4110557"/>
            <a:ext cx="3699112" cy="89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/>
              <a:t>generate </a:t>
            </a:r>
            <a:r>
              <a:rPr lang="en-US" dirty="0"/>
              <a:t>code, XML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77311" y="2529422"/>
            <a:ext cx="3615655" cy="8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Runtime processing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33767" y="4192936"/>
            <a:ext cx="2659309" cy="729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7"/>
            <a:endCxn id="7" idx="3"/>
          </p:cNvCxnSpPr>
          <p:nvPr/>
        </p:nvCxnSpPr>
        <p:spPr>
          <a:xfrm flipV="1">
            <a:off x="6103629" y="3266448"/>
            <a:ext cx="1603182" cy="1033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6"/>
            <a:endCxn id="6" idx="2"/>
          </p:cNvCxnSpPr>
          <p:nvPr/>
        </p:nvCxnSpPr>
        <p:spPr>
          <a:xfrm>
            <a:off x="6493076" y="4557857"/>
            <a:ext cx="684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5"/>
            <a:endCxn id="5" idx="1"/>
          </p:cNvCxnSpPr>
          <p:nvPr/>
        </p:nvCxnSpPr>
        <p:spPr>
          <a:xfrm>
            <a:off x="6103629" y="4815895"/>
            <a:ext cx="1665528" cy="89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69970" y="2293674"/>
            <a:ext cx="2063692" cy="50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44802" y="2916633"/>
            <a:ext cx="2088859" cy="478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94065" y="3515742"/>
            <a:ext cx="2039595" cy="475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cxnSp>
        <p:nvCxnSpPr>
          <p:cNvPr id="67" name="Straight Connector 66"/>
          <p:cNvCxnSpPr>
            <a:stCxn id="63" idx="6"/>
            <a:endCxn id="9" idx="1"/>
          </p:cNvCxnSpPr>
          <p:nvPr/>
        </p:nvCxnSpPr>
        <p:spPr>
          <a:xfrm>
            <a:off x="2833662" y="2544950"/>
            <a:ext cx="1389552" cy="175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6"/>
            <a:endCxn id="9" idx="1"/>
          </p:cNvCxnSpPr>
          <p:nvPr/>
        </p:nvCxnSpPr>
        <p:spPr>
          <a:xfrm>
            <a:off x="2833661" y="3155984"/>
            <a:ext cx="1389553" cy="114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5" idx="6"/>
            <a:endCxn id="9" idx="1"/>
          </p:cNvCxnSpPr>
          <p:nvPr/>
        </p:nvCxnSpPr>
        <p:spPr>
          <a:xfrm>
            <a:off x="2833660" y="3753331"/>
            <a:ext cx="1389554" cy="54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824065" y="4110558"/>
            <a:ext cx="2009594" cy="44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845199" y="4835769"/>
            <a:ext cx="1988459" cy="406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845199" y="5504376"/>
            <a:ext cx="1988459" cy="406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845199" y="6040167"/>
            <a:ext cx="1988459" cy="406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Annotations</a:t>
            </a:r>
            <a:endParaRPr lang="en-US" dirty="0"/>
          </a:p>
        </p:txBody>
      </p:sp>
      <p:cxnSp>
        <p:nvCxnSpPr>
          <p:cNvPr id="107" name="Straight Connector 106"/>
          <p:cNvCxnSpPr>
            <a:stCxn id="86" idx="6"/>
            <a:endCxn id="9" idx="2"/>
          </p:cNvCxnSpPr>
          <p:nvPr/>
        </p:nvCxnSpPr>
        <p:spPr>
          <a:xfrm>
            <a:off x="2833659" y="4334208"/>
            <a:ext cx="1000108" cy="22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1" idx="6"/>
            <a:endCxn id="9" idx="2"/>
          </p:cNvCxnSpPr>
          <p:nvPr/>
        </p:nvCxnSpPr>
        <p:spPr>
          <a:xfrm flipV="1">
            <a:off x="2833658" y="4557857"/>
            <a:ext cx="1000109" cy="48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6"/>
            <a:endCxn id="9" idx="3"/>
          </p:cNvCxnSpPr>
          <p:nvPr/>
        </p:nvCxnSpPr>
        <p:spPr>
          <a:xfrm flipV="1">
            <a:off x="2833658" y="4815895"/>
            <a:ext cx="1389556" cy="89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4" idx="6"/>
            <a:endCxn id="9" idx="3"/>
          </p:cNvCxnSpPr>
          <p:nvPr/>
        </p:nvCxnSpPr>
        <p:spPr>
          <a:xfrm flipV="1">
            <a:off x="2833658" y="4815895"/>
            <a:ext cx="1389556" cy="1427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(Java 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@</a:t>
            </a:r>
            <a:r>
              <a:rPr lang="en-US" b="1" dirty="0" smtClean="0"/>
              <a:t>Deprecated</a:t>
            </a:r>
          </a:p>
          <a:p>
            <a:r>
              <a:rPr lang="en-US" b="1" dirty="0"/>
              <a:t>@</a:t>
            </a:r>
            <a:r>
              <a:rPr lang="en-US" b="1" dirty="0" smtClean="0"/>
              <a:t>Override</a:t>
            </a:r>
          </a:p>
          <a:p>
            <a:r>
              <a:rPr lang="en-US" b="1" dirty="0" smtClean="0"/>
              <a:t>@</a:t>
            </a:r>
            <a:r>
              <a:rPr lang="en-US" b="1" dirty="0" err="1" smtClean="0"/>
              <a:t>SuppressWarnings</a:t>
            </a:r>
            <a:endParaRPr lang="en-US" b="1" dirty="0" smtClean="0"/>
          </a:p>
          <a:p>
            <a:r>
              <a:rPr lang="en-US" b="1" dirty="0"/>
              <a:t>@</a:t>
            </a:r>
            <a:r>
              <a:rPr lang="en-US" b="1" dirty="0" err="1" smtClean="0"/>
              <a:t>SafeVarargs</a:t>
            </a:r>
            <a:endParaRPr lang="en-US" b="1" dirty="0" smtClean="0"/>
          </a:p>
          <a:p>
            <a:r>
              <a:rPr lang="en-US" b="1" dirty="0"/>
              <a:t>@</a:t>
            </a:r>
            <a:r>
              <a:rPr lang="en-US" b="1" dirty="0" err="1" smtClean="0"/>
              <a:t>FunctionalInterface</a:t>
            </a:r>
            <a:r>
              <a:rPr lang="en-US" b="1" dirty="0" smtClean="0"/>
              <a:t> (JDK8)</a:t>
            </a:r>
          </a:p>
          <a:p>
            <a:r>
              <a:rPr lang="en-US" b="1" dirty="0"/>
              <a:t>@Retention</a:t>
            </a:r>
          </a:p>
          <a:p>
            <a:r>
              <a:rPr lang="en-US" b="1" dirty="0"/>
              <a:t>@Documented</a:t>
            </a:r>
          </a:p>
          <a:p>
            <a:r>
              <a:rPr lang="en-US" b="1" dirty="0"/>
              <a:t>@</a:t>
            </a:r>
            <a:r>
              <a:rPr lang="en-US" b="1" dirty="0" smtClean="0"/>
              <a:t>Target</a:t>
            </a:r>
          </a:p>
          <a:p>
            <a:r>
              <a:rPr lang="en-US" b="1" dirty="0"/>
              <a:t>@</a:t>
            </a:r>
            <a:r>
              <a:rPr lang="en-US" b="1" dirty="0" smtClean="0"/>
              <a:t>Inherited</a:t>
            </a:r>
          </a:p>
          <a:p>
            <a:r>
              <a:rPr lang="en-US" b="1" dirty="0"/>
              <a:t>@</a:t>
            </a:r>
            <a:r>
              <a:rPr lang="en-US" b="1" dirty="0" smtClean="0"/>
              <a:t>Repeatable (JDK8)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54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custom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[public] </a:t>
            </a:r>
            <a:r>
              <a:rPr lang="en-US" b="1" dirty="0"/>
              <a:t>@interface </a:t>
            </a:r>
            <a:r>
              <a:rPr lang="en-US" b="1" dirty="0" smtClean="0"/>
              <a:t>&lt;&lt;annotation name&gt;&gt; {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9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an annotation to save the authors of classes.</a:t>
            </a:r>
          </a:p>
          <a:p>
            <a:r>
              <a:rPr lang="en-US" b="1" dirty="0" smtClean="0"/>
              <a:t>Use annotation to print out authors of classes.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98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186</TotalTime>
  <Words>213</Words>
  <Application>Microsoft Office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Java Annotation</vt:lpstr>
      <vt:lpstr>Introduction</vt:lpstr>
      <vt:lpstr>Use case</vt:lpstr>
      <vt:lpstr>Predefined (Java SE)</vt:lpstr>
      <vt:lpstr>Define a custom annotation</vt:lpstr>
      <vt:lpstr>Demo</vt:lpstr>
      <vt:lpstr>Quesstions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Anotation</dc:title>
  <dc:creator>America</dc:creator>
  <cp:lastModifiedBy>America</cp:lastModifiedBy>
  <cp:revision>12</cp:revision>
  <dcterms:created xsi:type="dcterms:W3CDTF">2016-09-21T12:59:53Z</dcterms:created>
  <dcterms:modified xsi:type="dcterms:W3CDTF">2016-09-21T16:06:20Z</dcterms:modified>
</cp:coreProperties>
</file>