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Helper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Marie Piette</a:t>
            </a:r>
          </a:p>
          <a:p>
            <a:r>
              <a:rPr lang="en-US" dirty="0" smtClean="0"/>
              <a:t>IST341</a:t>
            </a:r>
          </a:p>
          <a:p>
            <a:r>
              <a:rPr lang="en-US" dirty="0" smtClean="0"/>
              <a:t>Final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6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Random Library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Tasks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Marie Piette</a:t>
            </a:r>
          </a:p>
          <a:p>
            <a:r>
              <a:rPr lang="en-US" dirty="0" smtClean="0"/>
              <a:t>JPL</a:t>
            </a:r>
          </a:p>
          <a:p>
            <a:r>
              <a:rPr lang="en-US" dirty="0" smtClean="0"/>
              <a:t>Local Southern California</a:t>
            </a:r>
          </a:p>
          <a:p>
            <a:r>
              <a:rPr lang="en-US" dirty="0" smtClean="0"/>
              <a:t>Love food, movies, and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Hangry!</a:t>
            </a:r>
          </a:p>
          <a:p>
            <a:r>
              <a:rPr lang="en-US" dirty="0" smtClean="0"/>
              <a:t>*Can’t make a decision*</a:t>
            </a:r>
          </a:p>
          <a:p>
            <a:r>
              <a:rPr lang="en-US" dirty="0" smtClean="0"/>
              <a:t>Even more hangry!</a:t>
            </a:r>
          </a:p>
          <a:p>
            <a:endParaRPr lang="en-US" dirty="0"/>
          </a:p>
          <a:p>
            <a:r>
              <a:rPr lang="en-US" dirty="0" smtClean="0"/>
              <a:t>“Wish there was a way we could have someone/something choose randomly for us!”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 of all the programs we used in our class</a:t>
            </a:r>
          </a:p>
          <a:p>
            <a:r>
              <a:rPr lang="en-US" dirty="0" smtClean="0"/>
              <a:t>“Random” Library</a:t>
            </a:r>
          </a:p>
          <a:p>
            <a:r>
              <a:rPr lang="en-US" dirty="0" err="1" smtClean="0"/>
              <a:t>random.choice</a:t>
            </a:r>
            <a:r>
              <a:rPr lang="en-US" dirty="0" smtClean="0"/>
              <a:t>(), </a:t>
            </a:r>
            <a:r>
              <a:rPr lang="en-US" dirty="0" err="1" smtClean="0"/>
              <a:t>randint</a:t>
            </a:r>
            <a:r>
              <a:rPr lang="en-US" dirty="0" smtClean="0"/>
              <a:t>(), </a:t>
            </a:r>
            <a:r>
              <a:rPr lang="en-US" dirty="0" err="1" smtClean="0"/>
              <a:t>randrange</a:t>
            </a:r>
            <a:r>
              <a:rPr lang="en-US" dirty="0" smtClean="0"/>
              <a:t> (), etc.</a:t>
            </a:r>
          </a:p>
          <a:p>
            <a:r>
              <a:rPr lang="en-US" dirty="0" smtClean="0"/>
              <a:t>Options! </a:t>
            </a:r>
          </a:p>
          <a:p>
            <a:pPr lvl="1"/>
            <a:r>
              <a:rPr lang="en-US" dirty="0" smtClean="0"/>
              <a:t>Two choices</a:t>
            </a:r>
          </a:p>
          <a:p>
            <a:pPr lvl="1"/>
            <a:r>
              <a:rPr lang="en-US" dirty="0" smtClean="0"/>
              <a:t>Three choices</a:t>
            </a:r>
          </a:p>
          <a:p>
            <a:pPr lvl="1"/>
            <a:r>
              <a:rPr lang="en-US" dirty="0" smtClean="0"/>
              <a:t>More than three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more types of decisions</a:t>
            </a:r>
          </a:p>
          <a:p>
            <a:r>
              <a:rPr lang="en-US" dirty="0" smtClean="0"/>
              <a:t>GUI?</a:t>
            </a:r>
          </a:p>
          <a:p>
            <a:r>
              <a:rPr lang="en-US" dirty="0" smtClean="0"/>
              <a:t>GitHub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84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82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110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Trebuchet MS</vt:lpstr>
      <vt:lpstr>Arial</vt:lpstr>
      <vt:lpstr>Berlin</vt:lpstr>
      <vt:lpstr>Decision Helper</vt:lpstr>
      <vt:lpstr>Overview</vt:lpstr>
      <vt:lpstr>About Me</vt:lpstr>
      <vt:lpstr>Project Motivation</vt:lpstr>
      <vt:lpstr>Python Program</vt:lpstr>
      <vt:lpstr>DEMO</vt:lpstr>
      <vt:lpstr>Future Tasks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2017-05-05T22:26:41Z</dcterms:created>
  <dcterms:modified xsi:type="dcterms:W3CDTF">2017-05-05T23:12:42Z</dcterms:modified>
</cp:coreProperties>
</file>