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46"/>
  </p:normalViewPr>
  <p:slideViewPr>
    <p:cSldViewPr snapToGrid="0" snapToObjects="1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Helper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Marie Piette</a:t>
            </a:r>
          </a:p>
          <a:p>
            <a:r>
              <a:rPr lang="en-US" dirty="0" smtClean="0"/>
              <a:t>IST341</a:t>
            </a:r>
          </a:p>
          <a:p>
            <a:r>
              <a:rPr lang="en-US" dirty="0" smtClean="0"/>
              <a:t>Final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Project motivation</a:t>
            </a:r>
          </a:p>
          <a:p>
            <a:r>
              <a:rPr lang="en-US" dirty="0" smtClean="0"/>
              <a:t>Random Library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Tasks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Marie Piette</a:t>
            </a:r>
          </a:p>
          <a:p>
            <a:r>
              <a:rPr lang="en-US" dirty="0" smtClean="0"/>
              <a:t>JPL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 at CGU</a:t>
            </a:r>
          </a:p>
          <a:p>
            <a:r>
              <a:rPr lang="en-US" dirty="0" smtClean="0"/>
              <a:t>Love friends, movies, and food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5" t="2516" r="22877" b="12118"/>
          <a:stretch/>
        </p:blipFill>
        <p:spPr>
          <a:xfrm>
            <a:off x="7292898" y="2336873"/>
            <a:ext cx="2341757" cy="39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Hangry!</a:t>
            </a:r>
          </a:p>
          <a:p>
            <a:r>
              <a:rPr lang="en-US" dirty="0" smtClean="0"/>
              <a:t>*Can’t make a decision*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6" t="16423" r="28374" b="31057"/>
          <a:stretch/>
        </p:blipFill>
        <p:spPr>
          <a:xfrm rot="20651673">
            <a:off x="695637" y="3789192"/>
            <a:ext cx="3424275" cy="2225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95" y="3034694"/>
            <a:ext cx="6563302" cy="3404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1278" y="2141034"/>
            <a:ext cx="6636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“I wish there was a way we could </a:t>
            </a:r>
            <a:r>
              <a:rPr lang="en-US" sz="2400" dirty="0" smtClean="0"/>
              <a:t>have something choose </a:t>
            </a:r>
            <a:r>
              <a:rPr lang="en-US" sz="2400" dirty="0"/>
              <a:t>randomly for us!”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Remembered all the programs we did for homework</a:t>
            </a:r>
          </a:p>
          <a:p>
            <a:pPr lvl="1"/>
            <a:r>
              <a:rPr lang="en-US" dirty="0" smtClean="0"/>
              <a:t>Flip a coin</a:t>
            </a:r>
          </a:p>
          <a:p>
            <a:pPr lvl="1"/>
            <a:r>
              <a:rPr lang="en-US" dirty="0" smtClean="0"/>
              <a:t>Rock, paper, scissors</a:t>
            </a:r>
          </a:p>
          <a:p>
            <a:pPr lvl="1"/>
            <a:r>
              <a:rPr lang="en-US" dirty="0"/>
              <a:t>Rock, paper, </a:t>
            </a:r>
            <a:r>
              <a:rPr lang="en-US" dirty="0" smtClean="0"/>
              <a:t>scissors, lizard, </a:t>
            </a:r>
            <a:r>
              <a:rPr lang="en-US" dirty="0" err="1" smtClean="0"/>
              <a:t>spock</a:t>
            </a:r>
            <a:endParaRPr lang="en-US" dirty="0"/>
          </a:p>
          <a:p>
            <a:r>
              <a:rPr lang="en-US" dirty="0" smtClean="0"/>
              <a:t>“Random” Library</a:t>
            </a:r>
          </a:p>
          <a:p>
            <a:r>
              <a:rPr lang="en-US" dirty="0" err="1" smtClean="0"/>
              <a:t>random.choice</a:t>
            </a:r>
            <a:r>
              <a:rPr lang="en-US" dirty="0" smtClean="0"/>
              <a:t>(), </a:t>
            </a:r>
            <a:r>
              <a:rPr lang="en-US" dirty="0" err="1" smtClean="0"/>
              <a:t>randint</a:t>
            </a:r>
            <a:r>
              <a:rPr lang="en-US" dirty="0" smtClean="0"/>
              <a:t>(), </a:t>
            </a:r>
            <a:r>
              <a:rPr lang="en-US" dirty="0" err="1" smtClean="0"/>
              <a:t>randrange</a:t>
            </a:r>
            <a:r>
              <a:rPr lang="en-US" dirty="0" smtClean="0"/>
              <a:t> (), </a:t>
            </a:r>
            <a:r>
              <a:rPr lang="en-US" dirty="0" err="1" smtClean="0"/>
              <a:t>random.shuffle</a:t>
            </a:r>
            <a:r>
              <a:rPr lang="en-US" dirty="0" smtClean="0"/>
              <a:t>(), etc.</a:t>
            </a:r>
          </a:p>
          <a:p>
            <a:r>
              <a:rPr lang="en-US" dirty="0" smtClean="0"/>
              <a:t>Options! </a:t>
            </a:r>
          </a:p>
          <a:p>
            <a:pPr lvl="1"/>
            <a:r>
              <a:rPr lang="en-US" dirty="0" smtClean="0"/>
              <a:t>Two choices</a:t>
            </a:r>
          </a:p>
          <a:p>
            <a:pPr lvl="1"/>
            <a:r>
              <a:rPr lang="en-US" dirty="0" smtClean="0"/>
              <a:t>Three choices</a:t>
            </a:r>
          </a:p>
          <a:p>
            <a:pPr lvl="1"/>
            <a:r>
              <a:rPr lang="en-US" dirty="0" smtClean="0"/>
              <a:t>More than three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Clean/refactor</a:t>
            </a:r>
          </a:p>
          <a:p>
            <a:r>
              <a:rPr lang="en-US" dirty="0" smtClean="0"/>
              <a:t>Finish more types of decisions</a:t>
            </a:r>
          </a:p>
          <a:p>
            <a:r>
              <a:rPr lang="en-US" dirty="0" smtClean="0"/>
              <a:t>Use more of “Random” Library</a:t>
            </a:r>
          </a:p>
          <a:p>
            <a:r>
              <a:rPr lang="en-US" dirty="0" smtClean="0"/>
              <a:t>GitHub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071415"/>
            <a:ext cx="6304453" cy="4544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16" y="4374872"/>
            <a:ext cx="1826775" cy="18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1123</TotalTime>
  <Words>131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Trebuchet MS</vt:lpstr>
      <vt:lpstr>Arial</vt:lpstr>
      <vt:lpstr>Berlin</vt:lpstr>
      <vt:lpstr>Decision Helper</vt:lpstr>
      <vt:lpstr>Overview</vt:lpstr>
      <vt:lpstr>About Me</vt:lpstr>
      <vt:lpstr>Project Motivation</vt:lpstr>
      <vt:lpstr>Python Program</vt:lpstr>
      <vt:lpstr>DEMO</vt:lpstr>
      <vt:lpstr>Future Tasks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2017-05-05T22:26:41Z</dcterms:created>
  <dcterms:modified xsi:type="dcterms:W3CDTF">2017-05-06T17:27:34Z</dcterms:modified>
</cp:coreProperties>
</file>