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60" r:id="rId2"/>
  </p:sldMasterIdLst>
  <p:notesMasterIdLst>
    <p:notesMasterId r:id="rId6"/>
  </p:notesMasterIdLst>
  <p:sldIdLst>
    <p:sldId id="271" r:id="rId3"/>
    <p:sldId id="273" r:id="rId4"/>
    <p:sldId id="272" r:id="rId5"/>
  </p:sldIdLst>
  <p:sldSz cx="9144000" cy="6858000" type="screen4x3"/>
  <p:notesSz cx="6856413" cy="97504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FFFF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6935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0013F2F-5E8C-4E10-834F-0010F941C0FC}" type="datetimeFigureOut">
              <a:rPr lang="ko-KR" altLang="en-US"/>
              <a:pPr>
                <a:defRPr/>
              </a:pPr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30738"/>
            <a:ext cx="5484813" cy="438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14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025" y="92614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38B90C3-6FE8-4669-B6B9-77CB668239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93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/>
        </p:nvSpPr>
        <p:spPr bwMode="gray">
          <a:xfrm>
            <a:off x="355600" y="1797050"/>
            <a:ext cx="7086600" cy="455613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ltGray">
          <a:xfrm>
            <a:off x="7078663" y="1797050"/>
            <a:ext cx="2058987" cy="455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355600" y="2252663"/>
          <a:ext cx="3009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6920635" imgH="4139683" progId="">
                  <p:embed/>
                </p:oleObj>
              </mc:Choice>
              <mc:Fallback>
                <p:oleObj name="Image" r:id="rId3" imgW="6920635" imgH="4139683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252663"/>
                        <a:ext cx="3009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/>
          <p:cNvGraphicFramePr>
            <a:graphicFrameLocks noChangeAspect="1"/>
          </p:cNvGraphicFramePr>
          <p:nvPr/>
        </p:nvGraphicFramePr>
        <p:xfrm>
          <a:off x="3254375" y="2252663"/>
          <a:ext cx="4114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5" imgW="9155556" imgH="3733333" progId="">
                  <p:embed/>
                </p:oleObj>
              </mc:Choice>
              <mc:Fallback>
                <p:oleObj name="Image" r:id="rId5" imgW="9155556" imgH="3733333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2252663"/>
                        <a:ext cx="4114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7067550" y="2252663"/>
          <a:ext cx="20589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7" imgW="3250794" imgH="3276190" progId="">
                  <p:embed/>
                </p:oleObj>
              </mc:Choice>
              <mc:Fallback>
                <p:oleObj name="Image" r:id="rId7" imgW="3250794" imgH="327619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252663"/>
                        <a:ext cx="20589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3" descr="glaba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gray">
          <a:xfrm>
            <a:off x="7788275" y="750888"/>
            <a:ext cx="13160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34"/>
          <p:cNvSpPr>
            <a:spLocks noChangeArrowheads="1"/>
          </p:cNvSpPr>
          <p:nvPr/>
        </p:nvSpPr>
        <p:spPr bwMode="gray">
          <a:xfrm rot="5400000">
            <a:off x="431007" y="1894681"/>
            <a:ext cx="381000" cy="230187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gray">
          <a:xfrm rot="5400000">
            <a:off x="737394" y="1896269"/>
            <a:ext cx="381000" cy="227012"/>
          </a:xfrm>
          <a:prstGeom prst="triangle">
            <a:avLst>
              <a:gd name="adj" fmla="val 50000"/>
            </a:avLst>
          </a:prstGeom>
          <a:solidFill>
            <a:schemeClr val="bg2">
              <a:alpha val="84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gray">
          <a:xfrm rot="5400000">
            <a:off x="1041400" y="1895475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5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11" name="AutoShape 37"/>
          <p:cNvSpPr>
            <a:spLocks noChangeArrowheads="1"/>
          </p:cNvSpPr>
          <p:nvPr/>
        </p:nvSpPr>
        <p:spPr bwMode="gray">
          <a:xfrm rot="5400000">
            <a:off x="1346200" y="1895475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pic>
        <p:nvPicPr>
          <p:cNvPr id="12" name="그림 5" descr="(4)엠블렘,로고.gif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3575" y="4800600"/>
            <a:ext cx="267652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8788" y="6477000"/>
            <a:ext cx="2132012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0238" y="6477000"/>
            <a:ext cx="2132012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B213445-55D6-41F7-9837-497575B316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2125" y="187325"/>
            <a:ext cx="5238750" cy="56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50" y="1285875"/>
            <a:ext cx="8723313" cy="50720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CD10E-F60F-4365-8261-C6F29E6E32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69471" y="590338"/>
            <a:ext cx="2179990" cy="577811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6722" y="590338"/>
            <a:ext cx="6409281" cy="5778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2FACE-FDF1-4750-89A3-B5BCDCFAB6B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2901" y="590339"/>
            <a:ext cx="6140953" cy="56442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26722" y="1295864"/>
            <a:ext cx="8722739" cy="5072588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32772-73A2-4DF5-86F6-E7582965B1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BC21-DB89-47E7-8C57-8B470101DE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/>
        </p:nvSpPr>
        <p:spPr bwMode="gray">
          <a:xfrm>
            <a:off x="355600" y="1797050"/>
            <a:ext cx="7086600" cy="455613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ltGray">
          <a:xfrm>
            <a:off x="7078663" y="1797050"/>
            <a:ext cx="2058987" cy="455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355600" y="2252663"/>
          <a:ext cx="3009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6920635" imgH="4139683" progId="">
                  <p:embed/>
                </p:oleObj>
              </mc:Choice>
              <mc:Fallback>
                <p:oleObj name="Image" r:id="rId3" imgW="6920635" imgH="4139683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252663"/>
                        <a:ext cx="3009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/>
          <p:cNvGraphicFramePr>
            <a:graphicFrameLocks noChangeAspect="1"/>
          </p:cNvGraphicFramePr>
          <p:nvPr/>
        </p:nvGraphicFramePr>
        <p:xfrm>
          <a:off x="3254375" y="2252663"/>
          <a:ext cx="4114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5" imgW="9155556" imgH="3733333" progId="">
                  <p:embed/>
                </p:oleObj>
              </mc:Choice>
              <mc:Fallback>
                <p:oleObj name="Image" r:id="rId5" imgW="9155556" imgH="3733333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2252663"/>
                        <a:ext cx="4114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7067550" y="2252663"/>
          <a:ext cx="20589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" r:id="rId7" imgW="3250794" imgH="3276190" progId="">
                  <p:embed/>
                </p:oleObj>
              </mc:Choice>
              <mc:Fallback>
                <p:oleObj name="Image" r:id="rId7" imgW="3250794" imgH="327619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252663"/>
                        <a:ext cx="20589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3" descr="glaba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gray">
          <a:xfrm>
            <a:off x="7788275" y="750888"/>
            <a:ext cx="13160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34"/>
          <p:cNvSpPr>
            <a:spLocks noChangeArrowheads="1"/>
          </p:cNvSpPr>
          <p:nvPr/>
        </p:nvSpPr>
        <p:spPr bwMode="gray">
          <a:xfrm rot="5400000">
            <a:off x="431007" y="1894681"/>
            <a:ext cx="381000" cy="230187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9" name="AutoShape 35"/>
          <p:cNvSpPr>
            <a:spLocks noChangeArrowheads="1"/>
          </p:cNvSpPr>
          <p:nvPr/>
        </p:nvSpPr>
        <p:spPr bwMode="gray">
          <a:xfrm rot="5400000">
            <a:off x="737394" y="1896269"/>
            <a:ext cx="381000" cy="227012"/>
          </a:xfrm>
          <a:prstGeom prst="triangle">
            <a:avLst>
              <a:gd name="adj" fmla="val 50000"/>
            </a:avLst>
          </a:prstGeom>
          <a:solidFill>
            <a:schemeClr val="bg2">
              <a:alpha val="84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gray">
          <a:xfrm rot="5400000">
            <a:off x="1041400" y="1895475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5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11" name="AutoShape 37"/>
          <p:cNvSpPr>
            <a:spLocks noChangeArrowheads="1"/>
          </p:cNvSpPr>
          <p:nvPr/>
        </p:nvSpPr>
        <p:spPr bwMode="gray">
          <a:xfrm rot="5400000">
            <a:off x="1346200" y="1895475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64" tIns="40632" rIns="81264" bIns="40632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pic>
        <p:nvPicPr>
          <p:cNvPr id="12" name="그림 5" descr="(4)엠블렘,로고.gif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3575" y="4800600"/>
            <a:ext cx="267652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8788" y="6477000"/>
            <a:ext cx="2132012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0238" y="6477000"/>
            <a:ext cx="2132012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ED17A9C-5462-41BE-BBE6-F473092A9A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34B0A-3AFC-44E6-9C40-1A9BDB57DB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956" y="4407379"/>
            <a:ext cx="7771774" cy="136209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956" y="2907057"/>
            <a:ext cx="7771774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6318" indent="0">
              <a:buNone/>
              <a:defRPr sz="1600"/>
            </a:lvl2pPr>
            <a:lvl3pPr marL="812638" indent="0">
              <a:buNone/>
              <a:defRPr sz="1400"/>
            </a:lvl3pPr>
            <a:lvl4pPr marL="1218956" indent="0">
              <a:buNone/>
              <a:defRPr sz="1200"/>
            </a:lvl4pPr>
            <a:lvl5pPr marL="1625275" indent="0">
              <a:buNone/>
              <a:defRPr sz="1200"/>
            </a:lvl5pPr>
            <a:lvl6pPr marL="2031594" indent="0">
              <a:buNone/>
              <a:defRPr sz="1200"/>
            </a:lvl6pPr>
            <a:lvl7pPr marL="2437913" indent="0">
              <a:buNone/>
              <a:defRPr sz="1200"/>
            </a:lvl7pPr>
            <a:lvl8pPr marL="2844232" indent="0">
              <a:buNone/>
              <a:defRPr sz="1200"/>
            </a:lvl8pPr>
            <a:lvl9pPr marL="325055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FC6E3-CE94-4747-9D78-BB8D822473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6722" y="1295864"/>
            <a:ext cx="4294635" cy="50725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4825" y="1295864"/>
            <a:ext cx="4294635" cy="50725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9BC11-C524-47B4-A8C5-65000543D1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409" y="275013"/>
            <a:ext cx="8229182" cy="114324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10" y="1534880"/>
            <a:ext cx="4040210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318" indent="0">
              <a:buNone/>
              <a:defRPr sz="1800" b="1"/>
            </a:lvl2pPr>
            <a:lvl3pPr marL="812638" indent="0">
              <a:buNone/>
              <a:defRPr sz="1600" b="1"/>
            </a:lvl3pPr>
            <a:lvl4pPr marL="1218956" indent="0">
              <a:buNone/>
              <a:defRPr sz="1400" b="1"/>
            </a:lvl4pPr>
            <a:lvl5pPr marL="1625275" indent="0">
              <a:buNone/>
              <a:defRPr sz="1400" b="1"/>
            </a:lvl5pPr>
            <a:lvl6pPr marL="2031594" indent="0">
              <a:buNone/>
              <a:defRPr sz="1400" b="1"/>
            </a:lvl6pPr>
            <a:lvl7pPr marL="2437913" indent="0">
              <a:buNone/>
              <a:defRPr sz="1400" b="1"/>
            </a:lvl7pPr>
            <a:lvl8pPr marL="2844232" indent="0">
              <a:buNone/>
              <a:defRPr sz="1400" b="1"/>
            </a:lvl8pPr>
            <a:lvl9pPr marL="3250550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410" y="2174173"/>
            <a:ext cx="4040210" cy="3952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4991" y="1534880"/>
            <a:ext cx="4041600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318" indent="0">
              <a:buNone/>
              <a:defRPr sz="1800" b="1"/>
            </a:lvl2pPr>
            <a:lvl3pPr marL="812638" indent="0">
              <a:buNone/>
              <a:defRPr sz="1600" b="1"/>
            </a:lvl3pPr>
            <a:lvl4pPr marL="1218956" indent="0">
              <a:buNone/>
              <a:defRPr sz="1400" b="1"/>
            </a:lvl4pPr>
            <a:lvl5pPr marL="1625275" indent="0">
              <a:buNone/>
              <a:defRPr sz="1400" b="1"/>
            </a:lvl5pPr>
            <a:lvl6pPr marL="2031594" indent="0">
              <a:buNone/>
              <a:defRPr sz="1400" b="1"/>
            </a:lvl6pPr>
            <a:lvl7pPr marL="2437913" indent="0">
              <a:buNone/>
              <a:defRPr sz="1400" b="1"/>
            </a:lvl7pPr>
            <a:lvl8pPr marL="2844232" indent="0">
              <a:buNone/>
              <a:defRPr sz="1400" b="1"/>
            </a:lvl8pPr>
            <a:lvl9pPr marL="3250550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4991" y="2174173"/>
            <a:ext cx="4041600" cy="3952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91920-425F-4E61-9D04-D78FC2DEDE0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BE053-A9DC-4A07-B0C2-83D9DE1CC1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2125" y="187325"/>
            <a:ext cx="5238750" cy="56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285875"/>
            <a:ext cx="8723313" cy="50720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FACD7-916C-41CB-AB3D-175B40A59F3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645BF-3D12-4A97-BAB2-2C73014276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409" y="273573"/>
            <a:ext cx="3008608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62" y="273571"/>
            <a:ext cx="5112131" cy="585298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409" y="1435531"/>
            <a:ext cx="3008608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6318" indent="0">
              <a:buNone/>
              <a:defRPr sz="1100"/>
            </a:lvl2pPr>
            <a:lvl3pPr marL="812638" indent="0">
              <a:buNone/>
              <a:defRPr sz="900"/>
            </a:lvl3pPr>
            <a:lvl4pPr marL="1218956" indent="0">
              <a:buNone/>
              <a:defRPr sz="800"/>
            </a:lvl4pPr>
            <a:lvl5pPr marL="1625275" indent="0">
              <a:buNone/>
              <a:defRPr sz="800"/>
            </a:lvl5pPr>
            <a:lvl6pPr marL="2031594" indent="0">
              <a:buNone/>
              <a:defRPr sz="800"/>
            </a:lvl6pPr>
            <a:lvl7pPr marL="2437913" indent="0">
              <a:buNone/>
              <a:defRPr sz="800"/>
            </a:lvl7pPr>
            <a:lvl8pPr marL="2844232" indent="0">
              <a:buNone/>
              <a:defRPr sz="800"/>
            </a:lvl8pPr>
            <a:lvl9pPr marL="325055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FC0D0-0409-4389-AFCC-E702DEDFA4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098" y="4800456"/>
            <a:ext cx="5486122" cy="56730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098" y="613376"/>
            <a:ext cx="5486122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6318" indent="0">
              <a:buNone/>
              <a:defRPr sz="2500"/>
            </a:lvl2pPr>
            <a:lvl3pPr marL="812638" indent="0">
              <a:buNone/>
              <a:defRPr sz="2100"/>
            </a:lvl3pPr>
            <a:lvl4pPr marL="1218956" indent="0">
              <a:buNone/>
              <a:defRPr sz="1800"/>
            </a:lvl4pPr>
            <a:lvl5pPr marL="1625275" indent="0">
              <a:buNone/>
              <a:defRPr sz="1800"/>
            </a:lvl5pPr>
            <a:lvl6pPr marL="2031594" indent="0">
              <a:buNone/>
              <a:defRPr sz="1800"/>
            </a:lvl6pPr>
            <a:lvl7pPr marL="2437913" indent="0">
              <a:buNone/>
              <a:defRPr sz="1800"/>
            </a:lvl7pPr>
            <a:lvl8pPr marL="2844232" indent="0">
              <a:buNone/>
              <a:defRPr sz="1800"/>
            </a:lvl8pPr>
            <a:lvl9pPr marL="3250550" indent="0">
              <a:buNone/>
              <a:defRPr sz="18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098" y="5367757"/>
            <a:ext cx="5486122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6318" indent="0">
              <a:buNone/>
              <a:defRPr sz="1100"/>
            </a:lvl2pPr>
            <a:lvl3pPr marL="812638" indent="0">
              <a:buNone/>
              <a:defRPr sz="900"/>
            </a:lvl3pPr>
            <a:lvl4pPr marL="1218956" indent="0">
              <a:buNone/>
              <a:defRPr sz="800"/>
            </a:lvl4pPr>
            <a:lvl5pPr marL="1625275" indent="0">
              <a:buNone/>
              <a:defRPr sz="800"/>
            </a:lvl5pPr>
            <a:lvl6pPr marL="2031594" indent="0">
              <a:buNone/>
              <a:defRPr sz="800"/>
            </a:lvl6pPr>
            <a:lvl7pPr marL="2437913" indent="0">
              <a:buNone/>
              <a:defRPr sz="800"/>
            </a:lvl7pPr>
            <a:lvl8pPr marL="2844232" indent="0">
              <a:buNone/>
              <a:defRPr sz="800"/>
            </a:lvl8pPr>
            <a:lvl9pPr marL="325055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F4215-FF8E-4472-86E8-1DAF07C93E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3F26F-5508-443C-9F8E-F357A1D2F0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69471" y="590338"/>
            <a:ext cx="2179990" cy="5778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6722" y="590338"/>
            <a:ext cx="6409281" cy="5778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D6907-6162-41FF-89BE-D8CFB409D7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2901" y="590339"/>
            <a:ext cx="6140953" cy="5644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26722" y="1295864"/>
            <a:ext cx="8722739" cy="507258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7651-B9B4-48B5-BA68-ADC9921A4C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956" y="4407379"/>
            <a:ext cx="7771774" cy="1362097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956" y="2907057"/>
            <a:ext cx="7771774" cy="15003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/>
            </a:lvl1pPr>
            <a:lvl2pPr marL="406318" indent="0">
              <a:buNone/>
              <a:defRPr sz="1600"/>
            </a:lvl2pPr>
            <a:lvl3pPr marL="812638" indent="0">
              <a:buNone/>
              <a:defRPr sz="1400"/>
            </a:lvl3pPr>
            <a:lvl4pPr marL="1218956" indent="0">
              <a:buNone/>
              <a:defRPr sz="1200"/>
            </a:lvl4pPr>
            <a:lvl5pPr marL="1625275" indent="0">
              <a:buNone/>
              <a:defRPr sz="1200"/>
            </a:lvl5pPr>
            <a:lvl6pPr marL="2031594" indent="0">
              <a:buNone/>
              <a:defRPr sz="1200"/>
            </a:lvl6pPr>
            <a:lvl7pPr marL="2437913" indent="0">
              <a:buNone/>
              <a:defRPr sz="1200"/>
            </a:lvl7pPr>
            <a:lvl8pPr marL="2844232" indent="0">
              <a:buNone/>
              <a:defRPr sz="1200"/>
            </a:lvl8pPr>
            <a:lvl9pPr marL="325055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47089-91F1-439B-888A-D65F53B1472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2125" y="187325"/>
            <a:ext cx="5238750" cy="56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6722" y="1295864"/>
            <a:ext cx="4294635" cy="5072588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4825" y="1295864"/>
            <a:ext cx="4294635" cy="5072588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16F6D-502D-4548-8E28-CC91627B46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409" y="275013"/>
            <a:ext cx="8229182" cy="11432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10" y="1534880"/>
            <a:ext cx="4040210" cy="6392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6318" indent="0">
              <a:buNone/>
              <a:defRPr sz="1800" b="1"/>
            </a:lvl2pPr>
            <a:lvl3pPr marL="812638" indent="0">
              <a:buNone/>
              <a:defRPr sz="1600" b="1"/>
            </a:lvl3pPr>
            <a:lvl4pPr marL="1218956" indent="0">
              <a:buNone/>
              <a:defRPr sz="1400" b="1"/>
            </a:lvl4pPr>
            <a:lvl5pPr marL="1625275" indent="0">
              <a:buNone/>
              <a:defRPr sz="1400" b="1"/>
            </a:lvl5pPr>
            <a:lvl6pPr marL="2031594" indent="0">
              <a:buNone/>
              <a:defRPr sz="1400" b="1"/>
            </a:lvl6pPr>
            <a:lvl7pPr marL="2437913" indent="0">
              <a:buNone/>
              <a:defRPr sz="1400" b="1"/>
            </a:lvl7pPr>
            <a:lvl8pPr marL="2844232" indent="0">
              <a:buNone/>
              <a:defRPr sz="1400" b="1"/>
            </a:lvl8pPr>
            <a:lvl9pPr marL="3250550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410" y="2174173"/>
            <a:ext cx="4040210" cy="395238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4991" y="1534880"/>
            <a:ext cx="4041600" cy="6392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6318" indent="0">
              <a:buNone/>
              <a:defRPr sz="1800" b="1"/>
            </a:lvl2pPr>
            <a:lvl3pPr marL="812638" indent="0">
              <a:buNone/>
              <a:defRPr sz="1600" b="1"/>
            </a:lvl3pPr>
            <a:lvl4pPr marL="1218956" indent="0">
              <a:buNone/>
              <a:defRPr sz="1400" b="1"/>
            </a:lvl4pPr>
            <a:lvl5pPr marL="1625275" indent="0">
              <a:buNone/>
              <a:defRPr sz="1400" b="1"/>
            </a:lvl5pPr>
            <a:lvl6pPr marL="2031594" indent="0">
              <a:buNone/>
              <a:defRPr sz="1400" b="1"/>
            </a:lvl6pPr>
            <a:lvl7pPr marL="2437913" indent="0">
              <a:buNone/>
              <a:defRPr sz="1400" b="1"/>
            </a:lvl7pPr>
            <a:lvl8pPr marL="2844232" indent="0">
              <a:buNone/>
              <a:defRPr sz="1400" b="1"/>
            </a:lvl8pPr>
            <a:lvl9pPr marL="3250550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4991" y="2174173"/>
            <a:ext cx="4041600" cy="395238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BEF7D-397E-4754-8728-C572C217BB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2125" y="187325"/>
            <a:ext cx="5238750" cy="56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B7BA5-05EE-42C2-B841-64F1CF1EA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000250" y="642938"/>
            <a:ext cx="5000625" cy="500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46462-ABC1-423D-A49B-0A718B4C5A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409" y="273573"/>
            <a:ext cx="3008608" cy="1161958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62" y="273571"/>
            <a:ext cx="5112131" cy="585298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409" y="1435531"/>
            <a:ext cx="3008608" cy="4691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6318" indent="0">
              <a:buNone/>
              <a:defRPr sz="1100"/>
            </a:lvl2pPr>
            <a:lvl3pPr marL="812638" indent="0">
              <a:buNone/>
              <a:defRPr sz="900"/>
            </a:lvl3pPr>
            <a:lvl4pPr marL="1218956" indent="0">
              <a:buNone/>
              <a:defRPr sz="800"/>
            </a:lvl4pPr>
            <a:lvl5pPr marL="1625275" indent="0">
              <a:buNone/>
              <a:defRPr sz="800"/>
            </a:lvl5pPr>
            <a:lvl6pPr marL="2031594" indent="0">
              <a:buNone/>
              <a:defRPr sz="800"/>
            </a:lvl6pPr>
            <a:lvl7pPr marL="2437913" indent="0">
              <a:buNone/>
              <a:defRPr sz="800"/>
            </a:lvl7pPr>
            <a:lvl8pPr marL="2844232" indent="0">
              <a:buNone/>
              <a:defRPr sz="800"/>
            </a:lvl8pPr>
            <a:lvl9pPr marL="325055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FFE98-6E25-4239-A3AA-1D54D05A3A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098" y="4800456"/>
            <a:ext cx="5486122" cy="567300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098" y="613376"/>
            <a:ext cx="5486122" cy="4113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06318" indent="0">
              <a:buNone/>
              <a:defRPr sz="2500"/>
            </a:lvl2pPr>
            <a:lvl3pPr marL="812638" indent="0">
              <a:buNone/>
              <a:defRPr sz="2100"/>
            </a:lvl3pPr>
            <a:lvl4pPr marL="1218956" indent="0">
              <a:buNone/>
              <a:defRPr sz="1800"/>
            </a:lvl4pPr>
            <a:lvl5pPr marL="1625275" indent="0">
              <a:buNone/>
              <a:defRPr sz="1800"/>
            </a:lvl5pPr>
            <a:lvl6pPr marL="2031594" indent="0">
              <a:buNone/>
              <a:defRPr sz="1800"/>
            </a:lvl6pPr>
            <a:lvl7pPr marL="2437913" indent="0">
              <a:buNone/>
              <a:defRPr sz="1800"/>
            </a:lvl7pPr>
            <a:lvl8pPr marL="2844232" indent="0">
              <a:buNone/>
              <a:defRPr sz="1800"/>
            </a:lvl8pPr>
            <a:lvl9pPr marL="3250550" indent="0">
              <a:buNone/>
              <a:defRPr sz="18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098" y="5367757"/>
            <a:ext cx="5486122" cy="8048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6318" indent="0">
              <a:buNone/>
              <a:defRPr sz="1100"/>
            </a:lvl2pPr>
            <a:lvl3pPr marL="812638" indent="0">
              <a:buNone/>
              <a:defRPr sz="900"/>
            </a:lvl3pPr>
            <a:lvl4pPr marL="1218956" indent="0">
              <a:buNone/>
              <a:defRPr sz="800"/>
            </a:lvl4pPr>
            <a:lvl5pPr marL="1625275" indent="0">
              <a:buNone/>
              <a:defRPr sz="800"/>
            </a:lvl5pPr>
            <a:lvl6pPr marL="2031594" indent="0">
              <a:buNone/>
              <a:defRPr sz="800"/>
            </a:lvl6pPr>
            <a:lvl7pPr marL="2437913" indent="0">
              <a:buNone/>
              <a:defRPr sz="800"/>
            </a:lvl7pPr>
            <a:lvl8pPr marL="2844232" indent="0">
              <a:buNone/>
              <a:defRPr sz="800"/>
            </a:lvl8pPr>
            <a:lvl9pPr marL="325055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C7FE5-95E8-417B-8A88-85F91B255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1657350" y="142875"/>
            <a:ext cx="6803082" cy="500063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72" tIns="40636" rIns="81272" bIns="40636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ltGray">
          <a:xfrm>
            <a:off x="271463" y="142875"/>
            <a:ext cx="1443037" cy="5000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72" tIns="40636" rIns="81272" bIns="40636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grpSp>
        <p:nvGrpSpPr>
          <p:cNvPr id="5124" name="그룹 12"/>
          <p:cNvGrpSpPr>
            <a:grpSpLocks/>
          </p:cNvGrpSpPr>
          <p:nvPr/>
        </p:nvGrpSpPr>
        <p:grpSpPr bwMode="auto">
          <a:xfrm>
            <a:off x="387350" y="285750"/>
            <a:ext cx="1143000" cy="214313"/>
            <a:chOff x="315913" y="280988"/>
            <a:chExt cx="1143000" cy="381000"/>
          </a:xfrm>
        </p:grpSpPr>
        <p:sp>
          <p:nvSpPr>
            <p:cNvPr id="1056" name="AutoShape 32"/>
            <p:cNvSpPr>
              <a:spLocks noChangeArrowheads="1"/>
            </p:cNvSpPr>
            <p:nvPr/>
          </p:nvSpPr>
          <p:spPr bwMode="gray">
            <a:xfrm rot="5400000">
              <a:off x="239713" y="357189"/>
              <a:ext cx="381000" cy="228600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81272" tIns="40636" rIns="81272" bIns="40636" anchor="ctr"/>
            <a:lstStyle/>
            <a:p>
              <a:pPr>
                <a:defRPr/>
              </a:pPr>
              <a:endParaRPr kumimoji="0" lang="ko-KR" altLang="en-US">
                <a:latin typeface="Arial" charset="0"/>
              </a:endParaRPr>
            </a:p>
          </p:txBody>
        </p:sp>
        <p:sp>
          <p:nvSpPr>
            <p:cNvPr id="1057" name="AutoShape 33"/>
            <p:cNvSpPr>
              <a:spLocks noChangeArrowheads="1"/>
            </p:cNvSpPr>
            <p:nvPr/>
          </p:nvSpPr>
          <p:spPr bwMode="gray">
            <a:xfrm rot="5400000">
              <a:off x="545307" y="357983"/>
              <a:ext cx="381000" cy="227012"/>
            </a:xfrm>
            <a:prstGeom prst="triangle">
              <a:avLst>
                <a:gd name="adj" fmla="val 50000"/>
              </a:avLst>
            </a:prstGeom>
            <a:solidFill>
              <a:srgbClr val="DDDDDD">
                <a:alpha val="8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81272" tIns="40636" rIns="81272" bIns="40636" anchor="ctr"/>
            <a:lstStyle/>
            <a:p>
              <a:pPr>
                <a:defRPr/>
              </a:pPr>
              <a:endParaRPr kumimoji="0" lang="ko-KR" altLang="en-US">
                <a:latin typeface="Arial" charset="0"/>
              </a:endParaRPr>
            </a:p>
          </p:txBody>
        </p:sp>
        <p:sp>
          <p:nvSpPr>
            <p:cNvPr id="1058" name="AutoShape 34"/>
            <p:cNvSpPr>
              <a:spLocks noChangeArrowheads="1"/>
            </p:cNvSpPr>
            <p:nvPr/>
          </p:nvSpPr>
          <p:spPr bwMode="gray">
            <a:xfrm rot="5400000">
              <a:off x="850107" y="357983"/>
              <a:ext cx="381000" cy="227012"/>
            </a:xfrm>
            <a:prstGeom prst="triangle">
              <a:avLst>
                <a:gd name="adj" fmla="val 50000"/>
              </a:avLst>
            </a:prstGeom>
            <a:solidFill>
              <a:schemeClr val="bg2">
                <a:alpha val="8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81272" tIns="40636" rIns="81272" bIns="40636" anchor="ctr"/>
            <a:lstStyle/>
            <a:p>
              <a:pPr>
                <a:defRPr/>
              </a:pPr>
              <a:endParaRPr kumimoji="0" lang="ko-KR" altLang="en-US">
                <a:latin typeface="Arial" charset="0"/>
              </a:endParaRPr>
            </a:p>
          </p:txBody>
        </p:sp>
        <p:sp>
          <p:nvSpPr>
            <p:cNvPr id="1059" name="AutoShape 35"/>
            <p:cNvSpPr>
              <a:spLocks noChangeArrowheads="1"/>
            </p:cNvSpPr>
            <p:nvPr/>
          </p:nvSpPr>
          <p:spPr bwMode="gray">
            <a:xfrm rot="5400000">
              <a:off x="1154113" y="357189"/>
              <a:ext cx="381000" cy="228600"/>
            </a:xfrm>
            <a:prstGeom prst="triangle">
              <a:avLst>
                <a:gd name="adj" fmla="val 50000"/>
              </a:avLst>
            </a:prstGeom>
            <a:solidFill>
              <a:schemeClr val="bg2">
                <a:alpha val="27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81272" tIns="40636" rIns="81272" bIns="40636" anchor="ctr"/>
            <a:lstStyle/>
            <a:p>
              <a:pPr>
                <a:defRPr/>
              </a:pPr>
              <a:endParaRPr kumimoji="0" lang="ko-KR" altLang="en-US">
                <a:latin typeface="Arial" charset="0"/>
              </a:endParaRPr>
            </a:p>
          </p:txBody>
        </p:sp>
      </p:grp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8788" y="6400800"/>
            <a:ext cx="21320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497638"/>
            <a:ext cx="21336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5651DA26-0496-4083-BE0B-66DCA6A1C0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4" y="141375"/>
            <a:ext cx="1392608" cy="5070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79" r:id="rId13"/>
  </p:sldLayoutIdLst>
  <p:hf hdr="0" ftr="0" dt="0"/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06359" algn="ctr" defTabSz="914309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812719" algn="ctr" defTabSz="914309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219078" algn="ctr" defTabSz="914309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625437" algn="ctr" defTabSz="914309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63554" indent="-228577" algn="l" defTabSz="914309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69913" indent="-228577" algn="l" defTabSz="914309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76272" indent="-228577" algn="l" defTabSz="914309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82632" indent="-228577" algn="l" defTabSz="914309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9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19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78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37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97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56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516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75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1585913" y="547688"/>
            <a:ext cx="7262812" cy="6445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72" tIns="40636" rIns="81272" bIns="40636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ltGray">
          <a:xfrm>
            <a:off x="319088" y="547688"/>
            <a:ext cx="1443037" cy="6477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72" tIns="40636" rIns="81272" bIns="40636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pic>
        <p:nvPicPr>
          <p:cNvPr id="6148" name="Picture 31" descr="glaba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7969250" y="85725"/>
            <a:ext cx="1093788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6" name="AutoShape 32"/>
          <p:cNvSpPr>
            <a:spLocks noChangeArrowheads="1"/>
          </p:cNvSpPr>
          <p:nvPr/>
        </p:nvSpPr>
        <p:spPr bwMode="gray">
          <a:xfrm rot="-37800000">
            <a:off x="358775" y="762000"/>
            <a:ext cx="381000" cy="228600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72" tIns="40636" rIns="81272" bIns="40636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gray">
          <a:xfrm rot="-37800000">
            <a:off x="664369" y="762794"/>
            <a:ext cx="381000" cy="227012"/>
          </a:xfrm>
          <a:prstGeom prst="triangle">
            <a:avLst>
              <a:gd name="adj" fmla="val 50000"/>
            </a:avLst>
          </a:prstGeom>
          <a:solidFill>
            <a:srgbClr val="DDDDDD">
              <a:alpha val="8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72" tIns="40636" rIns="81272" bIns="40636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-37800000">
            <a:off x="969169" y="762794"/>
            <a:ext cx="381000" cy="227012"/>
          </a:xfrm>
          <a:prstGeom prst="triangle">
            <a:avLst>
              <a:gd name="adj" fmla="val 50000"/>
            </a:avLst>
          </a:prstGeom>
          <a:solidFill>
            <a:schemeClr val="bg2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72" tIns="40636" rIns="81272" bIns="40636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gray">
          <a:xfrm rot="-37800000">
            <a:off x="1273175" y="7620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1272" tIns="40636" rIns="81272" bIns="40636" anchor="ctr"/>
          <a:lstStyle/>
          <a:p>
            <a:pPr>
              <a:defRPr/>
            </a:pPr>
            <a:endParaRPr kumimoji="0" lang="ko-KR" altLang="en-US">
              <a:latin typeface="Arial" charset="0"/>
            </a:endParaRP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25" y="1295400"/>
            <a:ext cx="872172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8788" y="6400800"/>
            <a:ext cx="21320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497638"/>
            <a:ext cx="21336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CDDA1937-A5FD-4308-A363-629A93AF9A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15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62125" y="590550"/>
            <a:ext cx="614203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67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3" r:id="rId8"/>
    <p:sldLayoutId id="2147484574" r:id="rId9"/>
    <p:sldLayoutId id="2147484575" r:id="rId10"/>
    <p:sldLayoutId id="2147484576" r:id="rId11"/>
    <p:sldLayoutId id="2147484577" r:id="rId12"/>
  </p:sldLayoutIdLst>
  <p:hf hdr="0" ftr="0" dt="0"/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06359" algn="ctr" defTabSz="914309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812719" algn="ctr" defTabSz="914309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219078" algn="ctr" defTabSz="914309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625437" algn="ctr" defTabSz="914309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63554" indent="-228577" algn="l" defTabSz="914309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69913" indent="-228577" algn="l" defTabSz="914309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76272" indent="-228577" algn="l" defTabSz="914309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82632" indent="-228577" algn="l" defTabSz="914309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9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19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78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37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97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56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516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75" algn="l" defTabSz="812719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646462-ABC1-423D-A49B-0A718B4C5AB7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4430"/>
              </p:ext>
            </p:extLst>
          </p:nvPr>
        </p:nvGraphicFramePr>
        <p:xfrm>
          <a:off x="1475655" y="1628800"/>
          <a:ext cx="6192690" cy="40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87713B-26A3-4CA4-843B-286B131FBB7C}"/>
              </a:ext>
            </a:extLst>
          </p:cNvPr>
          <p:cNvSpPr txBox="1"/>
          <p:nvPr/>
        </p:nvSpPr>
        <p:spPr>
          <a:xfrm>
            <a:off x="251521" y="625331"/>
            <a:ext cx="8712968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 defTabSz="811213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kumimoji="0"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신분증 </a:t>
            </a:r>
            <a:r>
              <a:rPr kumimoji="0" lang="ko-KR" altLang="en-US" sz="2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미지참자는</a:t>
            </a:r>
            <a:r>
              <a:rPr kumimoji="0"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지금 바로 퇴실해주세요</a:t>
            </a:r>
            <a:r>
              <a:rPr kumimoji="0"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20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신분증과 수험표를 책상 위에 올려 놓으세요</a:t>
            </a:r>
            <a:r>
              <a:rPr kumimoji="0" lang="en-US" altLang="ko-KR" sz="20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66470"/>
              </p:ext>
            </p:extLst>
          </p:nvPr>
        </p:nvGraphicFramePr>
        <p:xfrm>
          <a:off x="395536" y="836712"/>
          <a:ext cx="8568952" cy="5544616"/>
        </p:xfrm>
        <a:graphic>
          <a:graphicData uri="http://schemas.openxmlformats.org/drawingml/2006/table">
            <a:tbl>
              <a:tblPr/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4616">
                <a:tc>
                  <a:txBody>
                    <a:bodyPr/>
                    <a:lstStyle/>
                    <a:p>
                      <a:pPr marL="354013" marR="0" lvl="0" indent="-354013" algn="l" defTabSz="811213" rtl="0" eaLnBrk="1" fontAlgn="base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필요시 필기도구 사용이 가능하고 수험표 뒷면을 활용하되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 풀이에 활용한 수험표는 퇴실 시 반드시 제출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합니다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54013" marR="0" lvl="0" indent="-354013" algn="l" defTabSz="811213" rtl="0" eaLnBrk="1" fontAlgn="base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본인과 </a:t>
                      </a: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타인의 건강을 위하여 마스크를 착용</a:t>
                      </a: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해주시고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신분증 </a:t>
                      </a:r>
                      <a:r>
                        <a:rPr kumimoji="0" lang="ko-KR" altLang="en-US" sz="1900" b="1" i="0" u="none" strike="noStrike" kern="1200" cap="none" spc="0" normalizeH="0" baseline="0" dirty="0" err="1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검사시엔</a:t>
                      </a: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잠깐 내렸다가 </a:t>
                      </a: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올려주세요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354013" marR="0" lvl="0" indent="-354013" algn="l" defTabSz="811213" rtl="0" eaLnBrk="1" fontAlgn="base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휴대폰 </a:t>
                      </a: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</a:t>
                      </a:r>
                      <a:r>
                        <a:rPr kumimoji="0" lang="ko-KR" altLang="en-US" sz="1900" b="1" i="0" u="none" strike="noStrike" kern="1200" cap="none" spc="0" normalizeH="0" baseline="0" dirty="0" err="1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스마트워치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패드 </a:t>
                      </a: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 모든 전자기기의 전원은 반드시 </a:t>
                      </a: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끈 상태로</a:t>
                      </a: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가방이나 </a:t>
                      </a: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주머니에 넣어주세요</a:t>
                      </a:r>
                      <a:r>
                        <a:rPr kumimoji="0" lang="en-US" altLang="ko-KR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책상에 올려놓으면 안됩니다</a:t>
                      </a:r>
                      <a:r>
                        <a:rPr kumimoji="0" lang="en-US" altLang="ko-KR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전원 </a:t>
                      </a: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끄는 방법을 모르는 분은 손 들어주세요</a:t>
                      </a:r>
                      <a:r>
                        <a:rPr kumimoji="0" lang="en-US" altLang="ko-KR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 </a:t>
                      </a: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 울릴 경우 부정행위로 간주</a:t>
                      </a:r>
                      <a:r>
                        <a:rPr kumimoji="0" lang="en-US" altLang="ko-KR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그대로 퇴실조치 </a:t>
                      </a: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합니다</a:t>
                      </a:r>
                      <a:r>
                        <a:rPr kumimoji="0" lang="en-US" altLang="ko-KR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kumimoji="0" lang="en-US" altLang="ko-KR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ko-KR" altLang="en-US" sz="1900" b="1" i="0" u="none" strike="noStrike" kern="1200" cap="none" spc="0" normalizeH="0" baseline="0" dirty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감독관은 시험문제나 감독사항 등 연락할 일이 있어서 부득이하게 진동으로 하니 양해바랍니다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354013" marR="0" lvl="0" indent="-354013" algn="l" defTabSz="811213" rtl="0" eaLnBrk="1" fontAlgn="base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평가 시작 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 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 경과 이후부터 퇴실 가능합니다</a:t>
                      </a:r>
                      <a:r>
                        <a:rPr kumimoji="0" lang="en-US" altLang="ko-KR" sz="1900" b="1" i="0" u="none" strike="noStrike" kern="1200" cap="none" spc="0" normalizeH="0" baseline="0" dirty="0" smtClean="0">
                          <a:ln w="3175"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72000" marT="36000" marB="36000" anchor="ctr" horzOverflow="overflow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40B77E-D487-4D11-B3AC-0013E891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89801"/>
            <a:ext cx="52863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ko-KR" altLang="en-US" sz="2800" b="1" dirty="0">
                <a:ln w="3175"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시험중 공지 사항</a:t>
            </a:r>
            <a:endParaRPr kumimoji="0" lang="en-US" altLang="ko-KR" sz="2800" b="1" dirty="0">
              <a:ln w="3175"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33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646462-ABC1-423D-A49B-0A718B4C5AB7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7713B-26A3-4CA4-843B-286B131FBB7C}"/>
              </a:ext>
            </a:extLst>
          </p:cNvPr>
          <p:cNvSpPr txBox="1"/>
          <p:nvPr/>
        </p:nvSpPr>
        <p:spPr>
          <a:xfrm>
            <a:off x="35496" y="620688"/>
            <a:ext cx="915828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0" u="none" strike="noStrike" baseline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성인</a:t>
            </a:r>
            <a:endParaRPr lang="en-US" altLang="ko-KR" sz="2000" b="1" i="0" u="none" strike="noStrike" baseline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주민등록증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발급신청확인서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운전면허증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국내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기간만료전의 여권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청소년증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발급신청확인서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외국인등록증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장애인복지카드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국가유공자증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공무원증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군무원증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경찰신분증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국가자격증 등 사진이 부착된 공공기관발행 신분증</a:t>
            </a:r>
            <a:endParaRPr lang="en-US" altLang="ko-KR" sz="2000" b="0" i="0" u="none" strike="noStrike" baseline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i="0" u="none" strike="noStrike" baseline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0" u="none" strike="noStrike" baseline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중고등학생은 </a:t>
            </a:r>
            <a:endParaRPr lang="en-US" altLang="ko-KR" sz="2000" b="1" i="0" u="none" strike="noStrike" baseline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학교장직인이 모두 포함된 학생증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재학증명서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b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NEIS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국가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공공기관에서 발급한 사진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생년월일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u="none" strike="noStrike" baseline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발급자</a:t>
            </a: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등이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포함된 증명서도 가능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b="1" i="0" u="none" strike="noStrike" baseline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i="0" u="none" strike="noStrike" baseline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</a:t>
            </a:r>
            <a:r>
              <a:rPr lang="ko-KR" altLang="en-US" sz="2000" b="1" i="0" u="none" strike="noStrike" baseline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신분증 허용 범위</a:t>
            </a:r>
            <a:endParaRPr lang="en-US" altLang="ko-KR" sz="2000" b="1" i="0" u="none" strike="noStrike" baseline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앱을 시행시킨 후 제시하는 모바일 주민등록증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 운전면허증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국가기술자격증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신분증 </a:t>
            </a:r>
            <a:r>
              <a:rPr lang="ko-KR" altLang="en-US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캡처본이나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저장된 이미지는 인정 불가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endParaRPr lang="en-US" altLang="ko-KR" sz="2000" b="1" i="0" u="none" strike="noStrike" baseline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733668"/>
      </p:ext>
    </p:extLst>
  </p:cSld>
  <p:clrMapOvr>
    <a:masterClrMapping/>
  </p:clrMapOvr>
</p:sld>
</file>

<file path=ppt/theme/theme1.xml><?xml version="1.0" encoding="utf-8"?>
<a:theme xmlns:a="http://schemas.openxmlformats.org/drawingml/2006/main" name="1_cdb2004171l">
  <a:themeElements>
    <a:clrScheme name="cdb2004171l 2">
      <a:dk1>
        <a:srgbClr val="000000"/>
      </a:dk1>
      <a:lt1>
        <a:srgbClr val="FFFFFF"/>
      </a:lt1>
      <a:dk2>
        <a:srgbClr val="333399"/>
      </a:dk2>
      <a:lt2>
        <a:srgbClr val="C0C0C0"/>
      </a:lt2>
      <a:accent1>
        <a:srgbClr val="2EA9B6"/>
      </a:accent1>
      <a:accent2>
        <a:srgbClr val="F1900F"/>
      </a:accent2>
      <a:accent3>
        <a:srgbClr val="FFFFFF"/>
      </a:accent3>
      <a:accent4>
        <a:srgbClr val="000000"/>
      </a:accent4>
      <a:accent5>
        <a:srgbClr val="ADD1D7"/>
      </a:accent5>
      <a:accent6>
        <a:srgbClr val="DA820C"/>
      </a:accent6>
      <a:hlink>
        <a:srgbClr val="CC3300"/>
      </a:hlink>
      <a:folHlink>
        <a:srgbClr val="0066CC"/>
      </a:folHlink>
    </a:clrScheme>
    <a:fontScheme name="cdb2004171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명조" pitchFamily="18" charset="-127"/>
          </a:defRPr>
        </a:defPPr>
      </a:lstStyle>
    </a:lnDef>
  </a:objectDefaults>
  <a:extraClrSchemeLst>
    <a:extraClrScheme>
      <a:clrScheme name="cdb2004171l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71l 2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2EA9B6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ADD1D7"/>
        </a:accent5>
        <a:accent6>
          <a:srgbClr val="DA820C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71l 3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E29B3C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ECBAF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db2004171l">
  <a:themeElements>
    <a:clrScheme name="cdb2004171l 2">
      <a:dk1>
        <a:srgbClr val="000000"/>
      </a:dk1>
      <a:lt1>
        <a:srgbClr val="FFFFFF"/>
      </a:lt1>
      <a:dk2>
        <a:srgbClr val="333399"/>
      </a:dk2>
      <a:lt2>
        <a:srgbClr val="C0C0C0"/>
      </a:lt2>
      <a:accent1>
        <a:srgbClr val="2EA9B6"/>
      </a:accent1>
      <a:accent2>
        <a:srgbClr val="F1900F"/>
      </a:accent2>
      <a:accent3>
        <a:srgbClr val="FFFFFF"/>
      </a:accent3>
      <a:accent4>
        <a:srgbClr val="000000"/>
      </a:accent4>
      <a:accent5>
        <a:srgbClr val="ADD1D7"/>
      </a:accent5>
      <a:accent6>
        <a:srgbClr val="DA820C"/>
      </a:accent6>
      <a:hlink>
        <a:srgbClr val="CC3300"/>
      </a:hlink>
      <a:folHlink>
        <a:srgbClr val="0066CC"/>
      </a:folHlink>
    </a:clrScheme>
    <a:fontScheme name="cdb2004171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87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명조" pitchFamily="18" charset="-127"/>
          </a:defRPr>
        </a:defPPr>
      </a:lstStyle>
    </a:lnDef>
  </a:objectDefaults>
  <a:extraClrSchemeLst>
    <a:extraClrScheme>
      <a:clrScheme name="cdb2004171l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71l 2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2EA9B6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ADD1D7"/>
        </a:accent5>
        <a:accent6>
          <a:srgbClr val="DA820C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71l 3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E29B3C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ECBAF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61</Words>
  <Application>Microsoft Office PowerPoint</Application>
  <PresentationFormat>화면 슬라이드 쇼(4:3)</PresentationFormat>
  <Paragraphs>48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나눔고딕</vt:lpstr>
      <vt:lpstr>맑은 고딕</vt:lpstr>
      <vt:lpstr>Arial</vt:lpstr>
      <vt:lpstr>Wingdings</vt:lpstr>
      <vt:lpstr>1_cdb2004171l</vt:lpstr>
      <vt:lpstr>cdb2004171l</vt:lpstr>
      <vt:lpstr>Image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▶ 목 차</dc:title>
  <dc:creator>정흥규</dc:creator>
  <cp:lastModifiedBy>USER</cp:lastModifiedBy>
  <cp:revision>300</cp:revision>
  <dcterms:created xsi:type="dcterms:W3CDTF">2009-01-22T01:46:17Z</dcterms:created>
  <dcterms:modified xsi:type="dcterms:W3CDTF">2023-05-19T01:34:11Z</dcterms:modified>
</cp:coreProperties>
</file>