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5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1952-F38A-45C9-B320-012EC0CF00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47ACF-8615-4FC4-8C68-2E46F3168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491" y="120073"/>
            <a:ext cx="11693237" cy="119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9455" y="277091"/>
            <a:ext cx="1283854" cy="775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5745" y="295564"/>
            <a:ext cx="7952510" cy="729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75273" y="277091"/>
            <a:ext cx="1773382" cy="7758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32291" y="406400"/>
            <a:ext cx="572654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861964" y="406400"/>
            <a:ext cx="660401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6509" y="508123"/>
            <a:ext cx="63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10289310" y="508123"/>
            <a:ext cx="304800" cy="258618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797310" y="457385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36654" y="452766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75491" y="1311564"/>
            <a:ext cx="3491345" cy="328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435" y="1477819"/>
            <a:ext cx="3408218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2435" y="2262913"/>
            <a:ext cx="3408218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43529" y="1639460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1" y="2355337"/>
            <a:ext cx="14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Favorite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2435" y="3075713"/>
            <a:ext cx="3408218" cy="461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2001" y="3131133"/>
            <a:ext cx="1089891" cy="369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40143" y="3666836"/>
            <a:ext cx="3380510" cy="84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0143" y="3731494"/>
            <a:ext cx="8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173024" y="3990115"/>
            <a:ext cx="1283844" cy="369332"/>
            <a:chOff x="1173024" y="4045531"/>
            <a:chExt cx="128384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1191486" y="4045531"/>
              <a:ext cx="1265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Settings</a:t>
              </a:r>
              <a:endParaRPr lang="en-US" dirty="0"/>
            </a:p>
          </p:txBody>
        </p:sp>
        <p:sp>
          <p:nvSpPr>
            <p:cNvPr id="27" name="Cross 26"/>
            <p:cNvSpPr/>
            <p:nvPr/>
          </p:nvSpPr>
          <p:spPr>
            <a:xfrm>
              <a:off x="1173024" y="4142451"/>
              <a:ext cx="193963" cy="175491"/>
            </a:xfrm>
            <a:prstGeom prst="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66836" y="1311564"/>
            <a:ext cx="5606373" cy="1764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73209" y="1311564"/>
            <a:ext cx="2595519" cy="2225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6443" y="1477819"/>
            <a:ext cx="606287" cy="59112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552223" y="1469854"/>
            <a:ext cx="606287" cy="5990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Movie 30">
            <a:hlinkClick r:id="" action="ppaction://noaction" highlightClick="1"/>
          </p:cNvPr>
          <p:cNvSpPr/>
          <p:nvPr/>
        </p:nvSpPr>
        <p:spPr>
          <a:xfrm>
            <a:off x="3965713" y="1689653"/>
            <a:ext cx="367748" cy="208721"/>
          </a:xfrm>
          <a:prstGeom prst="actionButtonMovi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46443" y="2355336"/>
            <a:ext cx="47210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What do you have in mind</a:t>
            </a:r>
            <a:endParaRPr lang="en-US" dirty="0"/>
          </a:p>
        </p:txBody>
      </p:sp>
      <p:sp>
        <p:nvSpPr>
          <p:cNvPr id="34" name="Action Button: Movie 33">
            <a:hlinkClick r:id="" action="ppaction://noaction" highlightClick="1"/>
          </p:cNvPr>
          <p:cNvSpPr/>
          <p:nvPr/>
        </p:nvSpPr>
        <p:spPr>
          <a:xfrm>
            <a:off x="8676861" y="2355336"/>
            <a:ext cx="496956" cy="369332"/>
          </a:xfrm>
          <a:prstGeom prst="actionButtonMovi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392479" y="1468582"/>
            <a:ext cx="21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9273209" y="3607105"/>
            <a:ext cx="2595519" cy="131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9392479" y="3796151"/>
            <a:ext cx="2356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Trends for you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#CircleUp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2 post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66836" y="3141072"/>
            <a:ext cx="5606373" cy="1858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3796747" y="3242173"/>
            <a:ext cx="561611" cy="544637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52730" y="3217974"/>
            <a:ext cx="89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Benije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4780722" y="4035285"/>
            <a:ext cx="288235" cy="184809"/>
          </a:xfrm>
          <a:prstGeom prst="wedgeEllipse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art 42"/>
          <p:cNvSpPr/>
          <p:nvPr/>
        </p:nvSpPr>
        <p:spPr>
          <a:xfrm>
            <a:off x="4015408" y="4009993"/>
            <a:ext cx="238539" cy="272411"/>
          </a:xfrm>
          <a:prstGeom prst="hear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39538" y="4550014"/>
            <a:ext cx="99742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05467" y="4507345"/>
            <a:ext cx="37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comment here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2223" y="3537532"/>
            <a:ext cx="412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my first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1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34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dcterms:created xsi:type="dcterms:W3CDTF">2025-07-07T08:56:10Z</dcterms:created>
  <dcterms:modified xsi:type="dcterms:W3CDTF">2025-07-15T11:21:41Z</dcterms:modified>
</cp:coreProperties>
</file>