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9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4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3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84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6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CE90-E259-4A37-A7AF-C3F44040C5A5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9D6E-107E-4950-80E6-76329FC5A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27984" y="620688"/>
            <a:ext cx="4176464" cy="5688632"/>
          </a:xfrm>
        </p:spPr>
        <p:txBody>
          <a:bodyPr>
            <a:normAutofit/>
          </a:bodyPr>
          <a:lstStyle/>
          <a:p>
            <a:pPr algn="just"/>
            <a:r>
              <a:rPr lang="pt-BR" sz="1800" dirty="0" err="1" smtClean="0"/>
              <a:t>Neylson</a:t>
            </a:r>
            <a:r>
              <a:rPr lang="pt-BR" sz="1800" dirty="0" smtClean="0"/>
              <a:t> Cavalcante é Sócio, Consultor Comercial e Treinador de Equipes de Vendas na </a:t>
            </a:r>
            <a:r>
              <a:rPr lang="pt-BR" sz="1800" dirty="0" err="1" smtClean="0"/>
              <a:t>Easy</a:t>
            </a:r>
            <a:r>
              <a:rPr lang="pt-BR" sz="1800" dirty="0" smtClean="0"/>
              <a:t> Capacitação, empresa referência em treinamentos e consultorias na área comercial, possui experiência como Supervisor de Produção em médias e grandes empresas e </a:t>
            </a:r>
            <a:r>
              <a:rPr lang="pt-BR" sz="1800" dirty="0"/>
              <a:t>é</a:t>
            </a:r>
            <a:r>
              <a:rPr lang="pt-BR" sz="1800" dirty="0" smtClean="0"/>
              <a:t> graduado em Engenharia de Produção pela UNIFOR. Formado em </a:t>
            </a:r>
            <a:r>
              <a:rPr lang="pt-BR" sz="1800" dirty="0" err="1" smtClean="0"/>
              <a:t>Lean</a:t>
            </a:r>
            <a:r>
              <a:rPr lang="pt-BR" sz="1800" dirty="0" smtClean="0"/>
              <a:t> Manufacturing e Green </a:t>
            </a:r>
            <a:r>
              <a:rPr lang="pt-BR" sz="1800" dirty="0" err="1" smtClean="0"/>
              <a:t>Belt</a:t>
            </a:r>
            <a:r>
              <a:rPr lang="pt-BR" sz="1800" dirty="0" smtClean="0"/>
              <a:t> </a:t>
            </a:r>
            <a:r>
              <a:rPr lang="pt-BR" sz="1800" dirty="0" err="1" smtClean="0"/>
              <a:t>Six</a:t>
            </a:r>
            <a:r>
              <a:rPr lang="pt-BR" sz="1800" dirty="0" smtClean="0"/>
              <a:t> Sigma, </a:t>
            </a:r>
            <a:r>
              <a:rPr lang="pt-BR" sz="1800" dirty="0" err="1" smtClean="0"/>
              <a:t>Neylson</a:t>
            </a:r>
            <a:r>
              <a:rPr lang="pt-BR" sz="1800" dirty="0" smtClean="0"/>
              <a:t> colaborou diretamente para que a </a:t>
            </a:r>
            <a:r>
              <a:rPr lang="pt-BR" sz="1800" dirty="0" err="1" smtClean="0"/>
              <a:t>EPro</a:t>
            </a:r>
            <a:r>
              <a:rPr lang="pt-BR" sz="1800" dirty="0" smtClean="0"/>
              <a:t> Consultoria tivesse um crescimento de 900% e possui uma capacitação aplicada em vendas B2B e varejo.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359899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5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27984" y="620688"/>
            <a:ext cx="4176464" cy="5688632"/>
          </a:xfrm>
        </p:spPr>
        <p:txBody>
          <a:bodyPr>
            <a:normAutofit/>
          </a:bodyPr>
          <a:lstStyle/>
          <a:p>
            <a:pPr algn="just"/>
            <a:r>
              <a:rPr lang="pt-BR" sz="1800" dirty="0" err="1" smtClean="0"/>
              <a:t>Emilly</a:t>
            </a:r>
            <a:r>
              <a:rPr lang="pt-BR" sz="1800" dirty="0" smtClean="0"/>
              <a:t> Cavalcante é Sócia e Gerente Comercial na </a:t>
            </a:r>
            <a:r>
              <a:rPr lang="pt-BR" sz="1800" dirty="0" err="1" smtClean="0"/>
              <a:t>Easy</a:t>
            </a:r>
            <a:r>
              <a:rPr lang="pt-BR" sz="1800" dirty="0" smtClean="0"/>
              <a:t> Capacitação, empresa referência em treinamentos de vendas e consultorias para empresas de varejo, trabalha na ENEL com Operações de Grandes Clientes e é graduanda em Administração de Empresas pela UNIFOR. </a:t>
            </a:r>
            <a:r>
              <a:rPr lang="pt-BR" sz="1800" dirty="0" smtClean="0"/>
              <a:t>Possui experiência </a:t>
            </a:r>
            <a:r>
              <a:rPr lang="pt-BR" sz="1800" dirty="0" smtClean="0"/>
              <a:t>em planejamento estratégico, planejamento operacional, administração de </a:t>
            </a:r>
            <a:r>
              <a:rPr lang="pt-BR" sz="1800" dirty="0" smtClean="0"/>
              <a:t>prazos e trabalhou administrando uma empresa de varejo nas área de marketing, gestão de pessoas e marketing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359899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0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27984" y="620688"/>
            <a:ext cx="4176464" cy="5688632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/>
              <a:t>Filipe Bessa é Consultor de Marketing na </a:t>
            </a:r>
            <a:r>
              <a:rPr lang="pt-BR" sz="1800" dirty="0" err="1" smtClean="0"/>
              <a:t>Easy</a:t>
            </a:r>
            <a:r>
              <a:rPr lang="pt-BR" sz="1800" dirty="0" smtClean="0"/>
              <a:t> Capacitação, empresa referência em treinamentos </a:t>
            </a:r>
            <a:r>
              <a:rPr lang="pt-BR" sz="1800" dirty="0" smtClean="0"/>
              <a:t>in loco e </a:t>
            </a:r>
            <a:r>
              <a:rPr lang="pt-BR" sz="1800" dirty="0" smtClean="0"/>
              <a:t>consultorias na área </a:t>
            </a:r>
            <a:r>
              <a:rPr lang="pt-BR" sz="1800" dirty="0" smtClean="0"/>
              <a:t>de comunicação, </a:t>
            </a:r>
            <a:r>
              <a:rPr lang="pt-BR" sz="1800" dirty="0" smtClean="0"/>
              <a:t>e na </a:t>
            </a:r>
            <a:r>
              <a:rPr lang="pt-BR" sz="1800" dirty="0" err="1" smtClean="0"/>
              <a:t>Intention</a:t>
            </a:r>
            <a:r>
              <a:rPr lang="pt-BR" sz="1800" dirty="0" smtClean="0"/>
              <a:t> Ventures, primeira consultoria de impacto socioambiental no Ceará, e está cursando o MBA de Gestão de Negócios da Universidade Cândido Mendes. Trabalha com Marketing </a:t>
            </a:r>
            <a:r>
              <a:rPr lang="pt-BR" sz="1800" dirty="0" smtClean="0"/>
              <a:t>Digital, Gestão Estratégica de Comunicação, </a:t>
            </a:r>
            <a:r>
              <a:rPr lang="pt-BR" sz="1800" dirty="0" smtClean="0"/>
              <a:t>é facilitador de cursos de Criatividade e Design </a:t>
            </a:r>
            <a:r>
              <a:rPr lang="pt-BR" sz="1800" dirty="0" err="1" smtClean="0"/>
              <a:t>Thinking</a:t>
            </a:r>
            <a:r>
              <a:rPr lang="pt-BR" sz="1800" dirty="0" smtClean="0"/>
              <a:t> e organizador do Startup Weekend em Fortaleza.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359899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231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Neylson Cavalcante é Sócio, Consultor Comercial e Treinador de Equipes de Vendas na Easy Capacitação, empresa referência em treinamentos e consultorias na área comercial, possui experiência como Supervisor de Produção em médias e grandes empresas e é graduado em Engenharia de Produção pela UNIFOR. Formado em Lean Manufacturing e Green Belt Six Sigma, Neylson colaborou diretamente para que a EPro Consultoria tivesse um crescimento de 900% e possui uma capacitação aplicada em vendas B2B e varejo.</vt:lpstr>
      <vt:lpstr>Emilly Cavalcante é Sócia e Gerente Comercial na Easy Capacitação, empresa referência em treinamentos de vendas e consultorias para empresas de varejo, trabalha na ENEL com Operações de Grandes Clientes e é graduanda em Administração de Empresas pela UNIFOR. Possui experiência em planejamento estratégico, planejamento operacional, administração de prazos e trabalhou administrando uma empresa de varejo nas área de marketing, gestão de pessoas e marketing</vt:lpstr>
      <vt:lpstr>Filipe Bessa é Consultor de Marketing na Easy Capacitação, empresa referência em treinamentos in loco e consultorias na área de comunicação, e na Intention Ventures, primeira consultoria de impacto socioambiental no Ceará, e está cursando o MBA de Gestão de Negócios da Universidade Cândido Mendes. Trabalha com Marketing Digital, Gestão Estratégica de Comunicação, é facilitador de cursos de Criatividade e Design Thinking e organizador do Startup Weekend em Fortaleza.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“Foi uma experiência maravilhosa trabalhar com a Easy, eles são atenciosos e realmente estruturaram e aumentaram minhas vendas!”  Paraquedista S.A.</dc:title>
  <dc:creator>Felipe</dc:creator>
  <cp:lastModifiedBy>Felipe</cp:lastModifiedBy>
  <cp:revision>28</cp:revision>
  <dcterms:created xsi:type="dcterms:W3CDTF">2019-01-11T13:48:54Z</dcterms:created>
  <dcterms:modified xsi:type="dcterms:W3CDTF">2019-01-21T16:17:55Z</dcterms:modified>
</cp:coreProperties>
</file>