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" initials="M" lastIdx="2" clrIdx="0">
    <p:extLst>
      <p:ext uri="{19B8F6BF-5375-455C-9EA6-DF929625EA0E}">
        <p15:presenceInfo xmlns:p15="http://schemas.microsoft.com/office/powerpoint/2012/main" userId="Mo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92B-A39C-45C2-89A7-AF9CD4FE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83CD-6AA9-4C3A-9033-F56ABD6E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EB1C-B5AF-48B0-9840-74FC584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D590-FE10-4D9B-AB90-CE17039D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4A8E-6049-4E18-AA63-BE862453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F01-1536-45B9-892A-8B92928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0593-8853-490C-9D27-84061129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01BA-EE10-4FFA-B4BD-450DB9FD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F937-7785-4AD1-BE21-4CB4D66E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90F-7B23-4238-B738-6142A6A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D1F3-546B-4CEF-BFA8-56DE4C154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7A4FD-C508-46BD-B26A-C20E1F19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F0CD-ED49-4E5D-9596-AF28E050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BC7-4440-4059-B0A0-15ABC5E5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D834-2931-4CD0-81AD-7B51E52A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3DEE-D8E8-4DBB-8FE6-D11D458A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6E28-9164-4995-BADB-1606E7E0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CDF5-3DB5-42C1-BF84-0BF33877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96EE-636A-4DFC-96A1-9BF9BBB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79BB-A619-4402-B80B-593E8FAD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98E-D448-4B15-B12C-56C27F9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E1EF-6F94-4F4E-A83B-16CA890B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729E-E0D3-4D9F-AB08-A0C5415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5AD9-315E-4B2A-A240-FEFF5110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747B-4438-4060-B8D5-BC11D244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1DF7-8F13-4AE3-9002-97619CA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17A4-C88B-4345-86DF-B241B201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7B97-0A68-47F0-86A7-24ACE821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761-8648-4FDC-90A1-E21EEDE9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35554-C6E4-48DC-898A-68CC41A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80F96-525C-4A80-A400-3A8617D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641-70A2-45C5-AF2B-C280FBB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6914-66A2-4CF4-AEB5-4A00BF7A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EE75B-2597-4CED-A243-D7D6BC43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2CB1-4524-4AFD-829C-B7277C12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CB67-C64F-4FB2-9804-8E23B02C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2AA1F-9128-42CE-AA1D-61E0CA08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7ADB5-9EC7-4C33-8B6F-5A0E9EEF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ECCAC-2505-4F4A-A4CD-F89E55E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31-090B-4956-B281-DE4EB36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7DC7-797B-4DAB-B00D-85C561C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300A3-7EC5-4686-98F5-1D85B575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7B669-B999-48F1-8C7F-C449B9D1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D6EB5-928A-43DA-BA2A-B9120D07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84B1-5E62-4452-9687-77C58B7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39E3-D7D6-4F70-B25F-71AA295B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4E0-48F6-45EF-9D25-3A25DC66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79F3-0F31-4533-9029-EE307C91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B70B-0F97-4D12-88AC-08C689EB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650C-29DE-4C3D-9F4F-40BCCACE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876E-3F16-475A-8C05-064820D6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81F2-681D-4B52-8871-99C216C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32A-C662-4181-BCE4-26A6E13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8114C-BD7B-419E-B983-2CE806FD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67BA-90D6-40FC-9801-B4E1C796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F09C-6006-4D62-ABCE-06AE2CE7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9815-0A09-4669-9F4E-6468863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D8F0-7E69-4440-BBDA-FBC5CF3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E5567-BA32-403D-8948-418A9CAB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A43D-6311-4AA1-9F42-3A96C660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4E14-BB0A-4279-BDAD-06158865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B8F-A44A-47BB-9CF9-CF844E8E2DD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6A37-93C5-4CB3-A787-AE3569BC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978-FC5A-4758-86A4-A939CE4E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92E6-7C45-4890-8D90-781AA048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2C4AE-E5F2-43EE-AD6A-41A05C8E7278}"/>
              </a:ext>
            </a:extLst>
          </p:cNvPr>
          <p:cNvSpPr txBox="1"/>
          <p:nvPr/>
        </p:nvSpPr>
        <p:spPr>
          <a:xfrm>
            <a:off x="4402908" y="383688"/>
            <a:ext cx="33861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/>
              <a:t>An Overview of Bulma Framework</a:t>
            </a:r>
            <a:endParaRPr lang="fa-I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EC698-A117-43C6-AC4C-874A3974A33C}"/>
              </a:ext>
            </a:extLst>
          </p:cNvPr>
          <p:cNvSpPr txBox="1"/>
          <p:nvPr/>
        </p:nvSpPr>
        <p:spPr>
          <a:xfrm>
            <a:off x="5272150" y="893766"/>
            <a:ext cx="16476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/>
              <a:t>What is Bulma?</a:t>
            </a:r>
            <a:endParaRPr lang="fa-I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155D0-68BE-4CAC-AF6A-EF13B080B890}"/>
              </a:ext>
            </a:extLst>
          </p:cNvPr>
          <p:cNvSpPr/>
          <p:nvPr/>
        </p:nvSpPr>
        <p:spPr>
          <a:xfrm>
            <a:off x="3266112" y="1411204"/>
            <a:ext cx="6381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363636"/>
                </a:solidFill>
                <a:latin typeface="BlinkMacSystemFont"/>
              </a:rPr>
              <a:t>Bulma</a:t>
            </a:r>
            <a:r>
              <a:rPr lang="en-US">
                <a:solidFill>
                  <a:srgbClr val="363636"/>
                </a:solidFill>
                <a:latin typeface="BlinkMacSystemFont"/>
              </a:rPr>
              <a:t> is a free, open source CSS framework based on </a:t>
            </a:r>
            <a:r>
              <a:rPr lang="en-US" b="1">
                <a:solidFill>
                  <a:srgbClr val="363636"/>
                </a:solidFill>
                <a:latin typeface="BlinkMacSystemFont"/>
              </a:rPr>
              <a:t>Flexbox</a:t>
            </a:r>
            <a:r>
              <a:rPr lang="en-US">
                <a:solidFill>
                  <a:srgbClr val="363636"/>
                </a:solidFill>
                <a:latin typeface="BlinkMacSystemFont"/>
              </a:rPr>
              <a:t> and used by more than </a:t>
            </a:r>
            <a:r>
              <a:rPr lang="en-US" b="1">
                <a:solidFill>
                  <a:srgbClr val="363636"/>
                </a:solidFill>
                <a:latin typeface="BlinkMacSystemFont"/>
              </a:rPr>
              <a:t>200,000</a:t>
            </a:r>
            <a:r>
              <a:rPr lang="en-US">
                <a:solidFill>
                  <a:srgbClr val="363636"/>
                </a:solidFill>
                <a:latin typeface="BlinkMacSystemFont"/>
              </a:rPr>
              <a:t> developers</a:t>
            </a:r>
            <a:endParaRPr lang="en-US" b="0" i="0">
              <a:solidFill>
                <a:srgbClr val="363636"/>
              </a:solidFill>
              <a:effectLst/>
              <a:latin typeface="BlinkMacSystemFon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32B3F-F6E8-411C-B3E8-027CBC29F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" y="2345315"/>
            <a:ext cx="10172700" cy="1762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984CB-ED27-40E7-B04D-428473BC8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4886"/>
            <a:ext cx="12192000" cy="25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EEF7E-9159-4C8F-B014-D91930CA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252"/>
            <a:ext cx="12192000" cy="40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CDAF89-C7CA-4D67-97B7-22554154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43" y="1195666"/>
            <a:ext cx="10085714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2D1B3-BE8C-48A5-BDB5-94360E17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09" y="468756"/>
            <a:ext cx="6371429" cy="1038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01F9AB-9949-4DBE-8BD4-0B07698F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9" y="1506851"/>
            <a:ext cx="5828571" cy="47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AD36E-77C1-4472-91C6-C2322806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4369"/>
            <a:ext cx="5896134" cy="47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4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D1066-CFB7-4885-BD10-784E4390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95" y="2329000"/>
            <a:ext cx="59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4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015D30-EB8F-42B3-8D0C-31EE60AC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00" y="2833762"/>
            <a:ext cx="5800000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B6973-FA31-461A-B243-EA397260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3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1C7157-5E39-433C-839D-4B614A0E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27" y="0"/>
            <a:ext cx="4218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0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B9DD94-F73D-4682-BCD2-6221DEDF7E13}"/>
              </a:ext>
            </a:extLst>
          </p:cNvPr>
          <p:cNvSpPr/>
          <p:nvPr/>
        </p:nvSpPr>
        <p:spPr>
          <a:xfrm>
            <a:off x="96520" y="1166843"/>
            <a:ext cx="11866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SourceSansPro-Regular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Modern</a:t>
            </a:r>
            <a:r>
              <a:rPr lang="en-US" dirty="0">
                <a:latin typeface="SourceSansPro-Regular"/>
              </a:rPr>
              <a:t>: All of Bulma is based on CSS Flexbox.</a:t>
            </a:r>
            <a:r>
              <a:rPr lang="en-US" dirty="0"/>
              <a:t> A simple way to build responsive columns.</a:t>
            </a:r>
            <a:endParaRPr lang="en-US" dirty="0">
              <a:latin typeface="SourceSansPro-Regula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100% responsive</a:t>
            </a:r>
            <a:r>
              <a:rPr lang="en-US" dirty="0">
                <a:latin typeface="SourceSansPro-Regular"/>
              </a:rPr>
              <a:t>: Bulma is designed to be both mobile and desktop friendly. Design</a:t>
            </a:r>
            <a:r>
              <a:rPr lang="en-US" dirty="0"/>
              <a:t> for a mobile-first.</a:t>
            </a:r>
            <a:br>
              <a:rPr lang="en-US" dirty="0"/>
            </a:br>
            <a:r>
              <a:rPr lang="en-US" dirty="0"/>
              <a:t>Every element in Bulma is </a:t>
            </a:r>
            <a:r>
              <a:rPr lang="en-US" b="1" dirty="0"/>
              <a:t>mobile-first</a:t>
            </a:r>
            <a:r>
              <a:rPr lang="en-US" dirty="0"/>
              <a:t> and optimizes for </a:t>
            </a:r>
            <a:r>
              <a:rPr lang="en-US" b="1" dirty="0"/>
              <a:t>vertical reading</a:t>
            </a:r>
            <a:r>
              <a:rPr lang="en-US" dirty="0"/>
              <a:t>, so by default on mobile:</a:t>
            </a:r>
          </a:p>
          <a:p>
            <a:pPr marL="627063" indent="-285750">
              <a:buFont typeface="Courier New" panose="02070309020205020404" pitchFamily="49" charset="0"/>
              <a:buChar char="o"/>
            </a:pPr>
            <a:r>
              <a:rPr lang="en-US" dirty="0"/>
              <a:t>columns are stacked vertically</a:t>
            </a:r>
          </a:p>
          <a:p>
            <a:pPr marL="627063" indent="-285750">
              <a:buFont typeface="Courier New" panose="02070309020205020404" pitchFamily="49" charset="0"/>
              <a:buChar char="o"/>
            </a:pPr>
            <a:r>
              <a:rPr lang="en-US" dirty="0"/>
              <a:t>the level component will show its children stacked vertically</a:t>
            </a:r>
          </a:p>
          <a:p>
            <a:pPr marL="627063" indent="-285750">
              <a:buFont typeface="Courier New" panose="02070309020205020404" pitchFamily="49" charset="0"/>
              <a:buChar char="o"/>
            </a:pPr>
            <a:r>
              <a:rPr lang="en-US" dirty="0"/>
              <a:t>the nav menu will be hidden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Modularity: </a:t>
            </a:r>
            <a:r>
              <a:rPr lang="en-US" dirty="0"/>
              <a:t>Bulma consists of </a:t>
            </a:r>
            <a:r>
              <a:rPr lang="en-US" b="1" dirty="0"/>
              <a:t>39</a:t>
            </a:r>
            <a:r>
              <a:rPr lang="en-US" dirty="0"/>
              <a:t> .sass files that you can import </a:t>
            </a:r>
            <a:r>
              <a:rPr lang="en-US" b="1" dirty="0"/>
              <a:t>individually. </a:t>
            </a:r>
            <a:r>
              <a:rPr lang="en-US" dirty="0"/>
              <a:t>Just import what you need.</a:t>
            </a:r>
            <a:endParaRPr lang="en-US" dirty="0">
              <a:latin typeface="SourceSansPro-Regular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Easy to learn</a:t>
            </a:r>
            <a:r>
              <a:rPr lang="en-US" dirty="0">
                <a:latin typeface="SourceSansPro-Regular"/>
              </a:rPr>
              <a:t>: Most users get started within minutes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Simple syntax</a:t>
            </a:r>
            <a:r>
              <a:rPr lang="en-US" dirty="0">
                <a:latin typeface="SourceSansPro-Regular"/>
              </a:rPr>
              <a:t>: Bulma makes sure to use the minimal HTML required, so your code is easy to read and write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Customizable</a:t>
            </a:r>
            <a:r>
              <a:rPr lang="en-US" dirty="0">
                <a:latin typeface="SourceSansPro-Regular"/>
              </a:rPr>
              <a:t>: With over 300 SASS variables, you can apply your own branding to Bulma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ourceSansPro-Bold"/>
              </a:rPr>
              <a:t>No JavaScript</a:t>
            </a:r>
            <a:r>
              <a:rPr lang="en-US" dirty="0">
                <a:latin typeface="SourceSansPro-Regular"/>
              </a:rPr>
              <a:t>: Because Bulma is CSS-only, it integrates gracefully with any JavaScript framework (Angular, VueJS, React, or just plain Vanilla JavaScript)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264A4-D6A9-432E-81A9-CAD9C0D7AF36}"/>
              </a:ext>
            </a:extLst>
          </p:cNvPr>
          <p:cNvSpPr/>
          <p:nvPr/>
        </p:nvSpPr>
        <p:spPr>
          <a:xfrm>
            <a:off x="192549" y="517230"/>
            <a:ext cx="7293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ourceSansPro-Regular"/>
              </a:rPr>
              <a:t>Here are a few reasons why Bulma is different than other CSS frameworks:</a:t>
            </a:r>
          </a:p>
        </p:txBody>
      </p:sp>
    </p:spTree>
    <p:extLst>
      <p:ext uri="{BB962C8B-B14F-4D97-AF65-F5344CB8AC3E}">
        <p14:creationId xmlns:p14="http://schemas.microsoft.com/office/powerpoint/2010/main" val="228936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BlinkMacSystemFont</vt:lpstr>
      <vt:lpstr>Calibri</vt:lpstr>
      <vt:lpstr>Calibri Light</vt:lpstr>
      <vt:lpstr>Courier New</vt:lpstr>
      <vt:lpstr>SourceSansPro-Bold</vt:lpstr>
      <vt:lpstr>SourceSansPro-Regular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28</cp:revision>
  <dcterms:created xsi:type="dcterms:W3CDTF">2019-11-29T14:08:20Z</dcterms:created>
  <dcterms:modified xsi:type="dcterms:W3CDTF">2019-12-02T14:33:48Z</dcterms:modified>
</cp:coreProperties>
</file>