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" initials="M" lastIdx="2" clrIdx="0">
    <p:extLst>
      <p:ext uri="{19B8F6BF-5375-455C-9EA6-DF929625EA0E}">
        <p15:presenceInfo xmlns:p15="http://schemas.microsoft.com/office/powerpoint/2012/main" userId="Mohamm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E92B-A39C-45C2-89A7-AF9CD4FE1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983CD-6AA9-4C3A-9033-F56ABD6E5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7EB1C-B5AF-48B0-9840-74FC5841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3D590-FE10-4D9B-AB90-CE17039D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E4A8E-6049-4E18-AA63-BE862453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2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0F01-1536-45B9-892A-8B929283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60593-8853-490C-9D27-84061129A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101BA-EE10-4FFA-B4BD-450DB9FD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F937-7785-4AD1-BE21-4CB4D66E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390F-7B23-4238-B738-6142A6A3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2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7D1F3-546B-4CEF-BFA8-56DE4C154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7A4FD-C508-46BD-B26A-C20E1F197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F0CD-ED49-4E5D-9596-AF28E050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CFBC7-4440-4059-B0A0-15ABC5E5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4D834-2931-4CD0-81AD-7B51E52A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8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3DEE-D8E8-4DBB-8FE6-D11D458A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26E28-9164-4995-BADB-1606E7E0E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FCDF5-3DB5-42C1-BF84-0BF33877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196EE-636A-4DFC-96A1-9BF9BBB4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279BB-A619-4402-B80B-593E8FAD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6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298E-D448-4B15-B12C-56C27F93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0E1EF-6F94-4F4E-A83B-16CA890B7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7729E-E0D3-4D9F-AB08-A0C54150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85AD9-315E-4B2A-A240-FEFF5110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5747B-4438-4060-B8D5-BC11D244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1DF7-8F13-4AE3-9002-97619CAA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917A4-C88B-4345-86DF-B241B2014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37B97-0A68-47F0-86A7-24ACE821A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93761-8648-4FDC-90A1-E21EEDE9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35554-C6E4-48DC-898A-68CC41AF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80F96-525C-4A80-A400-3A8617DC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9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9641-70A2-45C5-AF2B-C280FBBD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46914-66A2-4CF4-AEB5-4A00BF7AF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EE75B-2597-4CED-A243-D7D6BC43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72CB1-4524-4AFD-829C-B7277C12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CB67-C64F-4FB2-9804-8E23B02C6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2AA1F-9128-42CE-AA1D-61E0CA08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7ADB5-9EC7-4C33-8B6F-5A0E9EEF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ECCAC-2505-4F4A-A4CD-F89E55E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2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E031-090B-4956-B281-DE4EB36D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87DC7-797B-4DAB-B00D-85C561C9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300A3-7EC5-4686-98F5-1D85B575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7B669-B999-48F1-8C7F-C449B9D1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6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D6EB5-928A-43DA-BA2A-B9120D07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D84B1-5E62-4452-9687-77C58B7F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139E3-D7D6-4F70-B25F-71AA295B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0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04E0-48F6-45EF-9D25-3A25DC66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79F3-0F31-4533-9029-EE307C910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6B70B-0F97-4D12-88AC-08C689EB4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A650C-29DE-4C3D-9F4F-40BCCACE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F876E-3F16-475A-8C05-064820D6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281F2-681D-4B52-8871-99C216C2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2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D32A-C662-4181-BCE4-26A6E13B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8114C-BD7B-419E-B983-2CE806FDE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D67BA-90D6-40FC-9801-B4E1C796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9F09C-6006-4D62-ABCE-06AE2CE7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69815-0A09-4669-9F4E-6468863C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0D8F0-7E69-4440-BBDA-FBC5CF38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0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E5567-BA32-403D-8948-418A9CAB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9A43D-6311-4AA1-9F42-3A96C6604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E4E14-BB0A-4279-BDAD-06158865C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7EB8F-A44A-47BB-9CF9-CF844E8E2DD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D6A37-93C5-4CB3-A787-AE3569BC7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4978-FC5A-4758-86A4-A939CE4E8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4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obiosolutions.com/service/ux-and-ui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B9DD94-F73D-4682-BCD2-6221DEDF7E13}"/>
              </a:ext>
            </a:extLst>
          </p:cNvPr>
          <p:cNvSpPr/>
          <p:nvPr/>
        </p:nvSpPr>
        <p:spPr>
          <a:xfrm>
            <a:off x="96520" y="1166843"/>
            <a:ext cx="11866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SourceSansPro-Regular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ourceSansPro-Bold"/>
              </a:rPr>
              <a:t>Modern</a:t>
            </a:r>
            <a:r>
              <a:rPr lang="en-US" dirty="0">
                <a:latin typeface="SourceSansPro-Regular"/>
              </a:rPr>
              <a:t>: All of Bulma is based on CSS Flexbox.</a:t>
            </a:r>
            <a:r>
              <a:rPr lang="en-US" dirty="0"/>
              <a:t> A simple way to build responsive columns.</a:t>
            </a:r>
            <a:endParaRPr lang="en-US" dirty="0">
              <a:latin typeface="SourceSansPro-Regular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latin typeface="SourceSansPro-Bold"/>
              </a:rPr>
              <a:t>100% responsive</a:t>
            </a:r>
            <a:r>
              <a:rPr lang="en-US" dirty="0">
                <a:latin typeface="SourceSansPro-Regular"/>
              </a:rPr>
              <a:t>: Bulma is designed to be both mobile and desktop friendly. Design</a:t>
            </a:r>
            <a:r>
              <a:rPr lang="en-US" dirty="0"/>
              <a:t> for a mobile-first.</a:t>
            </a:r>
            <a:br>
              <a:rPr lang="en-US" dirty="0"/>
            </a:br>
            <a:r>
              <a:rPr lang="en-US" dirty="0"/>
              <a:t>Every element in Bulma is </a:t>
            </a:r>
            <a:r>
              <a:rPr lang="en-US" b="1" dirty="0"/>
              <a:t>mobile-first</a:t>
            </a:r>
            <a:r>
              <a:rPr lang="en-US" dirty="0"/>
              <a:t> and optimizes for </a:t>
            </a:r>
            <a:r>
              <a:rPr lang="en-US" b="1" dirty="0"/>
              <a:t>vertical reading</a:t>
            </a:r>
            <a:r>
              <a:rPr lang="en-US" dirty="0"/>
              <a:t>, so by default on mobile:</a:t>
            </a:r>
          </a:p>
          <a:p>
            <a:pPr marL="627063" indent="-285750">
              <a:buFont typeface="Courier New" panose="02070309020205020404" pitchFamily="49" charset="0"/>
              <a:buChar char="o"/>
            </a:pPr>
            <a:r>
              <a:rPr lang="en-US" dirty="0"/>
              <a:t>columns are stacked vertically</a:t>
            </a:r>
          </a:p>
          <a:p>
            <a:pPr marL="627063" indent="-285750">
              <a:buFont typeface="Courier New" panose="02070309020205020404" pitchFamily="49" charset="0"/>
              <a:buChar char="o"/>
            </a:pPr>
            <a:r>
              <a:rPr lang="en-US" dirty="0"/>
              <a:t>the level component will show its children stacked vertically</a:t>
            </a:r>
          </a:p>
          <a:p>
            <a:pPr marL="627063" indent="-285750">
              <a:buFont typeface="Courier New" panose="02070309020205020404" pitchFamily="49" charset="0"/>
              <a:buChar char="o"/>
            </a:pPr>
            <a:r>
              <a:rPr lang="en-US" dirty="0"/>
              <a:t>the nav menu will be hidden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Modularity: </a:t>
            </a:r>
            <a:r>
              <a:rPr lang="en-US" dirty="0"/>
              <a:t>Bulma consists of </a:t>
            </a:r>
            <a:r>
              <a:rPr lang="en-US" b="1" dirty="0"/>
              <a:t>39</a:t>
            </a:r>
            <a:r>
              <a:rPr lang="en-US" dirty="0"/>
              <a:t> .sass files that you can import </a:t>
            </a:r>
            <a:r>
              <a:rPr lang="en-US" b="1" dirty="0"/>
              <a:t>individually. </a:t>
            </a:r>
            <a:r>
              <a:rPr lang="en-US" dirty="0"/>
              <a:t>Just import what you need.</a:t>
            </a:r>
            <a:endParaRPr lang="en-US" dirty="0">
              <a:latin typeface="SourceSansPro-Regular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ourceSansPro-Bold"/>
              </a:rPr>
              <a:t>Easy to learn</a:t>
            </a:r>
            <a:r>
              <a:rPr lang="en-US" dirty="0">
                <a:latin typeface="SourceSansPro-Regular"/>
              </a:rPr>
              <a:t>: Most users get started within minutes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ourceSansPro-Bold"/>
              </a:rPr>
              <a:t>Simple syntax</a:t>
            </a:r>
            <a:r>
              <a:rPr lang="en-US" dirty="0">
                <a:latin typeface="SourceSansPro-Regular"/>
              </a:rPr>
              <a:t>: Bulma makes sure to use the minimal HTML required, so your code is easy to read and write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ourceSansPro-Bold"/>
              </a:rPr>
              <a:t>Customizable</a:t>
            </a:r>
            <a:r>
              <a:rPr lang="en-US" dirty="0">
                <a:latin typeface="SourceSansPro-Regular"/>
              </a:rPr>
              <a:t>: With over 300 SASS variables, you can apply your own branding to Bulma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ourceSansPro-Bold"/>
              </a:rPr>
              <a:t>No JavaScript</a:t>
            </a:r>
            <a:r>
              <a:rPr lang="en-US" dirty="0">
                <a:latin typeface="SourceSansPro-Regular"/>
              </a:rPr>
              <a:t>: Because Bulma is CSS-only, it integrates gracefully with any JavaScript framework (Angular, VueJS, React, or just plain Vanilla JavaScript)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0264A4-D6A9-432E-81A9-CAD9C0D7AF36}"/>
              </a:ext>
            </a:extLst>
          </p:cNvPr>
          <p:cNvSpPr/>
          <p:nvPr/>
        </p:nvSpPr>
        <p:spPr>
          <a:xfrm>
            <a:off x="192549" y="517230"/>
            <a:ext cx="7293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ourceSansPro-Regular"/>
              </a:rPr>
              <a:t>Here are a few reasons why Bulma is different than other CSS frameworks:</a:t>
            </a:r>
          </a:p>
        </p:txBody>
      </p:sp>
    </p:spTree>
    <p:extLst>
      <p:ext uri="{BB962C8B-B14F-4D97-AF65-F5344CB8AC3E}">
        <p14:creationId xmlns:p14="http://schemas.microsoft.com/office/powerpoint/2010/main" val="228936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0BD4E2-D408-446D-BE7C-4535F412EDEE}"/>
              </a:ext>
            </a:extLst>
          </p:cNvPr>
          <p:cNvSpPr/>
          <p:nvPr/>
        </p:nvSpPr>
        <p:spPr>
          <a:xfrm>
            <a:off x="3048000" y="28288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Roboto"/>
              </a:rPr>
              <a:t>Bulma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is a free, open-source CSS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framework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based on Flexbox and used by more than 200,000 developers. The main advantage of using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Bulma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is that its box model is fully based on Flexbox.</a:t>
            </a:r>
            <a:r>
              <a:rPr lang="en-US" dirty="0"/>
              <a:t> no more CSS floats and percentages. CSS framework made easy to create </a:t>
            </a:r>
            <a:r>
              <a:rPr lang="en-US" dirty="0">
                <a:hlinkClick r:id="rId2"/>
              </a:rPr>
              <a:t>UI design</a:t>
            </a:r>
            <a:r>
              <a:rPr lang="en-US" dirty="0"/>
              <a:t> components and patterns.</a:t>
            </a:r>
          </a:p>
        </p:txBody>
      </p:sp>
    </p:spTree>
    <p:extLst>
      <p:ext uri="{BB962C8B-B14F-4D97-AF65-F5344CB8AC3E}">
        <p14:creationId xmlns:p14="http://schemas.microsoft.com/office/powerpoint/2010/main" val="134501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Roboto</vt:lpstr>
      <vt:lpstr>SourceSansPro-Bold</vt:lpstr>
      <vt:lpstr>SourceSansPro-Regular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Mohammad</cp:lastModifiedBy>
  <cp:revision>12</cp:revision>
  <dcterms:created xsi:type="dcterms:W3CDTF">2019-11-29T14:08:20Z</dcterms:created>
  <dcterms:modified xsi:type="dcterms:W3CDTF">2019-11-29T15:54:09Z</dcterms:modified>
</cp:coreProperties>
</file>