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3" r:id="rId4"/>
    <p:sldId id="276" r:id="rId5"/>
    <p:sldId id="259" r:id="rId6"/>
    <p:sldId id="277" r:id="rId7"/>
    <p:sldId id="278" r:id="rId8"/>
    <p:sldId id="279" r:id="rId9"/>
    <p:sldId id="280" r:id="rId10"/>
    <p:sldId id="274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8984CB-ED27-40E7-B04D-428473BC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3058567"/>
            <a:ext cx="9974580" cy="20878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F8F41-988A-4AD7-967F-3105DDF3A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6096000" cy="15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2C4AE-E5F2-43EE-AD6A-41A05C8E7278}"/>
              </a:ext>
            </a:extLst>
          </p:cNvPr>
          <p:cNvSpPr txBox="1"/>
          <p:nvPr/>
        </p:nvSpPr>
        <p:spPr>
          <a:xfrm>
            <a:off x="2439390" y="4270256"/>
            <a:ext cx="731322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An Overview of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Bulma</a:t>
            </a:r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 Framework</a:t>
            </a:r>
            <a:endParaRPr lang="fa-IR" sz="3200" b="1">
              <a:latin typeface="Poppin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EC698-A117-43C6-AC4C-874A3974A33C}"/>
              </a:ext>
            </a:extLst>
          </p:cNvPr>
          <p:cNvSpPr txBox="1"/>
          <p:nvPr/>
        </p:nvSpPr>
        <p:spPr>
          <a:xfrm>
            <a:off x="4390072" y="1460679"/>
            <a:ext cx="3015569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Bulma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fa-IR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5D0-68BE-4CAC-AF6A-EF13B080B890}"/>
              </a:ext>
            </a:extLst>
          </p:cNvPr>
          <p:cNvSpPr/>
          <p:nvPr/>
        </p:nvSpPr>
        <p:spPr>
          <a:xfrm>
            <a:off x="1208338" y="2279337"/>
            <a:ext cx="9775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is a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Modern Responsive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 framework based on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endParaRPr lang="en-US" sz="2000" b="0" i="0">
              <a:solidFill>
                <a:srgbClr val="36363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01D47-5DFC-4659-9777-C8F40DA6B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97" y="3058355"/>
            <a:ext cx="19621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612CC-7CA4-4797-A88B-22FF80F7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38" y="3058355"/>
            <a:ext cx="196215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6C072-187E-4732-9428-0394E487B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91" y="3058355"/>
            <a:ext cx="1962150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37E12-4C2E-4DEE-B893-619B78DA9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4" y="3058355"/>
            <a:ext cx="1962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22222E-6 L 0 -0.5622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7AF638-94DE-4D79-9023-DBA3C0C3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78BB0-0F13-45D8-AD06-F0C65B8D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quick to customize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set your own Sass variables before importing Bulma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12414-13EA-4F59-BAE8-BE49E7704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D1B3-BE8C-48A5-BDB5-94360E1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9" y="468756"/>
            <a:ext cx="6371429" cy="1038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1F9AB-9949-4DBE-8BD4-0B07698F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AD36E-77C1-4472-91C6-C2322806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6973-FA31-461A-B243-EA39726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CDF8D-FE6E-46FD-90A6-2531E1EE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65" y="3429000"/>
            <a:ext cx="609600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D4A5-78C3-45A3-B684-3122CBFB843F}"/>
              </a:ext>
            </a:extLst>
          </p:cNvPr>
          <p:cNvSpPr txBox="1"/>
          <p:nvPr/>
        </p:nvSpPr>
        <p:spPr>
          <a:xfrm>
            <a:off x="671428" y="1514533"/>
            <a:ext cx="706154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Why Choose</a:t>
            </a:r>
            <a:endParaRPr lang="fa-IR" sz="96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43C1E-EC75-429A-802F-1988F97D0D23}"/>
              </a:ext>
            </a:extLst>
          </p:cNvPr>
          <p:cNvSpPr txBox="1"/>
          <p:nvPr/>
        </p:nvSpPr>
        <p:spPr>
          <a:xfrm>
            <a:off x="10133486" y="3083005"/>
            <a:ext cx="1064715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?</a:t>
            </a:r>
            <a:endParaRPr lang="fa-IR" sz="138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5838989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the latest CSS3 features such as Flexbox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Planning on using CSS Variables and CSS Grid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21081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grid System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Bulma grid, you only need a single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.columns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to wrap as many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items as you want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EEF7E-9159-4C8F-B014-D91930C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52"/>
            <a:ext cx="12192000" cy="40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2EA28-659A-496C-918B-89ED4425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05" y="1100901"/>
            <a:ext cx="3238095" cy="42952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1927645"/>
            <a:ext cx="6156410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readable class names like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.button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.title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Straightforward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system like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.is-primary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927645"/>
            <a:ext cx="2520000" cy="252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87332-746A-494D-ADAA-F5996D444CC8}"/>
              </a:ext>
            </a:extLst>
          </p:cNvPr>
          <p:cNvSpPr/>
          <p:nvPr/>
        </p:nvSpPr>
        <p:spPr>
          <a:xfrm>
            <a:off x="1515727" y="4447645"/>
            <a:ext cx="55906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So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to learn</a:t>
            </a:r>
          </a:p>
          <a:p>
            <a:endParaRPr lang="en-US" sz="1400">
              <a:solidFill>
                <a:srgbClr val="B5B5B5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r>
              <a:rPr lang="en-US" sz="2000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Get a design started within minutes</a:t>
            </a:r>
          </a:p>
        </p:txBody>
      </p:sp>
    </p:spTree>
    <p:extLst>
      <p:ext uri="{BB962C8B-B14F-4D97-AF65-F5344CB8AC3E}">
        <p14:creationId xmlns:p14="http://schemas.microsoft.com/office/powerpoint/2010/main" val="22237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81481E-6 L 0.07448 -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24362 -2.22222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25 2.22222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25 4.44444E-6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support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is compatible with both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4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 to the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.icon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100+ useful CSS helpers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ships with more than 100 helpers to specify color, display, and spacing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Responsive helpers</a:t>
            </a: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Typography helpers</a:t>
            </a:r>
            <a:endParaRPr lang="en-US" sz="2000">
              <a:solidFill>
                <a:srgbClr val="363636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Other helpers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JavaScript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focusing only on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Bulma provides a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lightweight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solution that can easily be implemented in any development context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486125"/>
            <a:ext cx="2205000" cy="17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DD162-2BB2-40E0-A3B5-910AEC27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763" y="3150125"/>
            <a:ext cx="59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-2.22222E-6 L 0.07448 -0.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160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128</cp:revision>
  <dcterms:created xsi:type="dcterms:W3CDTF">2019-11-29T14:08:20Z</dcterms:created>
  <dcterms:modified xsi:type="dcterms:W3CDTF">2019-12-04T13:39:27Z</dcterms:modified>
</cp:coreProperties>
</file>