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3" r:id="rId4"/>
    <p:sldId id="269" r:id="rId5"/>
    <p:sldId id="259" r:id="rId6"/>
    <p:sldId id="270" r:id="rId7"/>
    <p:sldId id="260" r:id="rId8"/>
    <p:sldId id="271" r:id="rId9"/>
    <p:sldId id="272" r:id="rId10"/>
    <p:sldId id="273" r:id="rId11"/>
    <p:sldId id="274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2" clrIdx="0">
    <p:extLst>
      <p:ext uri="{19B8F6BF-5375-455C-9EA6-DF929625EA0E}">
        <p15:presenceInfo xmlns:p15="http://schemas.microsoft.com/office/powerpoint/2012/main" userId="Mo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92B-A39C-45C2-89A7-AF9CD4FE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3CD-6AA9-4C3A-9033-F56ABD6E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B1C-B5AF-48B0-9840-74FC58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D590-FE10-4D9B-AB90-CE17039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4A8E-6049-4E18-AA63-BE862453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F01-1536-45B9-892A-8B92928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0593-8853-490C-9D27-84061129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1BA-EE10-4FFA-B4BD-450DB9F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F937-7785-4AD1-BE21-4CB4D66E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90F-7B23-4238-B738-6142A6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D1F3-546B-4CEF-BFA8-56DE4C1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A4FD-C508-46BD-B26A-C20E1F1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F0CD-ED49-4E5D-9596-AF28E050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BC7-4440-4059-B0A0-15ABC5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834-2931-4CD0-81AD-7B51E52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DEE-D8E8-4DBB-8FE6-D11D458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6E28-9164-4995-BADB-1606E7E0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DF5-3DB5-42C1-BF84-0BF3387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96EE-636A-4DFC-96A1-9BF9BB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79BB-A619-4402-B80B-593E8FA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98E-D448-4B15-B12C-56C27F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1EF-6F94-4F4E-A83B-16CA890B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729E-E0D3-4D9F-AB08-A0C541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AD9-315E-4B2A-A240-FEFF5110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747B-4438-4060-B8D5-BC11D24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DF7-8F13-4AE3-9002-97619C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7A4-C88B-4345-86DF-B241B201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7B97-0A68-47F0-86A7-24ACE821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761-8648-4FDC-90A1-E21EEDE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554-C6E4-48DC-898A-68CC41A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0F96-525C-4A80-A400-3A8617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641-70A2-45C5-AF2B-C280FBB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6914-66A2-4CF4-AEB5-4A00BF7A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EE75B-2597-4CED-A243-D7D6BC43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2CB1-4524-4AFD-829C-B7277C12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7-C64F-4FB2-9804-8E23B02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2AA1F-9128-42CE-AA1D-61E0CA0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ADB5-9EC7-4C33-8B6F-5A0E9EE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CCAC-2505-4F4A-A4CD-F89E55E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31-090B-4956-B281-DE4EB36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7DC7-797B-4DAB-B00D-85C561C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00A3-7EC5-4686-98F5-1D85B57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7B669-B999-48F1-8C7F-C449B9D1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6EB5-928A-43DA-BA2A-B9120D0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84B1-5E62-4452-9687-77C58B7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39E3-D7D6-4F70-B25F-71AA295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4E0-48F6-45EF-9D25-3A25DC6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79F3-0F31-4533-9029-EE307C91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70B-0F97-4D12-88AC-08C689E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650C-29DE-4C3D-9F4F-40BCCAC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876E-3F16-475A-8C05-064820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81F2-681D-4B52-8871-99C216C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32A-C662-4181-BCE4-26A6E1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8114C-BD7B-419E-B983-2CE806FD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7BA-90D6-40FC-9801-B4E1C796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09C-6006-4D62-ABCE-06AE2CE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815-0A09-4669-9F4E-646886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D8F0-7E69-4440-BBDA-FBC5CF3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E5567-BA32-403D-8948-418A9CA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A43D-6311-4AA1-9F42-3A96C66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4E14-BB0A-4279-BDAD-06158865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B8F-A44A-47BB-9CF9-CF844E8E2DD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6A37-93C5-4CB3-A787-AE3569BC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978-FC5A-4758-86A4-A939CE4E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2C4AE-E5F2-43EE-AD6A-41A05C8E7278}"/>
              </a:ext>
            </a:extLst>
          </p:cNvPr>
          <p:cNvSpPr txBox="1"/>
          <p:nvPr/>
        </p:nvSpPr>
        <p:spPr>
          <a:xfrm>
            <a:off x="2506502" y="289049"/>
            <a:ext cx="731322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An Overview of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Bulma</a:t>
            </a:r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 Framework</a:t>
            </a:r>
            <a:endParaRPr lang="fa-IR" sz="3200" b="1">
              <a:latin typeface="Poppin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EC698-A117-43C6-AC4C-874A3974A33C}"/>
              </a:ext>
            </a:extLst>
          </p:cNvPr>
          <p:cNvSpPr txBox="1"/>
          <p:nvPr/>
        </p:nvSpPr>
        <p:spPr>
          <a:xfrm>
            <a:off x="4766149" y="1007346"/>
            <a:ext cx="265970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  <a:r>
              <a:rPr lang="en-US" sz="28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fa-IR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155D0-68BE-4CAC-AF6A-EF13B080B890}"/>
              </a:ext>
            </a:extLst>
          </p:cNvPr>
          <p:cNvSpPr/>
          <p:nvPr/>
        </p:nvSpPr>
        <p:spPr>
          <a:xfrm>
            <a:off x="1722770" y="1831862"/>
            <a:ext cx="8880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is a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Responsive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CSS framework based on 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Flexbox</a:t>
            </a:r>
            <a:endParaRPr lang="en-US" sz="2000" b="0" i="0">
              <a:solidFill>
                <a:srgbClr val="36363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984CB-ED27-40E7-B04D-428473BC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4394654"/>
            <a:ext cx="9974580" cy="2087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01D47-5DFC-4659-9777-C8F40DA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0" y="2365491"/>
            <a:ext cx="19621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612CC-7CA4-4797-A88B-22FF80F7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13" y="2365491"/>
            <a:ext cx="196215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6C072-187E-4732-9428-0394E487B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86" y="2365491"/>
            <a:ext cx="1962150" cy="176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37E12-4C2E-4DEE-B893-619B78DA9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33" y="2365491"/>
            <a:ext cx="1962150" cy="1762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F8F41-988A-4AD7-967F-3105DDF3A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JavaScript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focusing only on CSS, Bulma provides a lightweight solution that can easily be implemented in any development context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9B93CF-14BC-4E92-8416-EF38B542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06FCD0-53CC-430A-9E31-529BD5C6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639" y="4063532"/>
            <a:ext cx="59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4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7AF638-94DE-4D79-9023-DBA3C0C3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78BB0-0F13-45D8-AD06-F0C65B8D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quick to customize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set your own Sass variables before importing Bulma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12414-13EA-4F59-BAE8-BE49E7704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D1B3-BE8C-48A5-BDB5-94360E1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09" y="468756"/>
            <a:ext cx="6371429" cy="1038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1F9AB-9949-4DBE-8BD4-0B07698F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AD36E-77C1-4472-91C6-C2322806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6973-FA31-461A-B243-EA397260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CDF8D-FE6E-46FD-90A6-2531E1EE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65" y="3429000"/>
            <a:ext cx="609600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4D4A5-78C3-45A3-B684-3122CBFB843F}"/>
              </a:ext>
            </a:extLst>
          </p:cNvPr>
          <p:cNvSpPr txBox="1"/>
          <p:nvPr/>
        </p:nvSpPr>
        <p:spPr>
          <a:xfrm>
            <a:off x="671428" y="1514533"/>
            <a:ext cx="706154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Why Choose</a:t>
            </a:r>
            <a:endParaRPr lang="fa-IR" sz="96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43C1E-EC75-429A-802F-1988F97D0D23}"/>
              </a:ext>
            </a:extLst>
          </p:cNvPr>
          <p:cNvSpPr txBox="1"/>
          <p:nvPr/>
        </p:nvSpPr>
        <p:spPr>
          <a:xfrm>
            <a:off x="10133486" y="3083005"/>
            <a:ext cx="1064715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?</a:t>
            </a:r>
            <a:endParaRPr lang="fa-IR" sz="138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using the latest CSS3 features such as 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Flexbox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and planning on using 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Variables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and 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Grid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Bulma aims to stay on the bleeding edge of browser technology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015D30-EB8F-42B3-8D0C-31EE60AC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53" y="4436318"/>
            <a:ext cx="6815315" cy="13988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grid system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Bulma grid, you only need a single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.columns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to wrap as many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items as you want</a:t>
            </a: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994ED1-569A-4C90-AEE5-53FF2ED84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080000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9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EEF7E-9159-4C8F-B014-D91930CA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52"/>
            <a:ext cx="12192000" cy="40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Easy-to-learn syntax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simple readable class names like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.button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.title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and a straightforward modifiers system like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.is-primary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.is-large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it’s easy to pick up Bulma in minutes</a:t>
            </a: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96EDB-16BD-4AB6-A201-C6ACDA66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8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DAF89-C7CA-4D67-97B7-22554154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43" y="1195666"/>
            <a:ext cx="10085714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support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is compatible with both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4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Font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Awesome 5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thanks to the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.icon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21E5AEC-3F6E-4933-9752-CC94FF37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262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100+ useful CSS helpers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ships with more than </a:t>
            </a: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 helpers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specify color, display, and spacing.</a:t>
            </a: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36363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helpers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2000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Typography helpers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2000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helpers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A7F3B7F-07B0-4252-B74D-4F61E45F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080000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3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170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59</cp:revision>
  <dcterms:created xsi:type="dcterms:W3CDTF">2019-11-29T14:08:20Z</dcterms:created>
  <dcterms:modified xsi:type="dcterms:W3CDTF">2019-12-03T12:43:54Z</dcterms:modified>
</cp:coreProperties>
</file>