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8" r:id="rId3"/>
    <p:sldId id="263" r:id="rId4"/>
    <p:sldId id="269" r:id="rId5"/>
    <p:sldId id="259" r:id="rId6"/>
    <p:sldId id="270" r:id="rId7"/>
    <p:sldId id="260" r:id="rId8"/>
    <p:sldId id="271" r:id="rId9"/>
    <p:sldId id="272" r:id="rId10"/>
    <p:sldId id="273" r:id="rId11"/>
    <p:sldId id="274" r:id="rId12"/>
    <p:sldId id="26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" initials="M" lastIdx="2" clrIdx="0">
    <p:extLst>
      <p:ext uri="{19B8F6BF-5375-455C-9EA6-DF929625EA0E}">
        <p15:presenceInfo xmlns:p15="http://schemas.microsoft.com/office/powerpoint/2012/main" userId="Mohamm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E92B-A39C-45C2-89A7-AF9CD4FE1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983CD-6AA9-4C3A-9033-F56ABD6E5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7EB1C-B5AF-48B0-9840-74FC5841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3D590-FE10-4D9B-AB90-CE17039D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E4A8E-6049-4E18-AA63-BE862453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2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0F01-1536-45B9-892A-8B929283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60593-8853-490C-9D27-84061129A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101BA-EE10-4FFA-B4BD-450DB9FD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F937-7785-4AD1-BE21-4CB4D66E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0390F-7B23-4238-B738-6142A6A3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2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7D1F3-546B-4CEF-BFA8-56DE4C154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7A4FD-C508-46BD-B26A-C20E1F197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F0CD-ED49-4E5D-9596-AF28E050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CFBC7-4440-4059-B0A0-15ABC5E5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4D834-2931-4CD0-81AD-7B51E52A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8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3DEE-D8E8-4DBB-8FE6-D11D458A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26E28-9164-4995-BADB-1606E7E0E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FCDF5-3DB5-42C1-BF84-0BF33877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196EE-636A-4DFC-96A1-9BF9BBB4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279BB-A619-4402-B80B-593E8FAD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6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298E-D448-4B15-B12C-56C27F93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0E1EF-6F94-4F4E-A83B-16CA890B7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7729E-E0D3-4D9F-AB08-A0C54150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85AD9-315E-4B2A-A240-FEFF5110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5747B-4438-4060-B8D5-BC11D244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1DF7-8F13-4AE3-9002-97619CAA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917A4-C88B-4345-86DF-B241B2014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37B97-0A68-47F0-86A7-24ACE821A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93761-8648-4FDC-90A1-E21EEDE9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35554-C6E4-48DC-898A-68CC41AF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80F96-525C-4A80-A400-3A8617DC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9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9641-70A2-45C5-AF2B-C280FBBD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46914-66A2-4CF4-AEB5-4A00BF7AF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EE75B-2597-4CED-A243-D7D6BC43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72CB1-4524-4AFD-829C-B7277C12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CB67-C64F-4FB2-9804-8E23B02C6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2AA1F-9128-42CE-AA1D-61E0CA08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7ADB5-9EC7-4C33-8B6F-5A0E9EEF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ECCAC-2505-4F4A-A4CD-F89E55E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2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E031-090B-4956-B281-DE4EB36D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87DC7-797B-4DAB-B00D-85C561C9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300A3-7EC5-4686-98F5-1D85B575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7B669-B999-48F1-8C7F-C449B9D1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6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D6EB5-928A-43DA-BA2A-B9120D07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D84B1-5E62-4452-9687-77C58B7F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139E3-D7D6-4F70-B25F-71AA295B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0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04E0-48F6-45EF-9D25-3A25DC66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E79F3-0F31-4533-9029-EE307C910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6B70B-0F97-4D12-88AC-08C689EB4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A650C-29DE-4C3D-9F4F-40BCCACE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F876E-3F16-475A-8C05-064820D6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281F2-681D-4B52-8871-99C216C2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2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D32A-C662-4181-BCE4-26A6E13B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8114C-BD7B-419E-B983-2CE806FDE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D67BA-90D6-40FC-9801-B4E1C796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9F09C-6006-4D62-ABCE-06AE2CE7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69815-0A09-4669-9F4E-6468863C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0D8F0-7E69-4440-BBDA-FBC5CF38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0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E5567-BA32-403D-8948-418A9CAB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9A43D-6311-4AA1-9F42-3A96C6604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E4E14-BB0A-4279-BDAD-06158865C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7EB8F-A44A-47BB-9CF9-CF844E8E2DD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D6A37-93C5-4CB3-A787-AE3569BC7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B4978-FC5A-4758-86A4-A939CE4E8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4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72C4AE-E5F2-43EE-AD6A-41A05C8E7278}"/>
              </a:ext>
            </a:extLst>
          </p:cNvPr>
          <p:cNvSpPr txBox="1"/>
          <p:nvPr/>
        </p:nvSpPr>
        <p:spPr>
          <a:xfrm>
            <a:off x="2506502" y="289049"/>
            <a:ext cx="7313220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>
                <a:latin typeface="Poppins" panose="00000500000000000000" pitchFamily="50" charset="0"/>
                <a:cs typeface="Poppins" panose="00000500000000000000" pitchFamily="50" charset="0"/>
              </a:rPr>
              <a:t>An Overview of </a:t>
            </a:r>
            <a:r>
              <a:rPr lang="en-US" sz="3200" b="1">
                <a:solidFill>
                  <a:srgbClr val="00D1B2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Bulma</a:t>
            </a:r>
            <a:r>
              <a:rPr lang="en-US" sz="3200" b="1">
                <a:latin typeface="Poppins" panose="00000500000000000000" pitchFamily="50" charset="0"/>
                <a:cs typeface="Poppins" panose="00000500000000000000" pitchFamily="50" charset="0"/>
              </a:rPr>
              <a:t> Framework</a:t>
            </a:r>
            <a:endParaRPr lang="fa-IR" sz="3200" b="1">
              <a:latin typeface="Poppins" panose="000005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EC698-A117-43C6-AC4C-874A3974A33C}"/>
              </a:ext>
            </a:extLst>
          </p:cNvPr>
          <p:cNvSpPr txBox="1"/>
          <p:nvPr/>
        </p:nvSpPr>
        <p:spPr>
          <a:xfrm>
            <a:off x="4766149" y="1007346"/>
            <a:ext cx="2659702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</a:rPr>
              <a:t>What is </a:t>
            </a:r>
            <a:r>
              <a:rPr lang="en-US" sz="2800" b="1">
                <a:solidFill>
                  <a:srgbClr val="00D1B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Bulma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fa-IR" sz="28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155D0-68BE-4CAC-AF6A-EF13B080B890}"/>
              </a:ext>
            </a:extLst>
          </p:cNvPr>
          <p:cNvSpPr/>
          <p:nvPr/>
        </p:nvSpPr>
        <p:spPr>
          <a:xfrm>
            <a:off x="1856446" y="1831862"/>
            <a:ext cx="84791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D1B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Bulma</a:t>
            </a: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 is a 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Free</a:t>
            </a: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Modular, Responsive</a:t>
            </a: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CSS framework based on 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Flexbox</a:t>
            </a:r>
            <a:endParaRPr lang="en-US" sz="2000" b="0" i="0">
              <a:solidFill>
                <a:srgbClr val="363636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8984CB-ED27-40E7-B04D-428473BC8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0" y="4394654"/>
            <a:ext cx="9974580" cy="2087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401D47-5DFC-4659-9777-C8F40DA6B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0" y="2365491"/>
            <a:ext cx="1962150" cy="1762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F612CC-7CA4-4797-A88B-22FF80F7F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13" y="2365491"/>
            <a:ext cx="1962150" cy="1762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E6C072-187E-4732-9428-0394E487B8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86" y="2365491"/>
            <a:ext cx="1962150" cy="1762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937E12-4C2E-4DEE-B893-619B78DA95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333" y="2365491"/>
            <a:ext cx="1962150" cy="1762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1F8F41-988A-4AD7-967F-3105DDF3A3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667000"/>
            <a:ext cx="6096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56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3285554" y="1501457"/>
            <a:ext cx="6819980" cy="2164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JavaScript</a:t>
            </a:r>
          </a:p>
          <a:p>
            <a:pPr algn="just">
              <a:lnSpc>
                <a:spcPct val="150000"/>
              </a:lnSpc>
            </a:pP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 focusing only on CSS, Bulma provides a lightweight solution that can easily be implemented in any development context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D9B93CF-14BC-4E92-8416-EF38B542E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00" y="1080000"/>
            <a:ext cx="2520000" cy="201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06FCD0-53CC-430A-9E31-529BD5C61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639" y="4063532"/>
            <a:ext cx="5923809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4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97AF638-94DE-4D79-9023-DBA3C0C37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4369"/>
            <a:ext cx="5896134" cy="4776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078BB0-0F13-45D8-AD06-F0C65B8DB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29" y="1506851"/>
            <a:ext cx="5828571" cy="47714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3285554" y="1501457"/>
            <a:ext cx="6819980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 quick to customize</a:t>
            </a:r>
          </a:p>
          <a:p>
            <a:pPr algn="just">
              <a:lnSpc>
                <a:spcPct val="150000"/>
              </a:lnSpc>
            </a:pP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Simply set your own Sass variables before importing Bulma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B12414-13EA-4F59-BAE8-BE49E7704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080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6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62D1B3-BE8C-48A5-BDB5-94360E179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509" y="468756"/>
            <a:ext cx="6371429" cy="10380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01F9AB-9949-4DBE-8BD4-0B07698FC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29" y="1506851"/>
            <a:ext cx="5828571" cy="4771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AAD36E-77C1-4472-91C6-C23228065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04369"/>
            <a:ext cx="5896134" cy="477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4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8B6973-FA31-461A-B243-EA397260A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3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8CDF8D-FE6E-46FD-90A6-2531E1EE2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65" y="3429000"/>
            <a:ext cx="6096000" cy="1524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74D4A5-78C3-45A3-B684-3122CBFB843F}"/>
              </a:ext>
            </a:extLst>
          </p:cNvPr>
          <p:cNvSpPr txBox="1"/>
          <p:nvPr/>
        </p:nvSpPr>
        <p:spPr>
          <a:xfrm>
            <a:off x="671428" y="1514533"/>
            <a:ext cx="7061549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600" b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50" charset="0"/>
              </a:rPr>
              <a:t>Why Choose</a:t>
            </a:r>
            <a:endParaRPr lang="fa-IR" sz="96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43C1E-EC75-429A-802F-1988F97D0D23}"/>
              </a:ext>
            </a:extLst>
          </p:cNvPr>
          <p:cNvSpPr txBox="1"/>
          <p:nvPr/>
        </p:nvSpPr>
        <p:spPr>
          <a:xfrm>
            <a:off x="10133486" y="3083005"/>
            <a:ext cx="1064715" cy="221599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3800" b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50" charset="0"/>
              </a:rPr>
              <a:t>?</a:t>
            </a:r>
            <a:endParaRPr lang="fa-IR" sz="138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4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3285554" y="1501457"/>
            <a:ext cx="6819980" cy="2164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Modern features</a:t>
            </a:r>
          </a:p>
          <a:p>
            <a:pPr algn="just">
              <a:lnSpc>
                <a:spcPct val="150000"/>
              </a:lnSpc>
            </a:pP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 using the latest CSS3 features such as 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Flexbox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and planning on using </a:t>
            </a:r>
            <a:r>
              <a:rPr lang="en-US" sz="20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CSS Variables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 and </a:t>
            </a:r>
            <a:r>
              <a:rPr lang="en-US" sz="20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CSS Grid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Bulma aims to stay on the bleeding edge of browser technology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A60EFB6-3DBD-4E0B-BD6E-C4E080A77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00" y="1080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2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015D30-EB8F-42B3-8D0C-31EE60ACE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553" y="4436318"/>
            <a:ext cx="6815315" cy="13988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3285554" y="1501457"/>
            <a:ext cx="6819980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grid system</a:t>
            </a:r>
          </a:p>
          <a:p>
            <a:pPr algn="just">
              <a:lnSpc>
                <a:spcPct val="150000"/>
              </a:lnSpc>
            </a:pP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build a Bulma grid, you only need a single </a:t>
            </a:r>
            <a:r>
              <a:rPr lang="en-US" sz="20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.columns 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 to wrap as many </a:t>
            </a:r>
            <a:r>
              <a:rPr lang="en-US" sz="20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.column 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items as you want</a:t>
            </a:r>
            <a:endParaRPr lang="en-US" sz="2000">
              <a:solidFill>
                <a:srgbClr val="4A4A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8994ED1-569A-4C90-AEE5-53FF2ED84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000" y="1080000"/>
            <a:ext cx="2205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9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3EEF7E-9159-4C8F-B014-D91930CA1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252"/>
            <a:ext cx="12192000" cy="403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8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3285554" y="1501457"/>
            <a:ext cx="6819980" cy="2164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Easy-to-learn syntax</a:t>
            </a:r>
          </a:p>
          <a:p>
            <a:pPr algn="just">
              <a:lnSpc>
                <a:spcPct val="150000"/>
              </a:lnSpc>
            </a:pP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simple readable class names like </a:t>
            </a:r>
            <a:r>
              <a:rPr lang="en-US" sz="20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.button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or </a:t>
            </a:r>
            <a:r>
              <a:rPr lang="en-US" sz="20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.title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and a straightforward modifiers system like </a:t>
            </a:r>
            <a:r>
              <a:rPr lang="en-US" sz="20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.is-primary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or </a:t>
            </a:r>
            <a:r>
              <a:rPr lang="en-US" sz="20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.is-large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it’s easy to pick up Bulma in minutes</a:t>
            </a:r>
            <a:endParaRPr lang="en-US" sz="2000">
              <a:solidFill>
                <a:srgbClr val="4A4A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296EDB-16BD-4AB6-A201-C6ACDA667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00" y="1080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8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CDAF89-C7CA-4D67-97B7-22554154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43" y="1195666"/>
            <a:ext cx="10085714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5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3285554" y="1501457"/>
            <a:ext cx="6819980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Font Awesome 5 support</a:t>
            </a:r>
          </a:p>
          <a:p>
            <a:pPr algn="just">
              <a:lnSpc>
                <a:spcPct val="150000"/>
              </a:lnSpc>
            </a:pP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Bulma is compatible with both </a:t>
            </a:r>
            <a:r>
              <a:rPr lang="en-US" sz="20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Font Awesome 4 </a:t>
            </a: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Font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Awesome 5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thanks to the </a:t>
            </a:r>
            <a:r>
              <a:rPr lang="en-US" sz="20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.icon </a:t>
            </a: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element</a:t>
            </a:r>
            <a:endParaRPr lang="en-US" sz="2000">
              <a:solidFill>
                <a:srgbClr val="4A4A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21E5AEC-3F6E-4933-9752-CC94FF374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00" y="1080000"/>
            <a:ext cx="2205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7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3285554" y="1501457"/>
            <a:ext cx="6819980" cy="2626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100+ useful CSS helpers</a:t>
            </a:r>
          </a:p>
          <a:p>
            <a:pPr algn="just">
              <a:lnSpc>
                <a:spcPct val="150000"/>
              </a:lnSpc>
            </a:pP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Bulma ships with more than </a:t>
            </a:r>
            <a:r>
              <a:rPr lang="en-US" sz="20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 helpers</a:t>
            </a: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to specify color, display, and spacing.</a:t>
            </a:r>
          </a:p>
          <a:p>
            <a:pPr algn="just">
              <a:lnSpc>
                <a:spcPct val="150000"/>
              </a:lnSpc>
            </a:pPr>
            <a:endParaRPr lang="en-US" sz="2000">
              <a:solidFill>
                <a:srgbClr val="3636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Responsive helpers 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en-US" sz="2000" b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Typography helpers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en-US" sz="2000" b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Other helpers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A7F3B7F-07B0-4252-B74D-4F61E45FB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00" y="1080000"/>
            <a:ext cx="2205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3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170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Poppins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</dc:creator>
  <cp:lastModifiedBy>Ahmadi.Mohammad</cp:lastModifiedBy>
  <cp:revision>58</cp:revision>
  <dcterms:created xsi:type="dcterms:W3CDTF">2019-11-29T14:08:20Z</dcterms:created>
  <dcterms:modified xsi:type="dcterms:W3CDTF">2019-12-03T11:02:03Z</dcterms:modified>
</cp:coreProperties>
</file>