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4C4-845C-417D-A20A-B856C08F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4B54-926D-4F6F-84CA-FB26F7B2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ECC-E4D4-44EC-B5B2-E823118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3796-6978-4A72-9FFC-027112C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CCC-599D-4967-BFCC-87F93C8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DCD4E-9E4A-4593-864F-E89DE9D59A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1946" y="6107308"/>
            <a:ext cx="674028" cy="6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49F-0F23-49A8-AF51-FB9A556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4295-7E39-4E8C-8885-A081378C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55F9-06F1-4D6F-834F-BD4BF04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0CF5-7881-4A24-BB9F-D9CAB60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09EA-571A-43A4-BFEC-47E072B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C7140-4CC2-419F-BFC9-AF311346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67B-E218-427E-8ADA-FBC7E8B3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D84-F9C7-464B-B0EC-B4458CD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0ED4-21A1-4FD2-AB91-135460A4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A38-FF75-470B-8200-2441E18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994-E3A8-4783-AEAE-260A8D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A6A7-3320-4871-874E-C776696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B4C8-6B90-407A-A15B-C58EEFC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D6F-ECE4-401B-A549-FFAAEFE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ADDF-CB9E-4C35-8215-C024E15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6AC-7197-4972-B656-95D4EF3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5C6-5A3D-4201-8020-54F271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09B-A9CC-4B19-B3F3-1DE46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DBD0-05FD-48DC-BA02-B36708A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0-2179-4F4A-849B-564FA58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050-A299-4E5F-BC0A-0EB6375A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3D20-4390-4CFE-91A6-CC180E60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0AC7-9CAE-4850-9044-40D9DDD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A836-DE7A-43C8-B46C-66B294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D57B-7725-47D8-9735-3D62F63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1C0C-2E9E-4626-97B7-340D49B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150-1BA7-4123-8861-17E7605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1F16-78AA-4462-ADAF-740408F0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4D81-F5CA-49E8-876E-0B5DDB0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64AF-B3D8-4D43-86B2-104CB64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0E9E-0FF4-495B-A880-DD7D7423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8FD4-2016-4B6C-BB7A-45A762F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EB2-B073-47EE-9B9E-F4DD376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23C3-C5B5-4D85-809C-D47E49B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0B8-1109-450B-A34B-A3062554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1F17D-CFCB-4CCA-AFB2-B807C96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72F-AD95-4A31-8DB2-3919B08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3603-C254-4A63-80D5-822E9BB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6534-B672-447D-950E-4CCD3D5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80-C31E-46A9-9115-3A53078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D7CA-F6D7-4C53-9A6C-9E603E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6F0-1C46-4738-933D-87CB891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00A7-79FF-4A27-A625-E2592F14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DF1F-510E-4B8E-BCBB-FAB3251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5653-2D7C-4C9D-9AAD-6260C99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445-236F-430E-A949-E4868AC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F256-3961-4326-9101-1F7A9D5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34E-B577-4F2D-8CF3-C02A45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B7CA-E584-4441-B58D-A14C52B5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98E-FC0C-47D0-B96C-2BCBFBBB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F8B3-0715-4EB8-A043-0C772CD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9485-D2BF-405D-95EC-2C740E8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A78-E985-43F7-8D4A-89C359D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699DC-969C-424E-AE61-872A948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EDD-82D9-4B50-8E64-6507364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A59C-F7E5-4D42-BB2B-4C3380B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5743-0FEE-467F-86CB-C2B8D93E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343-7291-4B24-A82C-ADA2A8C3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dirty="0">
                <a:solidFill>
                  <a:srgbClr val="35495E"/>
                </a:solidFill>
              </a:rPr>
              <a:t>Vue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2273415"/>
            <a:ext cx="10758617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Performant 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progressive javascript framework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 for building user interfaces 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Designed to be incrementally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adoptable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integration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 with other libraries or existing projects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Capable of powering Single-Page Applications </a:t>
            </a:r>
            <a:r>
              <a:rPr lang="en-US" sz="2400"/>
              <a:t>when used in combination with </a:t>
            </a:r>
            <a:r>
              <a:rPr lang="en-US" sz="2400" b="1"/>
              <a:t>modern tooling </a:t>
            </a:r>
            <a:r>
              <a:rPr lang="en-US" sz="2400"/>
              <a:t>and </a:t>
            </a:r>
            <a:r>
              <a:rPr lang="en-US" sz="2400" b="1"/>
              <a:t>supporting libraries </a:t>
            </a:r>
            <a:r>
              <a:rPr lang="en-US" sz="2400"/>
              <a:t>(Vue-Router, Vuex, etc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644846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What is Vue?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13771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>
                <a:solidFill>
                  <a:srgbClr val="35495E"/>
                </a:solidFill>
              </a:rPr>
              <a:t>Vue Pros</a:t>
            </a:r>
            <a:endParaRPr lang="en-US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1770813"/>
            <a:ext cx="1075861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Small Size (18 KB after gzipping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Ease of understanding and development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Simple Integration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Comprehensive documentation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Flexibility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Reactivity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Powerfull CLI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TypeScript Support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Browser devtools 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247593"/>
            <a:ext cx="1491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Vue Pros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253898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75B964-EB8F-44D7-9739-7BDFA76B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78" y="1405167"/>
            <a:ext cx="6679637" cy="431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>
                <a:solidFill>
                  <a:srgbClr val="35495E"/>
                </a:solidFill>
              </a:rPr>
              <a:t>Vue Popularity</a:t>
            </a:r>
            <a:endParaRPr lang="en-US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3745574" y="6008375"/>
            <a:ext cx="4700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Fast Growing Stars On Github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33697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Vue Introduction</vt:lpstr>
      <vt:lpstr>Vue Pros</vt:lpstr>
      <vt:lpstr>Vue 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39</cp:revision>
  <dcterms:created xsi:type="dcterms:W3CDTF">2019-10-04T15:30:50Z</dcterms:created>
  <dcterms:modified xsi:type="dcterms:W3CDTF">2019-10-05T14:25:58Z</dcterms:modified>
</cp:coreProperties>
</file>