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1946" y="6107308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2273415"/>
            <a:ext cx="10758617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Performant 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progressive javascript framework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 for building user interfaces 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Designed to be incrementally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adoptable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integration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 with other libraries or existing projects</a:t>
            </a:r>
          </a:p>
          <a:p>
            <a:pPr marL="285750" indent="-285750">
              <a:lnSpc>
                <a:spcPct val="20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Capable of powering Single-Page Applications </a:t>
            </a:r>
            <a:r>
              <a:rPr lang="en-US" sz="2400"/>
              <a:t>when used in combination with </a:t>
            </a:r>
            <a:r>
              <a:rPr lang="en-US" sz="2400" b="1"/>
              <a:t>modern tooling </a:t>
            </a:r>
            <a:r>
              <a:rPr lang="en-US" sz="2400"/>
              <a:t>and </a:t>
            </a:r>
            <a:r>
              <a:rPr lang="en-US" sz="2400" b="1"/>
              <a:t>supporting libraries </a:t>
            </a:r>
            <a:r>
              <a:rPr lang="en-US" sz="2400"/>
              <a:t>(Vuex,Vue-Router,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644846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What is Vue?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>
                <a:solidFill>
                  <a:srgbClr val="35495E"/>
                </a:solidFill>
              </a:rPr>
              <a:t>Vue Pros</a:t>
            </a:r>
            <a:endParaRPr lang="en-US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1770813"/>
            <a:ext cx="1075861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Small Size (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18 KB after gzipping)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Ease of understanding and development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Simple Integration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Comprehensive documentation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Flexibility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Reactivity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Powerfull CLI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TypeScript Support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Browser devtools 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310754"/>
            <a:ext cx="1491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Pros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253898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75B964-EB8F-44D7-9739-7BDFA76B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80" y="1535972"/>
            <a:ext cx="6679637" cy="431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>
                <a:solidFill>
                  <a:srgbClr val="35495E"/>
                </a:solidFill>
              </a:rPr>
              <a:t>Vue Popularity</a:t>
            </a:r>
            <a:endParaRPr lang="en-US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3745574" y="6008375"/>
            <a:ext cx="4700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Fast Growing Stars On Github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3369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Vue Introduction</vt:lpstr>
      <vt:lpstr>Vue Pros</vt:lpstr>
      <vt:lpstr>Vue 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36</cp:revision>
  <dcterms:created xsi:type="dcterms:W3CDTF">2019-10-04T15:30:50Z</dcterms:created>
  <dcterms:modified xsi:type="dcterms:W3CDTF">2019-10-05T14:14:28Z</dcterms:modified>
</cp:coreProperties>
</file>