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4C4-845C-417D-A20A-B856C08F1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4B54-926D-4F6F-84CA-FB26F7B2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5ECC-E4D4-44EC-B5B2-E823118A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3796-6978-4A72-9FFC-027112C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ACCC-599D-4967-BFCC-87F93C8A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DCD4E-9E4A-4593-864F-E89DE9D59A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1946" y="6107308"/>
            <a:ext cx="674028" cy="6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49F-0F23-49A8-AF51-FB9A5567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4295-7E39-4E8C-8885-A081378C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55F9-06F1-4D6F-834F-BD4BF04A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0CF5-7881-4A24-BB9F-D9CAB606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09EA-571A-43A4-BFEC-47E072B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C7140-4CC2-419F-BFC9-AF3113467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A67B-E218-427E-8ADA-FBC7E8B3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6D84-F9C7-464B-B0EC-B4458CD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0ED4-21A1-4FD2-AB91-135460A4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8A38-FF75-470B-8200-2441E18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2994-E3A8-4783-AEAE-260A8DF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A6A7-3320-4871-874E-C7766968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B4C8-6B90-407A-A15B-C58EEFCA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5D6F-ECE4-401B-A549-FFAAEFEF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ADDF-CB9E-4C35-8215-C024E15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6AC-7197-4972-B656-95D4EF38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C5C6-5A3D-4201-8020-54F27174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E09B-A9CC-4B19-B3F3-1DE468A7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DBD0-05FD-48DC-BA02-B36708A9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B400-2179-4F4A-849B-564FA58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050-A299-4E5F-BC0A-0EB6375A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3D20-4390-4CFE-91A6-CC180E60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0AC7-9CAE-4850-9044-40D9DDD1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5A836-DE7A-43C8-B46C-66B2940F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D57B-7725-47D8-9735-3D62F63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1C0C-2E9E-4626-97B7-340D49B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E150-1BA7-4123-8861-17E7605D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1F16-78AA-4462-ADAF-740408F0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4D81-F5CA-49E8-876E-0B5DDB07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964AF-B3D8-4D43-86B2-104CB64B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40E9E-0FF4-495B-A880-DD7D7423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08FD4-2016-4B6C-BB7A-45A762F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0EEB2-B073-47EE-9B9E-F4DD3764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23C3-C5B5-4D85-809C-D47E49BA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D0B8-1109-450B-A34B-A3062554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1F17D-CFCB-4CCA-AFB2-B807C96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3472F-AD95-4A31-8DB2-3919B084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23603-C254-4A63-80D5-822E9BB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6534-B672-447D-950E-4CCD3D5C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A680-C31E-46A9-9115-3A530787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D7CA-F6D7-4C53-9A6C-9E603E1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6F0-1C46-4738-933D-87CB891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00A7-79FF-4A27-A625-E2592F14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DF1F-510E-4B8E-BCBB-FAB3251B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5653-2D7C-4C9D-9AAD-6260C995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E445-236F-430E-A949-E4868AC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F256-3961-4326-9101-1F7A9D5C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34E-B577-4F2D-8CF3-C02A452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7B7CA-E584-4441-B58D-A14C52B5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498E-FC0C-47D0-B96C-2BCBFBBB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F8B3-0715-4EB8-A043-0C772CDC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29485-D2BF-405D-95EC-2C740E8F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3A78-E985-43F7-8D4A-89C359D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699DC-969C-424E-AE61-872A948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EEDD-82D9-4B50-8E64-65073642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A59C-F7E5-4D42-BB2B-4C3380BF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5743-0FEE-467F-86CB-C2B8D93E6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343-7291-4B24-A82C-ADA2A8C34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140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 dirty="0">
                <a:solidFill>
                  <a:srgbClr val="35495E"/>
                </a:solidFill>
              </a:rPr>
              <a:t>Vue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A4A7B-4003-4EFD-93A2-29CB2048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26" y="1887501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SzPct val="100000"/>
              <a:buBlip>
                <a:blip r:embed="rId2"/>
              </a:buBlip>
            </a:pPr>
            <a:r>
              <a:rPr lang="en-US">
                <a:solidFill>
                  <a:srgbClr val="35495E"/>
                </a:solidFill>
              </a:rPr>
              <a:t>Sdfdf</a:t>
            </a:r>
          </a:p>
          <a:p>
            <a:pPr marL="342900" indent="-342900" algn="l">
              <a:buSzPct val="100000"/>
              <a:buBlip>
                <a:blip r:embed="rId2"/>
              </a:buBlip>
            </a:pPr>
            <a:r>
              <a:rPr lang="en-US">
                <a:solidFill>
                  <a:srgbClr val="35495E"/>
                </a:solidFill>
              </a:rPr>
              <a:t>Asdf</a:t>
            </a:r>
          </a:p>
          <a:p>
            <a:pPr marL="342900" indent="-342900" algn="l">
              <a:buSzPct val="100000"/>
              <a:buBlip>
                <a:blip r:embed="rId2"/>
              </a:buBlip>
            </a:pPr>
            <a:r>
              <a:rPr lang="en-US">
                <a:solidFill>
                  <a:srgbClr val="35495E"/>
                </a:solidFill>
              </a:rPr>
              <a:t>Cdsfsd</a:t>
            </a:r>
          </a:p>
          <a:p>
            <a:pPr marL="342900" indent="-342900" algn="l">
              <a:buSzPct val="150000"/>
              <a:buBlip>
                <a:blip r:embed="rId2"/>
              </a:buBlip>
            </a:pPr>
            <a:endParaRPr lang="en-US">
              <a:solidFill>
                <a:srgbClr val="35495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153818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Vue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15</cp:revision>
  <dcterms:created xsi:type="dcterms:W3CDTF">2019-10-04T15:30:50Z</dcterms:created>
  <dcterms:modified xsi:type="dcterms:W3CDTF">2019-10-05T05:38:37Z</dcterms:modified>
</cp:coreProperties>
</file>