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  <a:srgbClr val="35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4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C79E95C-CCDF-4035-B6E4-E5E4DED86327}" type="datetimeFigureOut">
              <a:rPr lang="fa-IR" smtClean="0"/>
              <a:t>09/02/1441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E31C02D-7412-4DF3-9CE2-51B70D2BC3B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8249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1C02D-7412-4DF3-9CE2-51B70D2BC3B4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5476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4C4-845C-417D-A20A-B856C08F1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54B54-926D-4F6F-84CA-FB26F7B25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E5ECC-E4D4-44EC-B5B2-E823118A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73796-6978-4A72-9FFC-027112CC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3ACCC-599D-4967-BFCC-87F93C8A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BDCD4E-9E4A-4593-864F-E89DE9D59A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40000" y="6048000"/>
            <a:ext cx="674028" cy="67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0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349F-0F23-49A8-AF51-FB9A5567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14295-7E39-4E8C-8885-A081378CC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55F9-06F1-4D6F-834F-BD4BF04A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0CF5-7881-4A24-BB9F-D9CAB606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409EA-571A-43A4-BFEC-47E072BE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C7140-4CC2-419F-BFC9-AF3113467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8A67B-E218-427E-8ADA-FBC7E8B35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6D84-F9C7-464B-B0EC-B4458CDC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0ED4-21A1-4FD2-AB91-135460A4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28A38-FF75-470B-8200-2441E18C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2994-E3A8-4783-AEAE-260A8DF9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A6A7-3320-4871-874E-C7766968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B4C8-6B90-407A-A15B-C58EEFCA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A5D6F-ECE4-401B-A549-FFAAEFEF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DADDF-CB9E-4C35-8215-C024E159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6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96AC-7197-4972-B656-95D4EF38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AC5C6-5A3D-4201-8020-54F27174B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FE09B-A9CC-4B19-B3F3-1DE468A7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DBD0-05FD-48DC-BA02-B36708A9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B400-2179-4F4A-849B-564FA58F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2050-A299-4E5F-BC0A-0EB6375A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3D20-4390-4CFE-91A6-CC180E60D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E0AC7-9CAE-4850-9044-40D9DDD1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5A836-DE7A-43C8-B46C-66B2940F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8D57B-7725-47D8-9735-3D62F634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31C0C-2E9E-4626-97B7-340D49B4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0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E150-1BA7-4123-8861-17E7605D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1F16-78AA-4462-ADAF-740408F04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64D81-F5CA-49E8-876E-0B5DDB070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964AF-B3D8-4D43-86B2-104CB64B5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40E9E-0FF4-495B-A880-DD7D7423E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08FD4-2016-4B6C-BB7A-45A762F8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0EEB2-B073-47EE-9B9E-F4DD3764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23C3-C5B5-4D85-809C-D47E49BA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D0B8-1109-450B-A34B-A3062554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1F17D-CFCB-4CCA-AFB2-B807C96B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3472F-AD95-4A31-8DB2-3919B084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23603-C254-4A63-80D5-822E9BB6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4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96534-B672-447D-950E-4CCD3D5C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AA680-C31E-46A9-9115-3A530787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FD7CA-F6D7-4C53-9A6C-9E603E19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B6F0-1C46-4738-933D-87CB8910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00A7-79FF-4A27-A625-E2592F14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9DF1F-510E-4B8E-BCBB-FAB3251BC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85653-2D7C-4C9D-9AAD-6260C995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FE445-236F-430E-A949-E4868ACD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FF256-3961-4326-9101-1F7A9D5C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1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F34E-B577-4F2D-8CF3-C02A4521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7B7CA-E584-4441-B58D-A14C52B5C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9498E-FC0C-47D0-B96C-2BCBFBBB5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EF8B3-0715-4EB8-A043-0C772CDC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B6AB-4F42-441D-BDE8-4C7181B99EA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29485-D2BF-405D-95EC-2C740E8F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73A78-E985-43F7-8D4A-89C359D1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699DC-969C-424E-AE61-872A9486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EEDD-82D9-4B50-8E64-650736424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A59C-F7E5-4D42-BB2B-4C3380BF5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B6AB-4F42-441D-BDE8-4C7181B99EA9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55743-0FEE-467F-86CB-C2B8D93E6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2F343-7291-4B24-A82C-ADA2A8C34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FF90-453E-4C47-B127-E903ED85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B353D5-72D2-45C5-9FC1-A60645BC4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92" y="408662"/>
            <a:ext cx="5715000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74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AAFCDCE-6440-4FA2-A0A7-F9D5566587F5}"/>
              </a:ext>
            </a:extLst>
          </p:cNvPr>
          <p:cNvSpPr/>
          <p:nvPr/>
        </p:nvSpPr>
        <p:spPr>
          <a:xfrm>
            <a:off x="1005014" y="2273415"/>
            <a:ext cx="10758617" cy="4420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Blip>
                <a:blip r:embed="rId3"/>
              </a:buBlip>
            </a:pPr>
            <a:r>
              <a:rPr lang="en-US" sz="2400">
                <a:solidFill>
                  <a:srgbClr val="273849"/>
                </a:solidFill>
                <a:latin typeface="Source Sans Pro" panose="020B0503030403020204" pitchFamily="34" charset="0"/>
              </a:rPr>
              <a:t>Performant </a:t>
            </a:r>
            <a:r>
              <a:rPr lang="en-US" sz="2400" b="1">
                <a:solidFill>
                  <a:srgbClr val="273849"/>
                </a:solidFill>
                <a:latin typeface="Source Sans Pro" panose="020B0503030403020204" pitchFamily="34" charset="0"/>
              </a:rPr>
              <a:t>progressive javascript framework</a:t>
            </a: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 for building user interface</a:t>
            </a:r>
          </a:p>
          <a:p>
            <a:pPr marL="285750" indent="-285750">
              <a:lnSpc>
                <a:spcPct val="200000"/>
              </a:lnSpc>
              <a:buBlip>
                <a:blip r:embed="rId3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Helps you create a more maintainable and testable codebase </a:t>
            </a:r>
          </a:p>
          <a:p>
            <a:pPr marL="285750" indent="-285750">
              <a:lnSpc>
                <a:spcPct val="200000"/>
              </a:lnSpc>
              <a:buBlip>
                <a:blip r:embed="rId3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Designed to be incrementally </a:t>
            </a:r>
            <a:r>
              <a:rPr lang="en-US" sz="2400" b="1">
                <a:solidFill>
                  <a:srgbClr val="304455"/>
                </a:solidFill>
                <a:latin typeface="Source Sans Pro" panose="020B0503030403020204" pitchFamily="34" charset="0"/>
              </a:rPr>
              <a:t>adoptable</a:t>
            </a:r>
          </a:p>
          <a:p>
            <a:pPr marL="285750" indent="-285750">
              <a:lnSpc>
                <a:spcPct val="200000"/>
              </a:lnSpc>
              <a:buBlip>
                <a:blip r:embed="rId3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Easy </a:t>
            </a:r>
            <a:r>
              <a:rPr lang="en-US" sz="2400" b="1">
                <a:solidFill>
                  <a:srgbClr val="304455"/>
                </a:solidFill>
                <a:latin typeface="Source Sans Pro" panose="020B0503030403020204" pitchFamily="34" charset="0"/>
              </a:rPr>
              <a:t>integration</a:t>
            </a: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 with other libraries or existing projects</a:t>
            </a:r>
          </a:p>
          <a:p>
            <a:pPr marL="285750" indent="-285750">
              <a:lnSpc>
                <a:spcPct val="200000"/>
              </a:lnSpc>
              <a:buBlip>
                <a:blip r:embed="rId3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Capable of powering Single-Page Applications </a:t>
            </a:r>
            <a:r>
              <a:rPr lang="en-US" sz="2400"/>
              <a:t>when used in combination with </a:t>
            </a:r>
            <a:r>
              <a:rPr lang="en-US" sz="2400" b="1"/>
              <a:t>modern tooling </a:t>
            </a:r>
            <a:r>
              <a:rPr lang="en-US" sz="2400"/>
              <a:t>and </a:t>
            </a:r>
            <a:r>
              <a:rPr lang="en-US" sz="2400" b="1"/>
              <a:t>supporting libraries </a:t>
            </a:r>
            <a:r>
              <a:rPr lang="en-US" sz="2400"/>
              <a:t>(Vue-Router, Vuex, …)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747217-A670-4A2A-9D93-821356854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54" y="911841"/>
            <a:ext cx="4052141" cy="40521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155869-DA1D-4620-BF54-146072766A8E}"/>
              </a:ext>
            </a:extLst>
          </p:cNvPr>
          <p:cNvSpPr/>
          <p:nvPr/>
        </p:nvSpPr>
        <p:spPr>
          <a:xfrm>
            <a:off x="4217591" y="5249994"/>
            <a:ext cx="37818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35495E"/>
                </a:solidFill>
              </a:rPr>
              <a:t>Vue Introduction</a:t>
            </a:r>
            <a:endParaRPr lang="fa-IR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8E1D6D-5499-4933-998E-9EED1ED3E7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371" y="2301972"/>
            <a:ext cx="2804021" cy="28040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9032ED-20D8-4A71-BCA9-69E00443A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451" y="2443982"/>
            <a:ext cx="2174760" cy="25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8535B6-D249-46FB-ABDB-756E49A3EB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8" y="2443982"/>
            <a:ext cx="2372345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E295F5-7C5C-4AEA-9FFF-37FB3C1E941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-1588"/>
            <a:ext cx="12192000" cy="1014413"/>
          </a:xfrm>
          <a:solidFill>
            <a:srgbClr val="41B883"/>
          </a:solidFill>
        </p:spPr>
        <p:txBody>
          <a:bodyPr anchor="ctr"/>
          <a:lstStyle/>
          <a:p>
            <a:pPr algn="ctr"/>
            <a:r>
              <a:rPr lang="en-US" b="1" dirty="0">
                <a:solidFill>
                  <a:srgbClr val="35495E"/>
                </a:solidFill>
              </a:rPr>
              <a:t>Vue 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8B8AFC-C2D7-424F-897D-50890123973C}"/>
              </a:ext>
            </a:extLst>
          </p:cNvPr>
          <p:cNvSpPr txBox="1">
            <a:spLocks/>
          </p:cNvSpPr>
          <p:nvPr/>
        </p:nvSpPr>
        <p:spPr>
          <a:xfrm>
            <a:off x="0" y="1005534"/>
            <a:ext cx="12192000" cy="112919"/>
          </a:xfrm>
          <a:prstGeom prst="rect">
            <a:avLst/>
          </a:prstGeom>
          <a:solidFill>
            <a:srgbClr val="35495E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rgbClr val="35495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CA204-FC35-4E68-8721-CE2A360433DB}"/>
              </a:ext>
            </a:extLst>
          </p:cNvPr>
          <p:cNvSpPr/>
          <p:nvPr/>
        </p:nvSpPr>
        <p:spPr>
          <a:xfrm>
            <a:off x="1005014" y="1644846"/>
            <a:ext cx="1144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304455"/>
                </a:solidFill>
                <a:latin typeface="Source Sans Pro" panose="020B0503030403020204" pitchFamily="34" charset="0"/>
              </a:rPr>
              <a:t>Vue is:</a:t>
            </a:r>
            <a:endParaRPr lang="fa-IR" sz="2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4EC242-03AA-429D-A72A-FD5007F0B56F}"/>
              </a:ext>
            </a:extLst>
          </p:cNvPr>
          <p:cNvSpPr>
            <a:spLocks/>
          </p:cNvSpPr>
          <p:nvPr/>
        </p:nvSpPr>
        <p:spPr>
          <a:xfrm>
            <a:off x="4386000" y="2510837"/>
            <a:ext cx="3420000" cy="1836000"/>
          </a:xfrm>
          <a:prstGeom prst="rect">
            <a:avLst/>
          </a:prstGeom>
          <a:blipFill dpi="0" rotWithShape="0">
            <a:blip r:embed="rId8"/>
            <a:srcRect/>
            <a:stretch>
              <a:fillRect/>
            </a:stretch>
          </a:blipFill>
        </p:spPr>
        <p:txBody>
          <a:bodyPr wrap="square">
            <a:spAutoFit/>
          </a:bodyPr>
          <a:lstStyle/>
          <a:p>
            <a:endParaRPr lang="fa-IR" sz="4000"/>
          </a:p>
        </p:txBody>
      </p:sp>
    </p:spTree>
    <p:extLst>
      <p:ext uri="{BB962C8B-B14F-4D97-AF65-F5344CB8AC3E}">
        <p14:creationId xmlns:p14="http://schemas.microsoft.com/office/powerpoint/2010/main" val="137713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24000" y="24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1852 L 0.45664 0.3902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26" y="2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" grpId="0" animBg="1"/>
      <p:bldP spid="4" grpId="0" animBg="1"/>
      <p:bldP spid="8" grpId="0"/>
      <p:bldP spid="17" grpId="0" animBg="1"/>
      <p:bldP spid="1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95F5-7C5C-4AEA-9FFF-37FB3C1E9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44"/>
            <a:ext cx="12192000" cy="1014248"/>
          </a:xfrm>
          <a:solidFill>
            <a:srgbClr val="41B883"/>
          </a:solidFill>
        </p:spPr>
        <p:txBody>
          <a:bodyPr anchor="ctr"/>
          <a:lstStyle/>
          <a:p>
            <a:r>
              <a:rPr lang="en-US" b="1">
                <a:solidFill>
                  <a:srgbClr val="35495E"/>
                </a:solidFill>
              </a:rPr>
              <a:t>Vue Pros</a:t>
            </a:r>
            <a:endParaRPr lang="en-US" b="1" dirty="0">
              <a:solidFill>
                <a:srgbClr val="35495E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8B8AFC-C2D7-424F-897D-50890123973C}"/>
              </a:ext>
            </a:extLst>
          </p:cNvPr>
          <p:cNvSpPr txBox="1">
            <a:spLocks/>
          </p:cNvSpPr>
          <p:nvPr/>
        </p:nvSpPr>
        <p:spPr>
          <a:xfrm>
            <a:off x="0" y="1005534"/>
            <a:ext cx="12192000" cy="112919"/>
          </a:xfrm>
          <a:prstGeom prst="rect">
            <a:avLst/>
          </a:prstGeom>
          <a:solidFill>
            <a:srgbClr val="35495E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rgbClr val="35495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AFCDCE-6440-4FA2-A0A7-F9D5566587F5}"/>
              </a:ext>
            </a:extLst>
          </p:cNvPr>
          <p:cNvSpPr/>
          <p:nvPr/>
        </p:nvSpPr>
        <p:spPr>
          <a:xfrm>
            <a:off x="1005014" y="1770813"/>
            <a:ext cx="10758617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>
                <a:solidFill>
                  <a:srgbClr val="273849"/>
                </a:solidFill>
                <a:latin typeface="Source Sans Pro" panose="020B0503030403020204" pitchFamily="34" charset="0"/>
              </a:rPr>
              <a:t>Small Size (18 KB after gzipping</a:t>
            </a:r>
            <a:r>
              <a:rPr lang="en-US" sz="2400" b="1">
                <a:solidFill>
                  <a:srgbClr val="273849"/>
                </a:solidFill>
                <a:latin typeface="Source Sans Pro" panose="020B0503030403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Ease of understanding and development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Simple Integration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>
                <a:solidFill>
                  <a:srgbClr val="304455"/>
                </a:solidFill>
                <a:latin typeface="Source Sans Pro" panose="020B0503030403020204" pitchFamily="34" charset="0"/>
              </a:rPr>
              <a:t>Comprehensive documentation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/>
              <a:t>Flexibility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/>
              <a:t>Reactivity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/>
              <a:t>Powerfull CLI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/>
              <a:t>TypeScript Support</a:t>
            </a:r>
          </a:p>
          <a:p>
            <a:pPr marL="285750" indent="-285750">
              <a:lnSpc>
                <a:spcPct val="150000"/>
              </a:lnSpc>
              <a:buBlip>
                <a:blip r:embed="rId2"/>
              </a:buBlip>
            </a:pPr>
            <a:r>
              <a:rPr lang="en-US" sz="2400"/>
              <a:t>Browser devtools extensions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CA204-FC35-4E68-8721-CE2A360433DB}"/>
              </a:ext>
            </a:extLst>
          </p:cNvPr>
          <p:cNvSpPr/>
          <p:nvPr/>
        </p:nvSpPr>
        <p:spPr>
          <a:xfrm>
            <a:off x="1005014" y="1247593"/>
            <a:ext cx="1491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304455"/>
                </a:solidFill>
                <a:latin typeface="Source Sans Pro" panose="020B0503030403020204" pitchFamily="34" charset="0"/>
              </a:rPr>
              <a:t>Vue Pros</a:t>
            </a:r>
            <a:endParaRPr lang="fa-IR" sz="2800"/>
          </a:p>
        </p:txBody>
      </p:sp>
    </p:spTree>
    <p:extLst>
      <p:ext uri="{BB962C8B-B14F-4D97-AF65-F5344CB8AC3E}">
        <p14:creationId xmlns:p14="http://schemas.microsoft.com/office/powerpoint/2010/main" val="253898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75B964-EB8F-44D7-9739-7BDFA76BF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178" y="1405167"/>
            <a:ext cx="6679637" cy="4316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E295F5-7C5C-4AEA-9FFF-37FB3C1E9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44"/>
            <a:ext cx="12192000" cy="1014248"/>
          </a:xfrm>
          <a:solidFill>
            <a:srgbClr val="41B883"/>
          </a:solidFill>
        </p:spPr>
        <p:txBody>
          <a:bodyPr anchor="ctr"/>
          <a:lstStyle/>
          <a:p>
            <a:r>
              <a:rPr lang="en-US" b="1">
                <a:solidFill>
                  <a:srgbClr val="35495E"/>
                </a:solidFill>
              </a:rPr>
              <a:t>Vue Popularity</a:t>
            </a:r>
            <a:endParaRPr lang="en-US" b="1" dirty="0">
              <a:solidFill>
                <a:srgbClr val="35495E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8B8AFC-C2D7-424F-897D-50890123973C}"/>
              </a:ext>
            </a:extLst>
          </p:cNvPr>
          <p:cNvSpPr txBox="1">
            <a:spLocks/>
          </p:cNvSpPr>
          <p:nvPr/>
        </p:nvSpPr>
        <p:spPr>
          <a:xfrm>
            <a:off x="0" y="1005534"/>
            <a:ext cx="12192000" cy="112919"/>
          </a:xfrm>
          <a:prstGeom prst="rect">
            <a:avLst/>
          </a:prstGeom>
          <a:solidFill>
            <a:srgbClr val="35495E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rgbClr val="35495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CA204-FC35-4E68-8721-CE2A360433DB}"/>
              </a:ext>
            </a:extLst>
          </p:cNvPr>
          <p:cNvSpPr/>
          <p:nvPr/>
        </p:nvSpPr>
        <p:spPr>
          <a:xfrm>
            <a:off x="4016821" y="6008375"/>
            <a:ext cx="41583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304455"/>
                </a:solidFill>
                <a:latin typeface="Source Sans Pro" panose="020B0503030403020204" pitchFamily="34" charset="0"/>
              </a:rPr>
              <a:t>Fast Growing Github Stars</a:t>
            </a:r>
            <a:endParaRPr lang="fa-IR" sz="2800"/>
          </a:p>
        </p:txBody>
      </p:sp>
    </p:spTree>
    <p:extLst>
      <p:ext uri="{BB962C8B-B14F-4D97-AF65-F5344CB8AC3E}">
        <p14:creationId xmlns:p14="http://schemas.microsoft.com/office/powerpoint/2010/main" val="33697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/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48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Office Theme</vt:lpstr>
      <vt:lpstr>PowerPoint Presentation</vt:lpstr>
      <vt:lpstr>Vue Introduction</vt:lpstr>
      <vt:lpstr>Vue Pros</vt:lpstr>
      <vt:lpstr>Vue Popularity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Ahmadi.Mohammad</cp:lastModifiedBy>
  <cp:revision>90</cp:revision>
  <dcterms:created xsi:type="dcterms:W3CDTF">2019-10-04T15:30:50Z</dcterms:created>
  <dcterms:modified xsi:type="dcterms:W3CDTF">2019-10-08T11:42:02Z</dcterms:modified>
</cp:coreProperties>
</file>