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71" r:id="rId3"/>
    <p:sldId id="260" r:id="rId4"/>
    <p:sldId id="261" r:id="rId5"/>
    <p:sldId id="257" r:id="rId6"/>
    <p:sldId id="258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64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588C2-0225-4EF5-AB49-6CAD241F8CD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99B73E1-5508-4B0C-A207-4FBAD70D0841}">
      <dgm:prSet phldrT="[文字]"/>
      <dgm:spPr/>
      <dgm:t>
        <a:bodyPr/>
        <a:lstStyle/>
        <a:p>
          <a:r>
            <a:rPr lang="en-US" altLang="zh-TW" dirty="0" smtClean="0"/>
            <a:t>Catalog &amp; </a:t>
          </a:r>
          <a:r>
            <a:rPr lang="zh-TW" altLang="en-US" dirty="0" smtClean="0"/>
            <a:t>找資料</a:t>
          </a:r>
          <a:endParaRPr lang="zh-TW" altLang="en-US" dirty="0"/>
        </a:p>
      </dgm:t>
    </dgm:pt>
    <dgm:pt modelId="{E8504289-85E7-484E-8F1B-68EF7BCC7279}" type="parTrans" cxnId="{39545459-A5C2-4BC6-8ECA-3F5CDAFB4C6A}">
      <dgm:prSet/>
      <dgm:spPr/>
      <dgm:t>
        <a:bodyPr/>
        <a:lstStyle/>
        <a:p>
          <a:endParaRPr lang="zh-TW" altLang="en-US"/>
        </a:p>
      </dgm:t>
    </dgm:pt>
    <dgm:pt modelId="{36B76140-05E6-4FCC-8043-79A5319CB1AC}" type="sibTrans" cxnId="{39545459-A5C2-4BC6-8ECA-3F5CDAFB4C6A}">
      <dgm:prSet/>
      <dgm:spPr/>
      <dgm:t>
        <a:bodyPr/>
        <a:lstStyle/>
        <a:p>
          <a:endParaRPr lang="zh-TW" altLang="en-US"/>
        </a:p>
      </dgm:t>
    </dgm:pt>
    <dgm:pt modelId="{901E83EE-2C05-4620-A2AA-27A660E8148C}">
      <dgm:prSet/>
      <dgm:spPr/>
      <dgm:t>
        <a:bodyPr/>
        <a:lstStyle/>
        <a:p>
          <a:r>
            <a:rPr lang="zh-TW" altLang="en-US" smtClean="0"/>
            <a:t>相關資料群組</a:t>
          </a:r>
          <a:endParaRPr lang="en-US" altLang="zh-TW" dirty="0" smtClean="0"/>
        </a:p>
      </dgm:t>
    </dgm:pt>
    <dgm:pt modelId="{AC2971B0-400E-4760-AC55-87A65ADBAC43}" type="parTrans" cxnId="{A2E46CC0-2126-4580-A307-109C6721C82D}">
      <dgm:prSet/>
      <dgm:spPr/>
      <dgm:t>
        <a:bodyPr/>
        <a:lstStyle/>
        <a:p>
          <a:endParaRPr lang="zh-TW" altLang="en-US"/>
        </a:p>
      </dgm:t>
    </dgm:pt>
    <dgm:pt modelId="{7F369D43-E485-4900-8A2C-D5B05B641F87}" type="sibTrans" cxnId="{A2E46CC0-2126-4580-A307-109C6721C82D}">
      <dgm:prSet/>
      <dgm:spPr/>
      <dgm:t>
        <a:bodyPr/>
        <a:lstStyle/>
        <a:p>
          <a:endParaRPr lang="zh-TW" altLang="en-US"/>
        </a:p>
      </dgm:t>
    </dgm:pt>
    <dgm:pt modelId="{B19D6275-2E23-47ED-B046-D9D3C648884F}">
      <dgm:prSet/>
      <dgm:spPr/>
      <dgm:t>
        <a:bodyPr/>
        <a:lstStyle/>
        <a:p>
          <a:r>
            <a:rPr lang="zh-TW" altLang="en-US" dirty="0" smtClean="0"/>
            <a:t>中間資料整理</a:t>
          </a:r>
          <a:endParaRPr lang="en-US" altLang="zh-TW" dirty="0" smtClean="0"/>
        </a:p>
      </dgm:t>
    </dgm:pt>
    <dgm:pt modelId="{7E9A1A9B-3677-456E-8E1B-967CB4E88D6D}" type="parTrans" cxnId="{9DA6F759-BC76-4EBF-89F5-57365B06C78B}">
      <dgm:prSet/>
      <dgm:spPr/>
      <dgm:t>
        <a:bodyPr/>
        <a:lstStyle/>
        <a:p>
          <a:endParaRPr lang="zh-TW" altLang="en-US"/>
        </a:p>
      </dgm:t>
    </dgm:pt>
    <dgm:pt modelId="{EDFEBD9E-06D8-4666-8FA9-023CF9987FE7}" type="sibTrans" cxnId="{9DA6F759-BC76-4EBF-89F5-57365B06C78B}">
      <dgm:prSet/>
      <dgm:spPr/>
      <dgm:t>
        <a:bodyPr/>
        <a:lstStyle/>
        <a:p>
          <a:endParaRPr lang="zh-TW" altLang="en-US"/>
        </a:p>
      </dgm:t>
    </dgm:pt>
    <dgm:pt modelId="{CED00F37-285C-4CA5-BCEA-F39050A3B02B}">
      <dgm:prSet/>
      <dgm:spPr/>
      <dgm:t>
        <a:bodyPr/>
        <a:lstStyle/>
        <a:p>
          <a:r>
            <a:rPr lang="zh-TW" altLang="en-US" smtClean="0"/>
            <a:t>資料集的</a:t>
          </a:r>
          <a:r>
            <a:rPr lang="en-US" altLang="zh-TW" smtClean="0"/>
            <a:t>change log</a:t>
          </a:r>
          <a:endParaRPr lang="en-US" altLang="zh-TW" dirty="0" smtClean="0"/>
        </a:p>
      </dgm:t>
    </dgm:pt>
    <dgm:pt modelId="{CA4DFBEF-26C6-4702-BF41-0AD80ABA1F95}" type="parTrans" cxnId="{9FD7EA17-15FE-4593-B0CF-74F713B016DE}">
      <dgm:prSet/>
      <dgm:spPr/>
      <dgm:t>
        <a:bodyPr/>
        <a:lstStyle/>
        <a:p>
          <a:endParaRPr lang="zh-TW" altLang="en-US"/>
        </a:p>
      </dgm:t>
    </dgm:pt>
    <dgm:pt modelId="{DCF91BFE-3476-406C-B7C1-BC93E9DCF121}" type="sibTrans" cxnId="{9FD7EA17-15FE-4593-B0CF-74F713B016DE}">
      <dgm:prSet/>
      <dgm:spPr/>
      <dgm:t>
        <a:bodyPr/>
        <a:lstStyle/>
        <a:p>
          <a:endParaRPr lang="zh-TW" altLang="en-US"/>
        </a:p>
      </dgm:t>
    </dgm:pt>
    <dgm:pt modelId="{2B4F3EF4-A294-4A66-BFC2-F07A1D91560D}" type="pres">
      <dgm:prSet presAssocID="{5A1588C2-0225-4EF5-AB49-6CAD241F8C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1B33D4C-18B0-46DA-A924-040527816013}" type="pres">
      <dgm:prSet presAssocID="{F99B73E1-5508-4B0C-A207-4FBAD70D084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15C6E9-E9AD-4F09-BD01-B6A167B1CBDE}" type="pres">
      <dgm:prSet presAssocID="{36B76140-05E6-4FCC-8043-79A5319CB1AC}" presName="spacer" presStyleCnt="0"/>
      <dgm:spPr/>
    </dgm:pt>
    <dgm:pt modelId="{1149063A-8FEB-4243-A57F-CE9E9BD58C70}" type="pres">
      <dgm:prSet presAssocID="{901E83EE-2C05-4620-A2AA-27A660E8148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5D1D33-502D-4056-9D7E-49C241925856}" type="pres">
      <dgm:prSet presAssocID="{7F369D43-E485-4900-8A2C-D5B05B641F87}" presName="spacer" presStyleCnt="0"/>
      <dgm:spPr/>
    </dgm:pt>
    <dgm:pt modelId="{2850D0D3-7020-4305-9B2F-18EE2B8ADB6C}" type="pres">
      <dgm:prSet presAssocID="{B19D6275-2E23-47ED-B046-D9D3C648884F}" presName="parentText" presStyleLbl="node1" presStyleIdx="2" presStyleCnt="4" custLinFactNeighborX="-7821" custLinFactNeighborY="126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89072D-8F55-4C4E-8217-B6BC26D15BBF}" type="pres">
      <dgm:prSet presAssocID="{EDFEBD9E-06D8-4666-8FA9-023CF9987FE7}" presName="spacer" presStyleCnt="0"/>
      <dgm:spPr/>
    </dgm:pt>
    <dgm:pt modelId="{D67F43FE-6706-4D91-B2E8-C9D196EF4BF5}" type="pres">
      <dgm:prSet presAssocID="{CED00F37-285C-4CA5-BCEA-F39050A3B02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71F0E6D-A43F-4882-B63C-1CAD66404E90}" type="presOf" srcId="{B19D6275-2E23-47ED-B046-D9D3C648884F}" destId="{2850D0D3-7020-4305-9B2F-18EE2B8ADB6C}" srcOrd="0" destOrd="0" presId="urn:microsoft.com/office/officeart/2005/8/layout/vList2"/>
    <dgm:cxn modelId="{A2E46CC0-2126-4580-A307-109C6721C82D}" srcId="{5A1588C2-0225-4EF5-AB49-6CAD241F8CD7}" destId="{901E83EE-2C05-4620-A2AA-27A660E8148C}" srcOrd="1" destOrd="0" parTransId="{AC2971B0-400E-4760-AC55-87A65ADBAC43}" sibTransId="{7F369D43-E485-4900-8A2C-D5B05B641F87}"/>
    <dgm:cxn modelId="{39545459-A5C2-4BC6-8ECA-3F5CDAFB4C6A}" srcId="{5A1588C2-0225-4EF5-AB49-6CAD241F8CD7}" destId="{F99B73E1-5508-4B0C-A207-4FBAD70D0841}" srcOrd="0" destOrd="0" parTransId="{E8504289-85E7-484E-8F1B-68EF7BCC7279}" sibTransId="{36B76140-05E6-4FCC-8043-79A5319CB1AC}"/>
    <dgm:cxn modelId="{3C596D01-6079-4826-9440-9E35A76CE742}" type="presOf" srcId="{F99B73E1-5508-4B0C-A207-4FBAD70D0841}" destId="{41B33D4C-18B0-46DA-A924-040527816013}" srcOrd="0" destOrd="0" presId="urn:microsoft.com/office/officeart/2005/8/layout/vList2"/>
    <dgm:cxn modelId="{9FD7EA17-15FE-4593-B0CF-74F713B016DE}" srcId="{5A1588C2-0225-4EF5-AB49-6CAD241F8CD7}" destId="{CED00F37-285C-4CA5-BCEA-F39050A3B02B}" srcOrd="3" destOrd="0" parTransId="{CA4DFBEF-26C6-4702-BF41-0AD80ABA1F95}" sibTransId="{DCF91BFE-3476-406C-B7C1-BC93E9DCF121}"/>
    <dgm:cxn modelId="{4B909EAB-1490-48D8-84A8-EBA90BEE5BE9}" type="presOf" srcId="{CED00F37-285C-4CA5-BCEA-F39050A3B02B}" destId="{D67F43FE-6706-4D91-B2E8-C9D196EF4BF5}" srcOrd="0" destOrd="0" presId="urn:microsoft.com/office/officeart/2005/8/layout/vList2"/>
    <dgm:cxn modelId="{70C3EBE6-A40C-45AF-98AA-DAC29D1150BF}" type="presOf" srcId="{901E83EE-2C05-4620-A2AA-27A660E8148C}" destId="{1149063A-8FEB-4243-A57F-CE9E9BD58C70}" srcOrd="0" destOrd="0" presId="urn:microsoft.com/office/officeart/2005/8/layout/vList2"/>
    <dgm:cxn modelId="{9DA6F759-BC76-4EBF-89F5-57365B06C78B}" srcId="{5A1588C2-0225-4EF5-AB49-6CAD241F8CD7}" destId="{B19D6275-2E23-47ED-B046-D9D3C648884F}" srcOrd="2" destOrd="0" parTransId="{7E9A1A9B-3677-456E-8E1B-967CB4E88D6D}" sibTransId="{EDFEBD9E-06D8-4666-8FA9-023CF9987FE7}"/>
    <dgm:cxn modelId="{387EC928-F030-46C9-8AEA-B16E4EBF73D8}" type="presOf" srcId="{5A1588C2-0225-4EF5-AB49-6CAD241F8CD7}" destId="{2B4F3EF4-A294-4A66-BFC2-F07A1D91560D}" srcOrd="0" destOrd="0" presId="urn:microsoft.com/office/officeart/2005/8/layout/vList2"/>
    <dgm:cxn modelId="{77AF7DD6-6EDD-4BA5-8D63-F4CDC6E81665}" type="presParOf" srcId="{2B4F3EF4-A294-4A66-BFC2-F07A1D91560D}" destId="{41B33D4C-18B0-46DA-A924-040527816013}" srcOrd="0" destOrd="0" presId="urn:microsoft.com/office/officeart/2005/8/layout/vList2"/>
    <dgm:cxn modelId="{72EDD54B-4224-4CCD-867D-F03DF8F1D3C4}" type="presParOf" srcId="{2B4F3EF4-A294-4A66-BFC2-F07A1D91560D}" destId="{BF15C6E9-E9AD-4F09-BD01-B6A167B1CBDE}" srcOrd="1" destOrd="0" presId="urn:microsoft.com/office/officeart/2005/8/layout/vList2"/>
    <dgm:cxn modelId="{CDBA9E8F-25B5-473E-A684-B35222E21588}" type="presParOf" srcId="{2B4F3EF4-A294-4A66-BFC2-F07A1D91560D}" destId="{1149063A-8FEB-4243-A57F-CE9E9BD58C70}" srcOrd="2" destOrd="0" presId="urn:microsoft.com/office/officeart/2005/8/layout/vList2"/>
    <dgm:cxn modelId="{E48F2F89-98D8-49D7-8868-37BCA913BD3C}" type="presParOf" srcId="{2B4F3EF4-A294-4A66-BFC2-F07A1D91560D}" destId="{405D1D33-502D-4056-9D7E-49C241925856}" srcOrd="3" destOrd="0" presId="urn:microsoft.com/office/officeart/2005/8/layout/vList2"/>
    <dgm:cxn modelId="{C23D39D6-294D-42F3-80A7-02A1AEC9E35A}" type="presParOf" srcId="{2B4F3EF4-A294-4A66-BFC2-F07A1D91560D}" destId="{2850D0D3-7020-4305-9B2F-18EE2B8ADB6C}" srcOrd="4" destOrd="0" presId="urn:microsoft.com/office/officeart/2005/8/layout/vList2"/>
    <dgm:cxn modelId="{07FD289A-7D1A-4224-94F5-113D0428DD06}" type="presParOf" srcId="{2B4F3EF4-A294-4A66-BFC2-F07A1D91560D}" destId="{8289072D-8F55-4C4E-8217-B6BC26D15BBF}" srcOrd="5" destOrd="0" presId="urn:microsoft.com/office/officeart/2005/8/layout/vList2"/>
    <dgm:cxn modelId="{B5046471-8595-426F-8EDF-F2A27A44CC49}" type="presParOf" srcId="{2B4F3EF4-A294-4A66-BFC2-F07A1D91560D}" destId="{D67F43FE-6706-4D91-B2E8-C9D196EF4BF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BB81A4-4780-468F-80DF-EE7BB80465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E2CD4EE7-E9A9-4471-AE8D-72D4B7B70B94}">
      <dgm:prSet phldrT="[文字]" custT="1"/>
      <dgm:spPr/>
      <dgm:t>
        <a:bodyPr/>
        <a:lstStyle/>
        <a:p>
          <a:r>
            <a:rPr lang="zh-TW" altLang="en-US" sz="2000" dirty="0" smtClean="0"/>
            <a:t>預覽資料</a:t>
          </a:r>
          <a:endParaRPr lang="zh-TW" altLang="en-US" sz="2000" dirty="0"/>
        </a:p>
      </dgm:t>
    </dgm:pt>
    <dgm:pt modelId="{D9DEDBB4-B643-45AF-9559-3A095EA127DA}" type="parTrans" cxnId="{70FD214B-0C74-4DED-BBBA-684058135C3B}">
      <dgm:prSet/>
      <dgm:spPr/>
      <dgm:t>
        <a:bodyPr/>
        <a:lstStyle/>
        <a:p>
          <a:endParaRPr lang="zh-TW" altLang="en-US" sz="2000"/>
        </a:p>
      </dgm:t>
    </dgm:pt>
    <dgm:pt modelId="{66681B28-982B-4E16-B46A-C0F8C7C4CBF5}" type="sibTrans" cxnId="{70FD214B-0C74-4DED-BBBA-684058135C3B}">
      <dgm:prSet/>
      <dgm:spPr/>
      <dgm:t>
        <a:bodyPr/>
        <a:lstStyle/>
        <a:p>
          <a:endParaRPr lang="zh-TW" altLang="en-US" sz="2000"/>
        </a:p>
      </dgm:t>
    </dgm:pt>
    <dgm:pt modelId="{42C160B1-3590-4FF7-BB04-C80BD4F617F5}">
      <dgm:prSet custT="1"/>
      <dgm:spPr/>
      <dgm:t>
        <a:bodyPr/>
        <a:lstStyle/>
        <a:p>
          <a:r>
            <a:rPr lang="zh-TW" altLang="en-US" sz="2000" smtClean="0"/>
            <a:t>預覽地理資料</a:t>
          </a:r>
          <a:endParaRPr lang="en-US" altLang="zh-TW" sz="2000" dirty="0" smtClean="0"/>
        </a:p>
      </dgm:t>
    </dgm:pt>
    <dgm:pt modelId="{9A1BE1B2-D4AC-409F-B712-7F5A66B4243E}" type="parTrans" cxnId="{2E8471EB-00F6-400F-BBAB-8FB719D0F4C7}">
      <dgm:prSet/>
      <dgm:spPr/>
      <dgm:t>
        <a:bodyPr/>
        <a:lstStyle/>
        <a:p>
          <a:endParaRPr lang="zh-TW" altLang="en-US" sz="2000"/>
        </a:p>
      </dgm:t>
    </dgm:pt>
    <dgm:pt modelId="{8F13EE53-FCBE-48F3-9956-340813DE6C85}" type="sibTrans" cxnId="{2E8471EB-00F6-400F-BBAB-8FB719D0F4C7}">
      <dgm:prSet/>
      <dgm:spPr/>
      <dgm:t>
        <a:bodyPr/>
        <a:lstStyle/>
        <a:p>
          <a:endParaRPr lang="zh-TW" altLang="en-US" sz="2000"/>
        </a:p>
      </dgm:t>
    </dgm:pt>
    <dgm:pt modelId="{5C083C6F-4A45-4858-BD34-225E601D1846}">
      <dgm:prSet custT="1"/>
      <dgm:spPr/>
      <dgm:t>
        <a:bodyPr/>
        <a:lstStyle/>
        <a:p>
          <a:r>
            <a:rPr lang="zh-TW" altLang="en-US" sz="2000" dirty="0" smtClean="0"/>
            <a:t>排列組織或群組內的資料集</a:t>
          </a:r>
          <a:endParaRPr lang="en-US" altLang="zh-TW" sz="2000" dirty="0" smtClean="0"/>
        </a:p>
      </dgm:t>
    </dgm:pt>
    <dgm:pt modelId="{68DDC1F5-F488-4481-ACBD-D176B52A3B04}" type="parTrans" cxnId="{664112FD-3227-409B-B901-F787716514D7}">
      <dgm:prSet/>
      <dgm:spPr/>
      <dgm:t>
        <a:bodyPr/>
        <a:lstStyle/>
        <a:p>
          <a:endParaRPr lang="zh-TW" altLang="en-US" sz="2000"/>
        </a:p>
      </dgm:t>
    </dgm:pt>
    <dgm:pt modelId="{D456CA23-4861-460A-BECA-86CD32385BF4}" type="sibTrans" cxnId="{664112FD-3227-409B-B901-F787716514D7}">
      <dgm:prSet/>
      <dgm:spPr/>
      <dgm:t>
        <a:bodyPr/>
        <a:lstStyle/>
        <a:p>
          <a:endParaRPr lang="zh-TW" altLang="en-US" sz="2000"/>
        </a:p>
      </dgm:t>
    </dgm:pt>
    <dgm:pt modelId="{2DE2056F-7C6C-44F1-9E2C-1F45B65BF547}">
      <dgm:prSet custT="1"/>
      <dgm:spPr/>
      <dgm:t>
        <a:bodyPr/>
        <a:lstStyle/>
        <a:p>
          <a:r>
            <a:rPr lang="zh-TW" altLang="en-US" sz="2000" smtClean="0"/>
            <a:t>製作標籤</a:t>
          </a:r>
          <a:endParaRPr lang="en-US" altLang="zh-TW" sz="2000" dirty="0" smtClean="0"/>
        </a:p>
      </dgm:t>
    </dgm:pt>
    <dgm:pt modelId="{1334AAAF-E4E9-45E6-8E26-9F3E2934C4A0}" type="parTrans" cxnId="{DE2D155C-83F5-45FE-A339-73E6E1674A66}">
      <dgm:prSet/>
      <dgm:spPr/>
      <dgm:t>
        <a:bodyPr/>
        <a:lstStyle/>
        <a:p>
          <a:endParaRPr lang="zh-TW" altLang="en-US" sz="2000"/>
        </a:p>
      </dgm:t>
    </dgm:pt>
    <dgm:pt modelId="{1C1C2833-BA4F-4BCE-A597-7B0F69845E4D}" type="sibTrans" cxnId="{DE2D155C-83F5-45FE-A339-73E6E1674A66}">
      <dgm:prSet/>
      <dgm:spPr/>
      <dgm:t>
        <a:bodyPr/>
        <a:lstStyle/>
        <a:p>
          <a:endParaRPr lang="zh-TW" altLang="en-US" sz="2000"/>
        </a:p>
      </dgm:t>
    </dgm:pt>
    <dgm:pt modelId="{C9E7BAF3-5039-43E6-A615-8C40EFE34DA5}" type="pres">
      <dgm:prSet presAssocID="{09BB81A4-4780-468F-80DF-EE7BB80465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F8E1BBE-908C-46E5-9CB0-0D30D774AF48}" type="pres">
      <dgm:prSet presAssocID="{E2CD4EE7-E9A9-4471-AE8D-72D4B7B70B9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08A5A3-0F4C-467B-B22C-A82A14977542}" type="pres">
      <dgm:prSet presAssocID="{66681B28-982B-4E16-B46A-C0F8C7C4CBF5}" presName="spacer" presStyleCnt="0"/>
      <dgm:spPr/>
    </dgm:pt>
    <dgm:pt modelId="{5E46E37A-4129-40C7-A4DF-2D507231874D}" type="pres">
      <dgm:prSet presAssocID="{42C160B1-3590-4FF7-BB04-C80BD4F617F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3A2469-79AB-400B-ADF5-FAF9F95CEDE6}" type="pres">
      <dgm:prSet presAssocID="{8F13EE53-FCBE-48F3-9956-340813DE6C85}" presName="spacer" presStyleCnt="0"/>
      <dgm:spPr/>
    </dgm:pt>
    <dgm:pt modelId="{371890E9-02C6-4AFD-915E-993863860CD9}" type="pres">
      <dgm:prSet presAssocID="{5C083C6F-4A45-4858-BD34-225E601D184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E7F88D-170F-4A67-B0E4-AD57B68E3092}" type="pres">
      <dgm:prSet presAssocID="{D456CA23-4861-460A-BECA-86CD32385BF4}" presName="spacer" presStyleCnt="0"/>
      <dgm:spPr/>
    </dgm:pt>
    <dgm:pt modelId="{30E34692-3BCE-425C-A97B-034E17E7E5E2}" type="pres">
      <dgm:prSet presAssocID="{2DE2056F-7C6C-44F1-9E2C-1F45B65BF54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64112FD-3227-409B-B901-F787716514D7}" srcId="{09BB81A4-4780-468F-80DF-EE7BB8046534}" destId="{5C083C6F-4A45-4858-BD34-225E601D1846}" srcOrd="2" destOrd="0" parTransId="{68DDC1F5-F488-4481-ACBD-D176B52A3B04}" sibTransId="{D456CA23-4861-460A-BECA-86CD32385BF4}"/>
    <dgm:cxn modelId="{2E8471EB-00F6-400F-BBAB-8FB719D0F4C7}" srcId="{09BB81A4-4780-468F-80DF-EE7BB8046534}" destId="{42C160B1-3590-4FF7-BB04-C80BD4F617F5}" srcOrd="1" destOrd="0" parTransId="{9A1BE1B2-D4AC-409F-B712-7F5A66B4243E}" sibTransId="{8F13EE53-FCBE-48F3-9956-340813DE6C85}"/>
    <dgm:cxn modelId="{319663B2-56AE-4E3C-A57B-10F20CBF05D3}" type="presOf" srcId="{2DE2056F-7C6C-44F1-9E2C-1F45B65BF547}" destId="{30E34692-3BCE-425C-A97B-034E17E7E5E2}" srcOrd="0" destOrd="0" presId="urn:microsoft.com/office/officeart/2005/8/layout/vList2"/>
    <dgm:cxn modelId="{70FD214B-0C74-4DED-BBBA-684058135C3B}" srcId="{09BB81A4-4780-468F-80DF-EE7BB8046534}" destId="{E2CD4EE7-E9A9-4471-AE8D-72D4B7B70B94}" srcOrd="0" destOrd="0" parTransId="{D9DEDBB4-B643-45AF-9559-3A095EA127DA}" sibTransId="{66681B28-982B-4E16-B46A-C0F8C7C4CBF5}"/>
    <dgm:cxn modelId="{129FBCB7-5BB4-4926-83B1-DCBC259A5B0A}" type="presOf" srcId="{09BB81A4-4780-468F-80DF-EE7BB8046534}" destId="{C9E7BAF3-5039-43E6-A615-8C40EFE34DA5}" srcOrd="0" destOrd="0" presId="urn:microsoft.com/office/officeart/2005/8/layout/vList2"/>
    <dgm:cxn modelId="{DE2D155C-83F5-45FE-A339-73E6E1674A66}" srcId="{09BB81A4-4780-468F-80DF-EE7BB8046534}" destId="{2DE2056F-7C6C-44F1-9E2C-1F45B65BF547}" srcOrd="3" destOrd="0" parTransId="{1334AAAF-E4E9-45E6-8E26-9F3E2934C4A0}" sibTransId="{1C1C2833-BA4F-4BCE-A597-7B0F69845E4D}"/>
    <dgm:cxn modelId="{E0A953E2-9B2F-4C0B-8199-8A5CB447B70A}" type="presOf" srcId="{E2CD4EE7-E9A9-4471-AE8D-72D4B7B70B94}" destId="{6F8E1BBE-908C-46E5-9CB0-0D30D774AF48}" srcOrd="0" destOrd="0" presId="urn:microsoft.com/office/officeart/2005/8/layout/vList2"/>
    <dgm:cxn modelId="{F9663BB5-2292-4BA3-A0CE-4260F3CAA60D}" type="presOf" srcId="{5C083C6F-4A45-4858-BD34-225E601D1846}" destId="{371890E9-02C6-4AFD-915E-993863860CD9}" srcOrd="0" destOrd="0" presId="urn:microsoft.com/office/officeart/2005/8/layout/vList2"/>
    <dgm:cxn modelId="{4CA87C5A-4F93-491F-BDC2-2A7425F7F94A}" type="presOf" srcId="{42C160B1-3590-4FF7-BB04-C80BD4F617F5}" destId="{5E46E37A-4129-40C7-A4DF-2D507231874D}" srcOrd="0" destOrd="0" presId="urn:microsoft.com/office/officeart/2005/8/layout/vList2"/>
    <dgm:cxn modelId="{E56828FA-63F5-423B-A06D-1B92744B7541}" type="presParOf" srcId="{C9E7BAF3-5039-43E6-A615-8C40EFE34DA5}" destId="{6F8E1BBE-908C-46E5-9CB0-0D30D774AF48}" srcOrd="0" destOrd="0" presId="urn:microsoft.com/office/officeart/2005/8/layout/vList2"/>
    <dgm:cxn modelId="{54685967-F574-4360-8848-F5127CC06794}" type="presParOf" srcId="{C9E7BAF3-5039-43E6-A615-8C40EFE34DA5}" destId="{1D08A5A3-0F4C-467B-B22C-A82A14977542}" srcOrd="1" destOrd="0" presId="urn:microsoft.com/office/officeart/2005/8/layout/vList2"/>
    <dgm:cxn modelId="{A82C57FC-3149-40C0-9FF7-C324E38E4DCC}" type="presParOf" srcId="{C9E7BAF3-5039-43E6-A615-8C40EFE34DA5}" destId="{5E46E37A-4129-40C7-A4DF-2D507231874D}" srcOrd="2" destOrd="0" presId="urn:microsoft.com/office/officeart/2005/8/layout/vList2"/>
    <dgm:cxn modelId="{D116B5A2-5FF6-4492-BF98-5AFFFEF7D81E}" type="presParOf" srcId="{C9E7BAF3-5039-43E6-A615-8C40EFE34DA5}" destId="{8F3A2469-79AB-400B-ADF5-FAF9F95CEDE6}" srcOrd="3" destOrd="0" presId="urn:microsoft.com/office/officeart/2005/8/layout/vList2"/>
    <dgm:cxn modelId="{6BF73320-7F2C-4020-9F8F-6E2850030890}" type="presParOf" srcId="{C9E7BAF3-5039-43E6-A615-8C40EFE34DA5}" destId="{371890E9-02C6-4AFD-915E-993863860CD9}" srcOrd="4" destOrd="0" presId="urn:microsoft.com/office/officeart/2005/8/layout/vList2"/>
    <dgm:cxn modelId="{58F1F74B-B6E0-4E9A-8C99-AC05F5F709DF}" type="presParOf" srcId="{C9E7BAF3-5039-43E6-A615-8C40EFE34DA5}" destId="{F0E7F88D-170F-4A67-B0E4-AD57B68E3092}" srcOrd="5" destOrd="0" presId="urn:microsoft.com/office/officeart/2005/8/layout/vList2"/>
    <dgm:cxn modelId="{8FEC63D0-6CB3-420D-A8E9-E1E254B92D46}" type="presParOf" srcId="{C9E7BAF3-5039-43E6-A615-8C40EFE34DA5}" destId="{30E34692-3BCE-425C-A97B-034E17E7E5E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33D4C-18B0-46DA-A924-040527816013}">
      <dsp:nvSpPr>
        <dsp:cNvPr id="0" name=""/>
        <dsp:cNvSpPr/>
      </dsp:nvSpPr>
      <dsp:spPr>
        <a:xfrm>
          <a:off x="0" y="626945"/>
          <a:ext cx="2929733" cy="6485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Catalog &amp; </a:t>
          </a:r>
          <a:r>
            <a:rPr lang="zh-TW" altLang="en-US" sz="2500" kern="1200" dirty="0" smtClean="0"/>
            <a:t>找資料</a:t>
          </a:r>
          <a:endParaRPr lang="zh-TW" altLang="en-US" sz="2500" kern="1200" dirty="0"/>
        </a:p>
      </dsp:txBody>
      <dsp:txXfrm>
        <a:off x="31658" y="658603"/>
        <a:ext cx="2866417" cy="585211"/>
      </dsp:txXfrm>
    </dsp:sp>
    <dsp:sp modelId="{1149063A-8FEB-4243-A57F-CE9E9BD58C70}">
      <dsp:nvSpPr>
        <dsp:cNvPr id="0" name=""/>
        <dsp:cNvSpPr/>
      </dsp:nvSpPr>
      <dsp:spPr>
        <a:xfrm>
          <a:off x="0" y="1347472"/>
          <a:ext cx="2929733" cy="648527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smtClean="0"/>
            <a:t>相關資料群組</a:t>
          </a:r>
          <a:endParaRPr lang="en-US" altLang="zh-TW" sz="2500" kern="1200" dirty="0" smtClean="0"/>
        </a:p>
      </dsp:txBody>
      <dsp:txXfrm>
        <a:off x="31658" y="1379130"/>
        <a:ext cx="2866417" cy="585211"/>
      </dsp:txXfrm>
    </dsp:sp>
    <dsp:sp modelId="{2850D0D3-7020-4305-9B2F-18EE2B8ADB6C}">
      <dsp:nvSpPr>
        <dsp:cNvPr id="0" name=""/>
        <dsp:cNvSpPr/>
      </dsp:nvSpPr>
      <dsp:spPr>
        <a:xfrm>
          <a:off x="0" y="2068910"/>
          <a:ext cx="2929733" cy="648527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中間資料整理</a:t>
          </a:r>
          <a:endParaRPr lang="en-US" altLang="zh-TW" sz="2500" kern="1200" dirty="0" smtClean="0"/>
        </a:p>
      </dsp:txBody>
      <dsp:txXfrm>
        <a:off x="31658" y="2100568"/>
        <a:ext cx="2866417" cy="585211"/>
      </dsp:txXfrm>
    </dsp:sp>
    <dsp:sp modelId="{D67F43FE-6706-4D91-B2E8-C9D196EF4BF5}">
      <dsp:nvSpPr>
        <dsp:cNvPr id="0" name=""/>
        <dsp:cNvSpPr/>
      </dsp:nvSpPr>
      <dsp:spPr>
        <a:xfrm>
          <a:off x="0" y="2788527"/>
          <a:ext cx="2929733" cy="648527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smtClean="0"/>
            <a:t>資料集的</a:t>
          </a:r>
          <a:r>
            <a:rPr lang="en-US" altLang="zh-TW" sz="2500" kern="1200" smtClean="0"/>
            <a:t>change log</a:t>
          </a:r>
          <a:endParaRPr lang="en-US" altLang="zh-TW" sz="2500" kern="1200" dirty="0" smtClean="0"/>
        </a:p>
      </dsp:txBody>
      <dsp:txXfrm>
        <a:off x="31658" y="2820185"/>
        <a:ext cx="2866417" cy="585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E1BBE-908C-46E5-9CB0-0D30D774AF48}">
      <dsp:nvSpPr>
        <dsp:cNvPr id="0" name=""/>
        <dsp:cNvSpPr/>
      </dsp:nvSpPr>
      <dsp:spPr>
        <a:xfrm>
          <a:off x="0" y="1079"/>
          <a:ext cx="3206237" cy="7559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預覽資料</a:t>
          </a:r>
          <a:endParaRPr lang="zh-TW" altLang="en-US" sz="2000" kern="1200" dirty="0"/>
        </a:p>
      </dsp:txBody>
      <dsp:txXfrm>
        <a:off x="36903" y="37982"/>
        <a:ext cx="3132431" cy="682149"/>
      </dsp:txXfrm>
    </dsp:sp>
    <dsp:sp modelId="{5E46E37A-4129-40C7-A4DF-2D507231874D}">
      <dsp:nvSpPr>
        <dsp:cNvPr id="0" name=""/>
        <dsp:cNvSpPr/>
      </dsp:nvSpPr>
      <dsp:spPr>
        <a:xfrm>
          <a:off x="0" y="770098"/>
          <a:ext cx="3206237" cy="7559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smtClean="0"/>
            <a:t>預覽地理資料</a:t>
          </a:r>
          <a:endParaRPr lang="en-US" altLang="zh-TW" sz="2000" kern="1200" dirty="0" smtClean="0"/>
        </a:p>
      </dsp:txBody>
      <dsp:txXfrm>
        <a:off x="36903" y="807001"/>
        <a:ext cx="3132431" cy="682149"/>
      </dsp:txXfrm>
    </dsp:sp>
    <dsp:sp modelId="{371890E9-02C6-4AFD-915E-993863860CD9}">
      <dsp:nvSpPr>
        <dsp:cNvPr id="0" name=""/>
        <dsp:cNvSpPr/>
      </dsp:nvSpPr>
      <dsp:spPr>
        <a:xfrm>
          <a:off x="0" y="1539117"/>
          <a:ext cx="3206237" cy="7559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排列組織或群組內的資料集</a:t>
          </a:r>
          <a:endParaRPr lang="en-US" altLang="zh-TW" sz="2000" kern="1200" dirty="0" smtClean="0"/>
        </a:p>
      </dsp:txBody>
      <dsp:txXfrm>
        <a:off x="36903" y="1576020"/>
        <a:ext cx="3132431" cy="682149"/>
      </dsp:txXfrm>
    </dsp:sp>
    <dsp:sp modelId="{30E34692-3BCE-425C-A97B-034E17E7E5E2}">
      <dsp:nvSpPr>
        <dsp:cNvPr id="0" name=""/>
        <dsp:cNvSpPr/>
      </dsp:nvSpPr>
      <dsp:spPr>
        <a:xfrm>
          <a:off x="0" y="2308136"/>
          <a:ext cx="3206237" cy="7559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smtClean="0"/>
            <a:t>製作標籤</a:t>
          </a:r>
          <a:endParaRPr lang="en-US" altLang="zh-TW" sz="2000" kern="1200" dirty="0" smtClean="0"/>
        </a:p>
      </dsp:txBody>
      <dsp:txXfrm>
        <a:off x="36903" y="2345039"/>
        <a:ext cx="3132431" cy="682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65354-660D-4F3E-A2D4-72371C8C68A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D719C-4F8E-446C-9C69-E36583583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42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</a:p>
          <a:p>
            <a:r>
              <a:rPr lang="zh-TW" altLang="en-US" dirty="0" smtClean="0"/>
              <a:t>底層使用 </a:t>
            </a:r>
            <a:r>
              <a:rPr lang="en-US" altLang="zh-TW" dirty="0" smtClean="0"/>
              <a:t>apache </a:t>
            </a:r>
            <a:r>
              <a:rPr lang="zh-TW" altLang="en-US" dirty="0" smtClean="0"/>
              <a:t>或是 </a:t>
            </a:r>
            <a:r>
              <a:rPr lang="en-US" altLang="zh-TW" dirty="0" err="1" smtClean="0"/>
              <a:t>nginx</a:t>
            </a:r>
            <a:r>
              <a:rPr lang="zh-TW" altLang="en-US" dirty="0" smtClean="0"/>
              <a:t> 伺服器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Pylon</a:t>
            </a:r>
            <a:r>
              <a:rPr lang="zh-TW" altLang="en-US" dirty="0" smtClean="0"/>
              <a:t>作為</a:t>
            </a:r>
            <a:r>
              <a:rPr lang="en-US" altLang="zh-TW" dirty="0" smtClean="0"/>
              <a:t>framework (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Django</a:t>
            </a:r>
            <a:r>
              <a:rPr lang="zh-TW" altLang="en-US" dirty="0" smtClean="0"/>
              <a:t>架構不同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</a:t>
            </a:r>
          </a:p>
          <a:p>
            <a:r>
              <a:rPr lang="zh-TW" altLang="en-US" dirty="0" smtClean="0"/>
              <a:t>搭配</a:t>
            </a:r>
            <a:r>
              <a:rPr lang="en-US" altLang="zh-TW" dirty="0" err="1" smtClean="0"/>
              <a:t>Jinja</a:t>
            </a:r>
            <a:r>
              <a:rPr lang="zh-TW" altLang="en-US" dirty="0" smtClean="0"/>
              <a:t>作為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 搭配</a:t>
            </a:r>
            <a:r>
              <a:rPr lang="en-US" altLang="zh-TW" dirty="0" smtClean="0"/>
              <a:t>SQL</a:t>
            </a:r>
          </a:p>
          <a:p>
            <a:r>
              <a:rPr lang="en-US" altLang="zh-TW" dirty="0" smtClean="0"/>
              <a:t>4.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Apache </a:t>
            </a:r>
            <a:r>
              <a:rPr lang="en-US" altLang="zh-TW" dirty="0" err="1" smtClean="0"/>
              <a:t>Solr</a:t>
            </a:r>
            <a:r>
              <a:rPr lang="zh-TW" altLang="en-US" dirty="0" smtClean="0"/>
              <a:t>作為搜尋引擎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B5A4F-16DA-474C-8DF8-25FDB9F6972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44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719C-4F8E-446C-9C69-E36583583C1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55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719C-4F8E-446C-9C69-E36583583C1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89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7890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3505200" y="4652965"/>
            <a:ext cx="2133600" cy="365125"/>
          </a:xfr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A1CCC5E-4151-42F9-AAE3-99BE4A2D6FEF}" type="datetimeFigureOut">
              <a:rPr lang="zh-TW" altLang="en-US" smtClean="0"/>
              <a:t>2017/5/17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1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8913"/>
            <a:ext cx="16319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內容版面配置區 13"/>
          <p:cNvSpPr>
            <a:spLocks noGrp="1"/>
          </p:cNvSpPr>
          <p:nvPr>
            <p:ph sz="quarter" idx="13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>
          <a:xfrm>
            <a:off x="6759575" y="635635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40BE08B-11C4-410D-B73F-C60DA6BA1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39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0477-E456-43FD-82C7-8282B15FB0DE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6392-1CAE-47A7-AB62-DD3CE1D7A2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68313" y="6207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內容</a:t>
            </a:r>
          </a:p>
          <a:p>
            <a:pPr lvl="1"/>
            <a:r>
              <a:rPr lang="zh-TW" altLang="en-US" smtClean="0"/>
              <a:t>內容</a:t>
            </a:r>
          </a:p>
          <a:p>
            <a:pPr lvl="2"/>
            <a:r>
              <a:rPr lang="zh-TW" altLang="en-US" smtClean="0"/>
              <a:t>內容</a:t>
            </a:r>
          </a:p>
          <a:p>
            <a:pPr lvl="3"/>
            <a:r>
              <a:rPr lang="zh-TW" altLang="en-US" smtClean="0"/>
              <a:t>內容</a:t>
            </a:r>
          </a:p>
          <a:p>
            <a:pPr lvl="4"/>
            <a:r>
              <a:rPr lang="zh-TW" altLang="en-US" smtClean="0"/>
              <a:t>內容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A1CCC5E-4151-42F9-AAE3-99BE4A2D6FEF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</a:defRPr>
            </a:lvl1pPr>
          </a:lstStyle>
          <a:p>
            <a:fld id="{340BE08B-11C4-410D-B73F-C60DA6BA15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0" y="1214440"/>
            <a:ext cx="9144000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8913"/>
            <a:ext cx="16319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16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D7000F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4.png"/><Relationship Id="rId10" Type="http://schemas.microsoft.com/office/2007/relationships/diagramDrawing" Target="../diagrams/drawing1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6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18.png"/><Relationship Id="rId10" Type="http://schemas.microsoft.com/office/2007/relationships/diagramDrawing" Target="../diagrams/drawing2.xml"/><Relationship Id="rId4" Type="http://schemas.openxmlformats.org/officeDocument/2006/relationships/image" Target="../media/image17.png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IPGOD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7812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Ckan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Data Management System</a:t>
            </a:r>
          </a:p>
          <a:p>
            <a:r>
              <a:rPr lang="en-US" altLang="zh-TW" dirty="0" smtClean="0"/>
              <a:t>NCHC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7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客製</a:t>
            </a:r>
            <a:r>
              <a:rPr lang="zh-TW" altLang="en-US" dirty="0" smtClean="0"/>
              <a:t>化功能</a:t>
            </a:r>
            <a:r>
              <a:rPr lang="en-US" altLang="zh-TW" dirty="0" smtClean="0"/>
              <a:t>(2) : </a:t>
            </a:r>
            <a:r>
              <a:rPr lang="zh-TW" altLang="en-US" dirty="0" smtClean="0"/>
              <a:t>進階資料分析平台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44" y="2131343"/>
            <a:ext cx="6943725" cy="461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" y="1232396"/>
            <a:ext cx="5915025" cy="79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向下箭號 6"/>
          <p:cNvSpPr/>
          <p:nvPr/>
        </p:nvSpPr>
        <p:spPr>
          <a:xfrm rot="20357309">
            <a:off x="3445337" y="1937956"/>
            <a:ext cx="406400" cy="37147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2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8312" y="635227"/>
            <a:ext cx="8229600" cy="576262"/>
          </a:xfrm>
        </p:spPr>
        <p:txBody>
          <a:bodyPr/>
          <a:lstStyle/>
          <a:p>
            <a:r>
              <a:rPr lang="zh-TW" altLang="en-US" dirty="0"/>
              <a:t>客製化功能</a:t>
            </a:r>
            <a:r>
              <a:rPr lang="en-US" altLang="zh-TW" dirty="0" smtClean="0"/>
              <a:t>(3) </a:t>
            </a:r>
            <a:r>
              <a:rPr lang="en-US" altLang="zh-TW" dirty="0"/>
              <a:t>: </a:t>
            </a:r>
            <a:r>
              <a:rPr lang="zh-TW" altLang="en-US" dirty="0" smtClean="0"/>
              <a:t>給我們建</a:t>
            </a:r>
            <a:r>
              <a:rPr lang="zh-TW" altLang="en-US" dirty="0"/>
              <a:t>議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1" y="1465489"/>
            <a:ext cx="7124584" cy="49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7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Process control and monitor with web UI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 smtClean="0"/>
              <a:t>Ipgod</a:t>
            </a:r>
            <a:r>
              <a:rPr lang="en-US" altLang="zh-TW" dirty="0" smtClean="0"/>
              <a:t> backup by VM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Ipgod</a:t>
            </a:r>
            <a:r>
              <a:rPr lang="en-US" altLang="zh-TW" dirty="0" smtClean="0"/>
              <a:t> maintenance 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1" y="1776635"/>
            <a:ext cx="6236790" cy="230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343" y="3505199"/>
            <a:ext cx="3569211" cy="3352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45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Portal Monitor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Ipgod</a:t>
            </a:r>
            <a:r>
              <a:rPr lang="en-US" altLang="zh-TW" dirty="0" smtClean="0"/>
              <a:t> maintenance (2)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29" y="0"/>
            <a:ext cx="3831771" cy="6722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" y="3335251"/>
            <a:ext cx="4997145" cy="1895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向左箭號 9"/>
          <p:cNvSpPr/>
          <p:nvPr/>
        </p:nvSpPr>
        <p:spPr>
          <a:xfrm>
            <a:off x="4971971" y="3789276"/>
            <a:ext cx="493486" cy="493486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13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矩形 192"/>
          <p:cNvSpPr/>
          <p:nvPr/>
        </p:nvSpPr>
        <p:spPr>
          <a:xfrm>
            <a:off x="72009" y="1857795"/>
            <a:ext cx="7812359" cy="3867942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123153" y="2151563"/>
            <a:ext cx="4639798" cy="34794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sz="20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2083610"/>
            <a:ext cx="2285268" cy="14173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96136" y="2492896"/>
            <a:ext cx="1849284" cy="3024336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使用者呈現端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528" y="4076431"/>
            <a:ext cx="2285268" cy="14408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分析端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18866" y="2492896"/>
            <a:ext cx="2281909" cy="30243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</a:t>
            </a:r>
          </a:p>
        </p:txBody>
      </p:sp>
      <p:grpSp>
        <p:nvGrpSpPr>
          <p:cNvPr id="215" name="群組 214"/>
          <p:cNvGrpSpPr/>
          <p:nvPr/>
        </p:nvGrpSpPr>
        <p:grpSpPr>
          <a:xfrm>
            <a:off x="72009" y="0"/>
            <a:ext cx="9036495" cy="2050449"/>
            <a:chOff x="72009" y="0"/>
            <a:chExt cx="9036495" cy="2050449"/>
          </a:xfrm>
        </p:grpSpPr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" y="0"/>
              <a:ext cx="9036495" cy="168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文字方塊 213"/>
            <p:cNvSpPr txBox="1"/>
            <p:nvPr/>
          </p:nvSpPr>
          <p:spPr>
            <a:xfrm>
              <a:off x="1696926" y="840615"/>
              <a:ext cx="3373788" cy="52322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政府開放資料平台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504516" y="1527229"/>
              <a:ext cx="2741646" cy="52322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IPGOD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3" name="流程圖: 人工輸入 212"/>
          <p:cNvSpPr/>
          <p:nvPr/>
        </p:nvSpPr>
        <p:spPr>
          <a:xfrm>
            <a:off x="-6708" y="5877271"/>
            <a:ext cx="9150708" cy="98072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3 w 10000"/>
              <a:gd name="connsiteY0" fmla="*/ 0 h 11613"/>
              <a:gd name="connsiteX1" fmla="*/ 10000 w 10000"/>
              <a:gd name="connsiteY1" fmla="*/ 1613 h 11613"/>
              <a:gd name="connsiteX2" fmla="*/ 10000 w 10000"/>
              <a:gd name="connsiteY2" fmla="*/ 11613 h 11613"/>
              <a:gd name="connsiteX3" fmla="*/ 0 w 10000"/>
              <a:gd name="connsiteY3" fmla="*/ 11613 h 11613"/>
              <a:gd name="connsiteX4" fmla="*/ 83 w 10000"/>
              <a:gd name="connsiteY4" fmla="*/ 0 h 11613"/>
              <a:gd name="connsiteX0" fmla="*/ 83 w 10000"/>
              <a:gd name="connsiteY0" fmla="*/ 0 h 11613"/>
              <a:gd name="connsiteX1" fmla="*/ 10000 w 10000"/>
              <a:gd name="connsiteY1" fmla="*/ 5743 h 11613"/>
              <a:gd name="connsiteX2" fmla="*/ 10000 w 10000"/>
              <a:gd name="connsiteY2" fmla="*/ 11613 h 11613"/>
              <a:gd name="connsiteX3" fmla="*/ 0 w 10000"/>
              <a:gd name="connsiteY3" fmla="*/ 11613 h 11613"/>
              <a:gd name="connsiteX4" fmla="*/ 83 w 10000"/>
              <a:gd name="connsiteY4" fmla="*/ 0 h 11613"/>
              <a:gd name="connsiteX0" fmla="*/ 7 w 10009"/>
              <a:gd name="connsiteY0" fmla="*/ 0 h 11785"/>
              <a:gd name="connsiteX1" fmla="*/ 10009 w 10009"/>
              <a:gd name="connsiteY1" fmla="*/ 5915 h 11785"/>
              <a:gd name="connsiteX2" fmla="*/ 10009 w 10009"/>
              <a:gd name="connsiteY2" fmla="*/ 11785 h 11785"/>
              <a:gd name="connsiteX3" fmla="*/ 9 w 10009"/>
              <a:gd name="connsiteY3" fmla="*/ 11785 h 11785"/>
              <a:gd name="connsiteX4" fmla="*/ 7 w 10009"/>
              <a:gd name="connsiteY4" fmla="*/ 0 h 1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1785">
                <a:moveTo>
                  <a:pt x="7" y="0"/>
                </a:moveTo>
                <a:lnTo>
                  <a:pt x="10009" y="5915"/>
                </a:lnTo>
                <a:lnTo>
                  <a:pt x="10009" y="11785"/>
                </a:lnTo>
                <a:lnTo>
                  <a:pt x="9" y="11785"/>
                </a:lnTo>
                <a:cubicBezTo>
                  <a:pt x="37" y="7914"/>
                  <a:pt x="-21" y="3871"/>
                  <a:pt x="7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048" y="2636912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0152" y="3717032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1992" y="4609433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0152" y="2961008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管理工具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40" name="Picture 16" descr="http://ufodos.org.ua/avatar/sysadm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94" y="2591455"/>
            <a:ext cx="1103154" cy="110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naco.gov.in/upload/2014%20mslns/Administrato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605" y="3964524"/>
            <a:ext cx="1000353" cy="10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29" name="圓角矩形 1128"/>
          <p:cNvSpPr/>
          <p:nvPr/>
        </p:nvSpPr>
        <p:spPr>
          <a:xfrm>
            <a:off x="3419948" y="4797152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</a:t>
            </a:r>
          </a:p>
        </p:txBody>
      </p:sp>
      <p:sp>
        <p:nvSpPr>
          <p:cNvPr id="238" name="圓角矩形 237"/>
          <p:cNvSpPr/>
          <p:nvPr/>
        </p:nvSpPr>
        <p:spPr>
          <a:xfrm>
            <a:off x="3433301" y="3984460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索引資料庫</a:t>
            </a:r>
          </a:p>
        </p:txBody>
      </p:sp>
      <p:sp>
        <p:nvSpPr>
          <p:cNvPr id="266" name="圓角矩形 265"/>
          <p:cNvSpPr/>
          <p:nvPr/>
        </p:nvSpPr>
        <p:spPr>
          <a:xfrm>
            <a:off x="3419947" y="3146698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489880" y="6197062"/>
            <a:ext cx="1905254" cy="5376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專屬工作空間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244065" y="6198710"/>
            <a:ext cx="3528392" cy="4324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國網中心大資料平台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8" name="直線單箭頭接點 59"/>
          <p:cNvCxnSpPr>
            <a:stCxn id="214" idx="2"/>
            <a:endCxn id="2" idx="0"/>
          </p:cNvCxnSpPr>
          <p:nvPr/>
        </p:nvCxnSpPr>
        <p:spPr>
          <a:xfrm rot="5400000">
            <a:off x="2065104" y="764893"/>
            <a:ext cx="719775" cy="1917658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68975" y="173946"/>
            <a:ext cx="19547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其他開放資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28521" y="669260"/>
            <a:ext cx="193236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其他開放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>
            <a:stCxn id="4" idx="3"/>
            <a:endCxn id="266" idx="1"/>
          </p:cNvCxnSpPr>
          <p:nvPr/>
        </p:nvCxnSpPr>
        <p:spPr>
          <a:xfrm>
            <a:off x="2340906" y="2906912"/>
            <a:ext cx="1079041" cy="5097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9" idx="3"/>
            <a:endCxn id="266" idx="1"/>
          </p:cNvCxnSpPr>
          <p:nvPr/>
        </p:nvCxnSpPr>
        <p:spPr>
          <a:xfrm flipV="1">
            <a:off x="2400332" y="3416698"/>
            <a:ext cx="1019615" cy="14627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59"/>
          <p:cNvCxnSpPr>
            <a:stCxn id="4" idx="2"/>
            <a:endCxn id="9" idx="0"/>
          </p:cNvCxnSpPr>
          <p:nvPr/>
        </p:nvCxnSpPr>
        <p:spPr>
          <a:xfrm rot="16200000" flipH="1">
            <a:off x="725809" y="3869079"/>
            <a:ext cx="1432521" cy="48185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9"/>
          <p:cNvCxnSpPr>
            <a:stCxn id="9" idx="3"/>
          </p:cNvCxnSpPr>
          <p:nvPr/>
        </p:nvCxnSpPr>
        <p:spPr>
          <a:xfrm>
            <a:off x="2400332" y="4879433"/>
            <a:ext cx="983310" cy="260099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9"/>
          <p:cNvCxnSpPr/>
          <p:nvPr/>
        </p:nvCxnSpPr>
        <p:spPr>
          <a:xfrm>
            <a:off x="5297886" y="5034900"/>
            <a:ext cx="2838001" cy="18843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040" idx="1"/>
          </p:cNvCxnSpPr>
          <p:nvPr/>
        </p:nvCxnSpPr>
        <p:spPr>
          <a:xfrm flipV="1">
            <a:off x="7327416" y="3143033"/>
            <a:ext cx="616378" cy="689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8" idx="3"/>
            <a:endCxn id="1042" idx="1"/>
          </p:cNvCxnSpPr>
          <p:nvPr/>
        </p:nvCxnSpPr>
        <p:spPr>
          <a:xfrm>
            <a:off x="7308304" y="3987032"/>
            <a:ext cx="680301" cy="4776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201" idx="3"/>
            <a:endCxn id="1042" idx="1"/>
          </p:cNvCxnSpPr>
          <p:nvPr/>
        </p:nvCxnSpPr>
        <p:spPr>
          <a:xfrm flipV="1">
            <a:off x="7308304" y="4464701"/>
            <a:ext cx="680301" cy="24241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59"/>
          <p:cNvCxnSpPr>
            <a:stCxn id="1129" idx="2"/>
            <a:endCxn id="293" idx="0"/>
          </p:cNvCxnSpPr>
          <p:nvPr/>
        </p:nvCxnSpPr>
        <p:spPr>
          <a:xfrm rot="16200000" flipH="1">
            <a:off x="4472049" y="5226604"/>
            <a:ext cx="859910" cy="1081006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endCxn id="1042" idx="1"/>
          </p:cNvCxnSpPr>
          <p:nvPr/>
        </p:nvCxnSpPr>
        <p:spPr>
          <a:xfrm flipV="1">
            <a:off x="6358429" y="4464701"/>
            <a:ext cx="1630176" cy="189716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5940152" y="4437112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044538" y="5759410"/>
            <a:ext cx="20024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data flow</a:t>
            </a:r>
          </a:p>
          <a:p>
            <a:r>
              <a:rPr lang="en-US" altLang="zh-TW" dirty="0" smtClean="0"/>
              <a:t>info flow  </a:t>
            </a:r>
          </a:p>
          <a:p>
            <a:r>
              <a:rPr lang="en-US" altLang="zh-TW" dirty="0" smtClean="0"/>
              <a:t>service </a:t>
            </a:r>
            <a:endParaRPr lang="zh-TW" altLang="en-US" dirty="0"/>
          </a:p>
        </p:txBody>
      </p:sp>
      <p:cxnSp>
        <p:nvCxnSpPr>
          <p:cNvPr id="80" name="直線單箭頭接點 59"/>
          <p:cNvCxnSpPr/>
          <p:nvPr/>
        </p:nvCxnSpPr>
        <p:spPr>
          <a:xfrm flipV="1">
            <a:off x="8106858" y="5878504"/>
            <a:ext cx="710851" cy="3786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V="1">
            <a:off x="8114123" y="6197062"/>
            <a:ext cx="711886" cy="2401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765" y="1957778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「gear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70" y="6286265"/>
            <a:ext cx="338413" cy="3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24" y="1910731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24" y="3821702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直線接點 92"/>
          <p:cNvCxnSpPr>
            <a:stCxn id="1129" idx="0"/>
            <a:endCxn id="238" idx="2"/>
          </p:cNvCxnSpPr>
          <p:nvPr/>
        </p:nvCxnSpPr>
        <p:spPr>
          <a:xfrm flipV="1">
            <a:off x="4361501" y="4524460"/>
            <a:ext cx="13353" cy="27269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「check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74" y="1469649"/>
            <a:ext cx="545568" cy="5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23153" y="2000029"/>
            <a:ext cx="4522267" cy="35172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5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CKAN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開放原始碼的 </a:t>
            </a:r>
            <a:r>
              <a:rPr lang="en-US" altLang="zh-TW" dirty="0" smtClean="0"/>
              <a:t>open data catalogs</a:t>
            </a:r>
            <a:endParaRPr lang="en-US" altLang="zh-TW" dirty="0"/>
          </a:p>
          <a:p>
            <a:pPr lvl="1"/>
            <a:r>
              <a:rPr lang="zh-TW" altLang="en-US" dirty="0" smtClean="0"/>
              <a:t>有彈性、修改過後程式碼必須釋出。</a:t>
            </a:r>
            <a:r>
              <a:rPr lang="en-US" altLang="zh-TW" dirty="0" smtClean="0"/>
              <a:t>(gplv3)</a:t>
            </a:r>
          </a:p>
          <a:p>
            <a:pPr lvl="1"/>
            <a:r>
              <a:rPr lang="en-US" altLang="zh-TW" dirty="0" smtClean="0"/>
              <a:t>https://github.com/ckan/ckan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由英國 </a:t>
            </a:r>
            <a:r>
              <a:rPr lang="en-US" altLang="zh-TW" dirty="0" smtClean="0"/>
              <a:t>Open Knowledge Foundation </a:t>
            </a:r>
            <a:r>
              <a:rPr lang="zh-TW" altLang="en-US" dirty="0" smtClean="0"/>
              <a:t>所支持的專案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廣泛使用，使用者包含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d</a:t>
            </a:r>
            <a:r>
              <a:rPr lang="en-US" altLang="zh-TW" dirty="0" smtClean="0"/>
              <a:t>ata.gov.uk, USA, </a:t>
            </a:r>
            <a:r>
              <a:rPr lang="zh-TW" altLang="en-US" dirty="0" smtClean="0"/>
              <a:t>、台南市府開方資料平台。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3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CKAN</a:t>
            </a:r>
            <a:r>
              <a:rPr lang="zh-TW" altLang="en-US" smtClean="0"/>
              <a:t>架構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使用到的技術工具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340199"/>
            <a:ext cx="7957353" cy="5073479"/>
          </a:xfrm>
        </p:spPr>
      </p:pic>
    </p:spTree>
    <p:extLst>
      <p:ext uri="{BB962C8B-B14F-4D97-AF65-F5344CB8AC3E}">
        <p14:creationId xmlns:p14="http://schemas.microsoft.com/office/powerpoint/2010/main" val="8537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403"/>
            <a:ext cx="3144120" cy="2185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88" y="1196975"/>
            <a:ext cx="2838148" cy="1932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2" y="4063355"/>
            <a:ext cx="3502242" cy="244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314" y="4429910"/>
            <a:ext cx="3060822" cy="2073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1315636243"/>
              </p:ext>
            </p:extLst>
          </p:nvPr>
        </p:nvGraphicFramePr>
        <p:xfrm>
          <a:off x="3320255" y="1607873"/>
          <a:ext cx="292973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281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07" y="977599"/>
            <a:ext cx="3721994" cy="27132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4" y="1264441"/>
            <a:ext cx="3265487" cy="23174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13" y="3993179"/>
            <a:ext cx="3368518" cy="271430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153" y="4196745"/>
            <a:ext cx="2375101" cy="2437934"/>
          </a:xfrm>
          <a:prstGeom prst="rect">
            <a:avLst/>
          </a:prstGeom>
        </p:spPr>
      </p:pic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1330017348"/>
              </p:ext>
            </p:extLst>
          </p:nvPr>
        </p:nvGraphicFramePr>
        <p:xfrm>
          <a:off x="3229916" y="2189408"/>
          <a:ext cx="3206237" cy="3065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328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可客製化主題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可使用</a:t>
            </a:r>
            <a:r>
              <a:rPr lang="en-US" altLang="zh-TW" dirty="0" smtClean="0"/>
              <a:t>extension</a:t>
            </a:r>
          </a:p>
          <a:p>
            <a:endParaRPr lang="en-US" altLang="zh-TW" dirty="0"/>
          </a:p>
          <a:p>
            <a:r>
              <a:rPr lang="zh-TW" altLang="en-US" dirty="0" smtClean="0"/>
              <a:t>使用者權限管理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679" y="453841"/>
            <a:ext cx="2224020" cy="14874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128" y="420662"/>
            <a:ext cx="2125551" cy="15206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789276"/>
            <a:ext cx="4518880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948" y="4754651"/>
            <a:ext cx="708660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313" y="2141386"/>
            <a:ext cx="36576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客製化功能 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需登入才有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88" y="1189183"/>
            <a:ext cx="6140449" cy="2168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2" y="3365626"/>
            <a:ext cx="7818378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向右箭號 5"/>
          <p:cNvSpPr/>
          <p:nvPr/>
        </p:nvSpPr>
        <p:spPr>
          <a:xfrm rot="2319408">
            <a:off x="3497941" y="3069757"/>
            <a:ext cx="508000" cy="4644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22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客製化功能</a:t>
            </a:r>
            <a:r>
              <a:rPr lang="en-US" altLang="zh-TW" dirty="0" smtClean="0"/>
              <a:t>1 : </a:t>
            </a:r>
            <a:r>
              <a:rPr lang="zh-TW" altLang="en-US" dirty="0"/>
              <a:t>勾</a:t>
            </a:r>
            <a:r>
              <a:rPr lang="zh-TW" altLang="en-US" dirty="0" smtClean="0"/>
              <a:t>選匯入 </a:t>
            </a:r>
            <a:r>
              <a:rPr lang="en-US" altLang="zh-TW" dirty="0" err="1" smtClean="0"/>
              <a:t>nchc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braavos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79" y="1408337"/>
            <a:ext cx="5495925" cy="90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6" y="4982029"/>
            <a:ext cx="6177190" cy="171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向下箭號 9"/>
          <p:cNvSpPr/>
          <p:nvPr/>
        </p:nvSpPr>
        <p:spPr>
          <a:xfrm rot="20357309">
            <a:off x="4635669" y="2338838"/>
            <a:ext cx="406400" cy="37147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2651591">
            <a:off x="4616259" y="4471988"/>
            <a:ext cx="406400" cy="37147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098" y="2986562"/>
            <a:ext cx="5591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611"/>
      </p:ext>
    </p:extLst>
  </p:cSld>
  <p:clrMapOvr>
    <a:masterClrMapping/>
  </p:clrMapOvr>
</p:sld>
</file>

<file path=ppt/theme/theme1.xml><?xml version="1.0" encoding="utf-8"?>
<a:theme xmlns:a="http://schemas.openxmlformats.org/drawingml/2006/main" name="NARL_sh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nchc投影片範本檔</Template>
  <TotalTime>143</TotalTime>
  <Words>280</Words>
  <Application>Microsoft Office PowerPoint</Application>
  <PresentationFormat>如螢幕大小 (4:3)</PresentationFormat>
  <Paragraphs>81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Myriad Pro</vt:lpstr>
      <vt:lpstr>微軟正黑體</vt:lpstr>
      <vt:lpstr>新細明體</vt:lpstr>
      <vt:lpstr>Arial</vt:lpstr>
      <vt:lpstr>Calibri</vt:lpstr>
      <vt:lpstr>NARL_shan</vt:lpstr>
      <vt:lpstr>IPGOD</vt:lpstr>
      <vt:lpstr>PowerPoint 簡報</vt:lpstr>
      <vt:lpstr>CKAN 簡介</vt:lpstr>
      <vt:lpstr>CKAN架構 (使用到的技術工具)</vt:lpstr>
      <vt:lpstr>功能(1)</vt:lpstr>
      <vt:lpstr>功能(2)</vt:lpstr>
      <vt:lpstr>功能(3)</vt:lpstr>
      <vt:lpstr>客製化功能 (需登入才有)</vt:lpstr>
      <vt:lpstr>客製化功能1 : 勾選匯入 nchc braavos 資料</vt:lpstr>
      <vt:lpstr>客製化功能(2) : 進階資料分析平台</vt:lpstr>
      <vt:lpstr>客製化功能(3) : 給我們建議</vt:lpstr>
      <vt:lpstr>Ipgod maintenance (1)</vt:lpstr>
      <vt:lpstr>Ipgod maintenance (2)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82</cp:revision>
  <dcterms:created xsi:type="dcterms:W3CDTF">2017-05-05T09:36:16Z</dcterms:created>
  <dcterms:modified xsi:type="dcterms:W3CDTF">2017-05-17T01:52:57Z</dcterms:modified>
</cp:coreProperties>
</file>