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73" r:id="rId5"/>
    <p:sldId id="277" r:id="rId6"/>
    <p:sldId id="278" r:id="rId7"/>
    <p:sldId id="279" r:id="rId8"/>
    <p:sldId id="280" r:id="rId9"/>
    <p:sldId id="26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 職稱</a:t>
            </a:r>
          </a:p>
        </p:txBody>
      </p:sp>
      <p:sp>
        <p:nvSpPr>
          <p:cNvPr id="9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3136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D0718A-A026-43A9-936B-05D1C3C4B424}" type="datetime1">
              <a:rPr lang="zh-TW" altLang="en-US" smtClean="0"/>
              <a:pPr/>
              <a:t>2017/7/21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2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reza's\國研院\標誌應用系統_標案\應用設計修改\定稿_簡報版型\130416-國家實驗研究院-簡報_比例縮小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9120" cy="68616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528" y="274638"/>
            <a:ext cx="5482952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7000F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409528" y="1600200"/>
            <a:ext cx="5482952" cy="4525963"/>
          </a:xfrm>
        </p:spPr>
        <p:txBody>
          <a:bodyPr/>
          <a:lstStyle>
            <a:lvl1pPr>
              <a:defRPr sz="240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24780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5272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簡報內頁">
    <p:bg>
      <p:bgPr>
        <a:blipFill dpi="0" rotWithShape="1">
          <a:blip r:embed="rId2" cstate="print">
            <a:lum/>
          </a:blip>
          <a:srcRect/>
          <a:stretch>
            <a:fillRect l="-1000" t="-5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14353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lnSpc>
                <a:spcPct val="100000"/>
              </a:lnSpc>
              <a:buClr>
                <a:srgbClr val="800000"/>
              </a:buClr>
              <a:buSzPct val="75000"/>
              <a:buFont typeface="Wingdings" pitchFamily="2" charset="2"/>
              <a:buChar char="n"/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lnSpc>
                <a:spcPct val="100000"/>
              </a:lnSpc>
              <a:buClr>
                <a:srgbClr val="CC3300"/>
              </a:buClr>
              <a:buSzPct val="75000"/>
              <a:buFont typeface="Wingdings" pitchFamily="2" charset="2"/>
              <a:buChar char="n"/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lnSpc>
                <a:spcPct val="100000"/>
              </a:lnSpc>
              <a:buClr>
                <a:srgbClr val="FF9900"/>
              </a:buClr>
              <a:buSzPct val="75000"/>
              <a:buFont typeface="Wingdings" pitchFamily="2" charset="2"/>
              <a:buChar char="n"/>
              <a:defRPr baseline="0">
                <a:latin typeface="Arial" pitchFamily="34" charset="0"/>
                <a:ea typeface="標楷體" pitchFamily="65" charset="-120"/>
              </a:defRPr>
            </a:lvl3pPr>
            <a:lvl4pPr>
              <a:lnSpc>
                <a:spcPct val="100000"/>
              </a:lnSpc>
              <a:buClr>
                <a:srgbClr val="FFCC00"/>
              </a:buClr>
              <a:buSzPct val="75000"/>
              <a:buFont typeface="Wingdings" pitchFamily="2" charset="2"/>
              <a:buChar char="n"/>
              <a:defRPr sz="1600" baseline="0">
                <a:latin typeface="Arial" pitchFamily="34" charset="0"/>
                <a:ea typeface="標楷體" pitchFamily="65" charset="-120"/>
              </a:defRPr>
            </a:lvl4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15878" y="6569050"/>
            <a:ext cx="685277" cy="238148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D37C0A-AB07-4C91-96FF-4E86DF15F45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 descr="Logo_透明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21280" y="34504"/>
            <a:ext cx="785818" cy="785818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2844" y="0"/>
            <a:ext cx="6715172" cy="857232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6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簡報給檔-C2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</a:p>
          <a:p>
            <a:pPr lvl="3"/>
            <a:r>
              <a:rPr lang="zh-TW" altLang="en-US" dirty="0"/>
              <a:t>內容</a:t>
            </a:r>
          </a:p>
          <a:p>
            <a:pPr lvl="4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6658-A44F-4016-BAEA-8179464CA92C}" type="datetime1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9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Spark </a:t>
            </a:r>
            <a:r>
              <a:rPr lang="zh-TW" altLang="en-US" sz="3200" dirty="0"/>
              <a:t>機器學習平台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盧沛怡</a:t>
            </a:r>
          </a:p>
        </p:txBody>
      </p:sp>
    </p:spTree>
    <p:extLst>
      <p:ext uri="{BB962C8B-B14F-4D97-AF65-F5344CB8AC3E}">
        <p14:creationId xmlns:p14="http://schemas.microsoft.com/office/powerpoint/2010/main" val="35836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開發目的</a:t>
            </a:r>
            <a:endParaRPr lang="en-US" altLang="zh-TW" dirty="0"/>
          </a:p>
          <a:p>
            <a:r>
              <a:rPr lang="zh-TW" altLang="en-US" dirty="0"/>
              <a:t>平台架構</a:t>
            </a:r>
            <a:endParaRPr lang="en-US" altLang="zh-TW" dirty="0"/>
          </a:p>
          <a:p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使用流程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68312" y="1340767"/>
            <a:ext cx="8256191" cy="526686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資料前處理</a:t>
            </a:r>
            <a:endParaRPr lang="en-US" altLang="zh-TW" dirty="0"/>
          </a:p>
          <a:p>
            <a:pPr lvl="1"/>
            <a:r>
              <a:rPr lang="zh-TW" altLang="en-US" dirty="0"/>
              <a:t>資料匯入</a:t>
            </a:r>
            <a:endParaRPr lang="en-US" altLang="zh-TW" dirty="0"/>
          </a:p>
          <a:p>
            <a:pPr lvl="1"/>
            <a:r>
              <a:rPr lang="zh-TW" altLang="en-US" dirty="0"/>
              <a:t>基本統計資訊視覺化呈現</a:t>
            </a:r>
            <a:endParaRPr lang="en-US" altLang="zh-TW" dirty="0"/>
          </a:p>
          <a:p>
            <a:pPr lvl="1"/>
            <a:r>
              <a:rPr lang="zh-TW" altLang="en-US" dirty="0"/>
              <a:t>資料欄位挑選、型態轉換</a:t>
            </a:r>
            <a:endParaRPr lang="en-US" altLang="zh-TW" dirty="0"/>
          </a:p>
          <a:p>
            <a:pPr lvl="1"/>
            <a:r>
              <a:rPr lang="zh-TW" altLang="en-US" dirty="0"/>
              <a:t>基本資料格式轉換為</a:t>
            </a:r>
            <a:r>
              <a:rPr lang="en-US" altLang="zh-TW" dirty="0"/>
              <a:t>Spark</a:t>
            </a:r>
            <a:r>
              <a:rPr lang="zh-TW" altLang="en-US" dirty="0"/>
              <a:t>輸入格式</a:t>
            </a:r>
            <a:endParaRPr lang="en-US" altLang="zh-TW" dirty="0"/>
          </a:p>
          <a:p>
            <a:pPr lvl="1"/>
            <a:r>
              <a:rPr lang="zh-TW" altLang="en-US" dirty="0"/>
              <a:t>特徵值挑選</a:t>
            </a:r>
            <a:endParaRPr lang="en-US" altLang="zh-TW" dirty="0"/>
          </a:p>
          <a:p>
            <a:r>
              <a:rPr lang="zh-TW" altLang="en-US" dirty="0"/>
              <a:t>機器學習模型建立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  <a:p>
            <a:r>
              <a:rPr lang="zh-TW" altLang="en-US" dirty="0"/>
              <a:t>機器學習導入模型，並分析結果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7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(Step1-1)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en-US" altLang="zh-TW" b="1" dirty="0"/>
              <a:t>.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先登入 </a:t>
            </a:r>
            <a:r>
              <a:rPr lang="en-US" altLang="zh-TW" b="1" dirty="0" err="1" smtClean="0"/>
              <a:t>ipgod</a:t>
            </a:r>
            <a:r>
              <a:rPr lang="zh-TW" altLang="en-US" b="1" dirty="0" smtClean="0"/>
              <a:t> 使用者帳戶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 smtClean="0"/>
              <a:t>2. </a:t>
            </a:r>
            <a:r>
              <a:rPr lang="zh-TW" altLang="en-US" b="1" dirty="0" smtClean="0"/>
              <a:t>選擇</a:t>
            </a:r>
            <a:r>
              <a:rPr lang="en-US" altLang="zh-TW" b="1" dirty="0" smtClean="0"/>
              <a:t>csv</a:t>
            </a:r>
            <a:r>
              <a:rPr lang="zh-TW" altLang="en-US" b="1" dirty="0" smtClean="0"/>
              <a:t>檔</a:t>
            </a:r>
            <a:endParaRPr lang="en-US" altLang="zh-TW" b="1" dirty="0" smtClean="0"/>
          </a:p>
          <a:p>
            <a:pPr lvl="1"/>
            <a:r>
              <a:rPr lang="en-US" altLang="zh-TW" sz="1800" dirty="0" smtClean="0"/>
              <a:t>(</a:t>
            </a:r>
            <a:r>
              <a:rPr lang="zh-TW" altLang="en-US" sz="1800" dirty="0" smtClean="0"/>
              <a:t>其他檔案類型目前不支援</a:t>
            </a:r>
            <a:r>
              <a:rPr lang="en-US" altLang="zh-TW" sz="1800" dirty="0" smtClean="0"/>
              <a:t>)</a:t>
            </a:r>
          </a:p>
          <a:p>
            <a:r>
              <a:rPr lang="en-US" altLang="zh-TW" b="1" dirty="0" smtClean="0"/>
              <a:t>3. </a:t>
            </a:r>
            <a:r>
              <a:rPr lang="zh-TW" altLang="en-US" b="1" dirty="0" smtClean="0"/>
              <a:t>資料已經匯入</a:t>
            </a:r>
            <a:endParaRPr lang="en-US" altLang="zh-TW" b="1" dirty="0" smtClean="0"/>
          </a:p>
          <a:p>
            <a:r>
              <a:rPr lang="zh-TW" altLang="en-US" b="1" dirty="0" smtClean="0"/>
              <a:t>開始做分析囉</a:t>
            </a:r>
            <a:endParaRPr lang="en-US" altLang="zh-TW" b="1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42" y="1340768"/>
            <a:ext cx="409575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95" y="2780184"/>
            <a:ext cx="4612370" cy="26347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0" y="4058382"/>
            <a:ext cx="4203269" cy="2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(Step2-1)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2: Convert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to Vector</a:t>
            </a:r>
          </a:p>
          <a:p>
            <a:pPr lvl="1"/>
            <a:r>
              <a:rPr lang="zh-TW" altLang="en-US" b="1" dirty="0"/>
              <a:t>選擇經過前處理的</a:t>
            </a:r>
            <a:r>
              <a:rPr lang="en-US" altLang="zh-TW" b="1" dirty="0" err="1"/>
              <a:t>DataFrame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122" name="Picture 2" descr="http://140.110.141.62:9001/assets/images/UserGuide/2.1p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475139"/>
            <a:ext cx="60102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2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459334"/>
            <a:ext cx="8256191" cy="4897016"/>
          </a:xfrm>
        </p:spPr>
        <p:txBody>
          <a:bodyPr/>
          <a:lstStyle/>
          <a:p>
            <a:r>
              <a:rPr lang="zh-TW" altLang="en-US" b="1" dirty="0"/>
              <a:t>選擇</a:t>
            </a:r>
            <a:r>
              <a:rPr lang="en-US" altLang="zh-TW" b="1" dirty="0"/>
              <a:t>label(Unsupervised learning</a:t>
            </a:r>
            <a:r>
              <a:rPr lang="zh-TW" altLang="en-US" b="1" dirty="0"/>
              <a:t>可不選</a:t>
            </a:r>
            <a:r>
              <a:rPr lang="en-US" altLang="zh-TW" b="1" dirty="0"/>
              <a:t>)</a:t>
            </a:r>
            <a:r>
              <a:rPr lang="zh-TW" altLang="en-US" b="1" dirty="0"/>
              <a:t>，將</a:t>
            </a:r>
            <a:r>
              <a:rPr lang="en-US" altLang="zh-TW" b="1" dirty="0"/>
              <a:t>features</a:t>
            </a:r>
            <a:r>
              <a:rPr lang="zh-TW" altLang="en-US" b="1" dirty="0"/>
              <a:t>轉換成</a:t>
            </a:r>
            <a:r>
              <a:rPr lang="en-US" altLang="zh-TW" b="1" dirty="0"/>
              <a:t>vector</a:t>
            </a:r>
          </a:p>
          <a:p>
            <a:endParaRPr lang="zh-TW" altLang="en-US" dirty="0"/>
          </a:p>
        </p:txBody>
      </p:sp>
      <p:pic>
        <p:nvPicPr>
          <p:cNvPr id="6146" name="Picture 2" descr="http://140.110.141.62:9001/assets/images/UserGuide/2.2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76" y="2076216"/>
            <a:ext cx="5564359" cy="478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(Step2-2)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0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3: Build machine learning Model</a:t>
            </a:r>
          </a:p>
          <a:p>
            <a:pPr lvl="1"/>
            <a:r>
              <a:rPr lang="zh-TW" altLang="en-US" b="1" dirty="0"/>
              <a:t>選擇</a:t>
            </a:r>
            <a:r>
              <a:rPr lang="en-US" altLang="zh-TW" b="1" dirty="0"/>
              <a:t>Machine learning</a:t>
            </a:r>
            <a:r>
              <a:rPr lang="zh-TW" altLang="en-US" b="1" dirty="0"/>
              <a:t>演算法</a:t>
            </a:r>
          </a:p>
          <a:p>
            <a:pPr lvl="1"/>
            <a:endParaRPr lang="zh-TW" altLang="en-US" dirty="0"/>
          </a:p>
        </p:txBody>
      </p:sp>
      <p:pic>
        <p:nvPicPr>
          <p:cNvPr id="7170" name="Picture 2" descr="http://140.110.141.62:9001/assets/images/UserGuide/3.1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2" y="2193089"/>
            <a:ext cx="5001093" cy="32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9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—linear regression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8194" name="Picture 2" descr="http://140.110.141.62:9001/assets/images/UserGuide/3.2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" y="2135414"/>
            <a:ext cx="9144000" cy="39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0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 </a:t>
            </a:r>
            <a:r>
              <a:rPr lang="zh-TW" altLang="zh-TW" dirty="0"/>
              <a:t>Logistic Regression</a:t>
            </a:r>
            <a:endParaRPr lang="zh-TW" altLang="en-US" dirty="0"/>
          </a:p>
        </p:txBody>
      </p:sp>
      <p:pic>
        <p:nvPicPr>
          <p:cNvPr id="5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3" y="2554925"/>
            <a:ext cx="2737375" cy="31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79" y="2610300"/>
            <a:ext cx="3985625" cy="3278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57817"/>
      </p:ext>
    </p:extLst>
  </p:cSld>
  <p:clrMapOvr>
    <a:masterClrMapping/>
  </p:clrMapOvr>
</p:sld>
</file>

<file path=ppt/theme/theme1.xml><?xml version="1.0" encoding="utf-8"?>
<a:theme xmlns:a="http://schemas.openxmlformats.org/drawingml/2006/main" name="NARLabs簡報樣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NARLabs簡報樣板</Template>
  <TotalTime>11883</TotalTime>
  <Words>185</Words>
  <Application>Microsoft Office PowerPoint</Application>
  <PresentationFormat>如螢幕大小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Myriad Pro</vt:lpstr>
      <vt:lpstr>微軟正黑體</vt:lpstr>
      <vt:lpstr>新細明體</vt:lpstr>
      <vt:lpstr>標楷體</vt:lpstr>
      <vt:lpstr>Arial</vt:lpstr>
      <vt:lpstr>Calibri</vt:lpstr>
      <vt:lpstr>Wingdings</vt:lpstr>
      <vt:lpstr>NARLabs簡報樣板</vt:lpstr>
      <vt:lpstr>Spark 機器學習平台</vt:lpstr>
      <vt:lpstr>Outline</vt:lpstr>
      <vt:lpstr>功能</vt:lpstr>
      <vt:lpstr>使用流程 (Step1-1)</vt:lpstr>
      <vt:lpstr>使用流程 (Step2-1)</vt:lpstr>
      <vt:lpstr>使用流程 (Step2-2)</vt:lpstr>
      <vt:lpstr>使用流程 (Step3-1)</vt:lpstr>
      <vt:lpstr>使用流程 (Step3-2)</vt:lpstr>
      <vt:lpstr>使用流程 (Step3-3)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 Peggy</dc:creator>
  <cp:lastModifiedBy>Windows 使用者</cp:lastModifiedBy>
  <cp:revision>47</cp:revision>
  <dcterms:created xsi:type="dcterms:W3CDTF">2016-09-08T01:43:55Z</dcterms:created>
  <dcterms:modified xsi:type="dcterms:W3CDTF">2017-07-21T09:19:58Z</dcterms:modified>
</cp:coreProperties>
</file>